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D81C3-A9CB-4030-80EB-BCC108301F95}">
  <a:tblStyle styleId="{AFED81C3-A9CB-4030-80EB-BCC108301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e260fe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e260fe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Poverty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1310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frame: 2010-2019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behavior, dropped rows that had nan values as supplementary data was not found for 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time frame</a:t>
            </a:r>
            <a:r>
              <a:rPr lang="en" sz="1900"/>
              <a:t>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More relatable with recent years as it workers can be allocated to those areas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Previous time frames had many more missing data and different templates of storing data that were difficult to handle or read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HPSA (Health Professional Shortage Areas) Scores below 15 are considered in poverty (&gt;10,000 datapoints)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Government can send Healthcare workers to impoverished areas to help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Target: Impoverished areas, places lacking healthcare workers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Agenda:</a:t>
            </a:r>
            <a:r>
              <a:rPr lang="en" sz="1900"/>
              <a:t> Classify areas as in poverty or not in poverty and provide a direction on where to allocate healthcare workers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6699525" y="3717150"/>
            <a:ext cx="2074800" cy="12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818000" y="3328150"/>
            <a:ext cx="2756400" cy="8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034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Health Professional Shortage Areas - Google Big Cloud Query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Supplementary Population County-state data -  US Census Bureau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poverty if HPSA &lt; 15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 filtered between 2010-2019</a:t>
            </a:r>
            <a:endParaRPr sz="17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0" y="2342549"/>
            <a:ext cx="1760550" cy="11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45815" l="32839" r="34861" t="9288"/>
          <a:stretch/>
        </p:blipFill>
        <p:spPr>
          <a:xfrm>
            <a:off x="207525" y="3724050"/>
            <a:ext cx="1537106" cy="11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550" y="3110350"/>
            <a:ext cx="1537100" cy="15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1574" y="3424650"/>
            <a:ext cx="2570301" cy="6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1569" y="4310045"/>
            <a:ext cx="2574281" cy="6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6093" y="3765600"/>
            <a:ext cx="2221666" cy="1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HPSA Score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87" y="1077325"/>
            <a:ext cx="5659228" cy="376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1975" y="1748250"/>
            <a:ext cx="162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Population vs HPSA Score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Scatter Plot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839" y="314050"/>
            <a:ext cx="6794624" cy="45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Logistic vs KNN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0" y="1123400"/>
            <a:ext cx="4458701" cy="37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50" y="1106112"/>
            <a:ext cx="4458701" cy="383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Scoring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{AFED81C3-A9CB-4030-80EB-BCC108301F95}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0.6785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0.6899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0.6630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0.6596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0.9094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0.9087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0.9086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0.9086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other machine learning models to predict and classify poverty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levels and scores between previous decade with the current decade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 more </a:t>
            </a:r>
            <a:r>
              <a:rPr lang="en" sz="1800"/>
              <a:t>supplementary and recent data to provide better classification and predictions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2108"/>
              <a:t>Poverty levels  seen in populations less than 50 million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Other factors may cause poverty or shortage of healthcare workers</a:t>
            </a:r>
            <a:endParaRPr sz="2108"/>
          </a:p>
          <a:p>
            <a:pPr indent="-362465" lvl="0" marL="457200" rtl="0" algn="l">
              <a:spcBef>
                <a:spcPts val="0"/>
              </a:spcBef>
              <a:spcAft>
                <a:spcPts val="0"/>
              </a:spcAft>
              <a:buSzPts val="2108"/>
              <a:buChar char="●"/>
            </a:pPr>
            <a:r>
              <a:rPr lang="en" sz="2108"/>
              <a:t>Model was able to predict and classify most of the data</a:t>
            </a:r>
            <a:endParaRPr sz="21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