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F5634E-8938-4D5E-A3AB-A34C0C2C14D6}">
  <a:tblStyle styleId="{55F5634E-8938-4D5E-A3AB-A34C0C2C1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51f99c7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51f99c7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4cae476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4cae476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dcffdd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dcffdd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4cae47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4cae47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4cae476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4cae476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51f99c7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51f99c7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51f99c7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51f99c7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Recommendation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based on distance and similarity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1303800" y="2999500"/>
            <a:ext cx="7030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Homogeneity Score: 0 to 1, 1 stands for perfect </a:t>
            </a:r>
            <a:r>
              <a:rPr lang="en"/>
              <a:t>homogeneous</a:t>
            </a:r>
            <a:r>
              <a:rPr lang="en"/>
              <a:t> labeling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Silhouette Score: -1 to 1, -1 being the worst score, values near 0 indicate overlapping clusters</a:t>
            </a:r>
            <a:endParaRPr/>
          </a:p>
        </p:txBody>
      </p:sp>
      <p:graphicFrame>
        <p:nvGraphicFramePr>
          <p:cNvPr id="378" name="Google Shape;378;p22"/>
          <p:cNvGraphicFramePr/>
          <p:nvPr/>
        </p:nvGraphicFramePr>
        <p:xfrm>
          <a:off x="1303800" y="199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{55F5634E-8938-4D5E-A3AB-A34C0C2C14D6}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Homogeneity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Silhouette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 (didn’t make sense)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Recommendation</a:t>
            </a:r>
            <a:endParaRPr/>
          </a:p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1303800" y="138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can recommend other questions based on the content and question asked.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368825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API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368825" y="2795650"/>
            <a:ext cx="26754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Use, get, google, response, request</a:t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4572000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Django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4572000" y="2884200"/>
            <a:ext cx="26754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Database, py, app, project, server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94" name="Google Shape;39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Streamlit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analysis to more topics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visualization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0" name="Google Shape;40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Can find similar topics based on the question asked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Find the closest question/topic based on the tags and words 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Based on these </a:t>
            </a:r>
            <a:r>
              <a:rPr lang="en" sz="1908"/>
              <a:t>clusters, may be able to assign closest topic or topics from the cluster to the user</a:t>
            </a:r>
            <a:endParaRPr sz="190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Cloud Big Query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Stack Overflow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10M+ data points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Combined 3 tables: User, Question, Answer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 question and its paragraph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 through words and filter for specific words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Clsutering Algorithms: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K-means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DBSCAN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Topic modeling for question 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Similar 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recommendation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NLP Unsupervised Learning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11425" y="1697575"/>
            <a:ext cx="82395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Tools: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BeautifulSoup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 Cloud Big Query, SQL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Scikit-learn, NLTK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75" y="3619163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00" y="3774638"/>
            <a:ext cx="1735575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100" y="3841075"/>
            <a:ext cx="1374474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297" y="3841075"/>
            <a:ext cx="1902701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7366" y="3489566"/>
            <a:ext cx="1258475" cy="1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535350" y="20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5811325" y="1737784"/>
            <a:ext cx="30735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 query from Google Cloud Big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Combined 3 tables:user, questions, answers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10M+ data points collected -&gt; filtered to 70k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‘Python’ in title/question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767375"/>
            <a:ext cx="2012748" cy="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/>
          <p:nvPr/>
        </p:nvSpPr>
        <p:spPr>
          <a:xfrm>
            <a:off x="186625" y="1693550"/>
            <a:ext cx="2208900" cy="999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238450" y="1885400"/>
            <a:ext cx="22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Extract- SQL Query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Cloud Big Query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304825" y="1693550"/>
            <a:ext cx="2208900" cy="9993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16"/>
          <p:cNvCxnSpPr>
            <a:endCxn id="306" idx="2"/>
          </p:cNvCxnSpPr>
          <p:nvPr/>
        </p:nvCxnSpPr>
        <p:spPr>
          <a:xfrm flipH="1" rot="10800000">
            <a:off x="2436925" y="2193200"/>
            <a:ext cx="867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4006825" y="1931600"/>
            <a:ext cx="180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EDA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308975" y="3173250"/>
            <a:ext cx="2208900" cy="9993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346655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6"/>
          <p:cNvCxnSpPr>
            <a:stCxn id="306" idx="4"/>
            <a:endCxn id="309" idx="0"/>
          </p:cNvCxnSpPr>
          <p:nvPr/>
        </p:nvCxnSpPr>
        <p:spPr>
          <a:xfrm>
            <a:off x="4409275" y="2692850"/>
            <a:ext cx="42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6"/>
          <p:cNvSpPr/>
          <p:nvPr/>
        </p:nvSpPr>
        <p:spPr>
          <a:xfrm>
            <a:off x="186625" y="3173250"/>
            <a:ext cx="2208900" cy="999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34420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Standardizing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9" idx="2"/>
            <a:endCxn id="313" idx="3"/>
          </p:cNvCxnSpPr>
          <p:nvPr/>
        </p:nvCxnSpPr>
        <p:spPr>
          <a:xfrm rot="10800000">
            <a:off x="2507375" y="367290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6"/>
          <p:cNvSpPr txBox="1"/>
          <p:nvPr/>
        </p:nvSpPr>
        <p:spPr>
          <a:xfrm>
            <a:off x="3183575" y="1016250"/>
            <a:ext cx="26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Special Characters, Code,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Links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3477925" y="4227800"/>
            <a:ext cx="233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Pipeline: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spaCy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-Part of Speech Tagger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-Lemmatizer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186625" y="4227800"/>
            <a:ext cx="284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Document-Term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CountVectorizer &amp; TFIDF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Tfidf Vectorizer</a:t>
            </a:r>
            <a:endParaRPr sz="1700"/>
          </a:p>
        </p:txBody>
      </p:sp>
      <p:sp>
        <p:nvSpPr>
          <p:cNvPr id="324" name="Google Shape;324;p17"/>
          <p:cNvSpPr txBox="1"/>
          <p:nvPr/>
        </p:nvSpPr>
        <p:spPr>
          <a:xfrm>
            <a:off x="176300" y="2903600"/>
            <a:ext cx="2001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plot using data my have want process there window file way use is images do be thread graph program script need memory size make function get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277200" y="176250"/>
            <a:ext cx="3360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</a:t>
            </a:r>
            <a:r>
              <a:rPr lang="en" sz="1050">
                <a:highlight>
                  <a:srgbClr val="FFE599"/>
                </a:highlight>
              </a:rPr>
              <a:t>plot </a:t>
            </a:r>
            <a:r>
              <a:rPr lang="en" sz="1050">
                <a:highlight>
                  <a:srgbClr val="FFFFFF"/>
                </a:highlight>
              </a:rPr>
              <a:t>using data my have want process there </a:t>
            </a:r>
            <a:r>
              <a:rPr lang="en" sz="1050">
                <a:highlight>
                  <a:srgbClr val="FFE599"/>
                </a:highlight>
              </a:rPr>
              <a:t>window </a:t>
            </a:r>
            <a:r>
              <a:rPr lang="en" sz="1050">
                <a:highlight>
                  <a:srgbClr val="FFFFFF"/>
                </a:highlight>
              </a:rPr>
              <a:t>file way use is </a:t>
            </a:r>
            <a:r>
              <a:rPr lang="en" sz="1050">
                <a:highlight>
                  <a:srgbClr val="FFE599"/>
                </a:highlight>
              </a:rPr>
              <a:t>images </a:t>
            </a:r>
            <a:r>
              <a:rPr lang="en" sz="1050">
                <a:highlight>
                  <a:srgbClr val="FFFFFF"/>
                </a:highlight>
              </a:rPr>
              <a:t>do be thread </a:t>
            </a:r>
            <a:r>
              <a:rPr lang="en" sz="1050">
                <a:highlight>
                  <a:srgbClr val="FFE599"/>
                </a:highlight>
              </a:rPr>
              <a:t>graph </a:t>
            </a:r>
            <a:r>
              <a:rPr lang="en" sz="1050">
                <a:highlight>
                  <a:srgbClr val="FFFFFF"/>
                </a:highlight>
              </a:rPr>
              <a:t>program script need memory size make function get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Plotting,graphing, images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5277175" y="1732325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server request client</a:t>
            </a:r>
            <a:r>
              <a:rPr lang="en" sz="1050">
                <a:highlight>
                  <a:srgbClr val="FFFFFF"/>
                </a:highlight>
              </a:rPr>
              <a:t> send com using </a:t>
            </a:r>
            <a:r>
              <a:rPr lang="en" sz="1050">
                <a:highlight>
                  <a:srgbClr val="FFE599"/>
                </a:highlight>
              </a:rPr>
              <a:t>API </a:t>
            </a:r>
            <a:r>
              <a:rPr lang="en" sz="1050">
                <a:highlight>
                  <a:srgbClr val="FFFFFF"/>
                </a:highlight>
              </a:rPr>
              <a:t>https </a:t>
            </a:r>
            <a:r>
              <a:rPr lang="en" sz="1050">
                <a:highlight>
                  <a:srgbClr val="FFE599"/>
                </a:highlight>
              </a:rPr>
              <a:t>requests </a:t>
            </a:r>
            <a:r>
              <a:rPr lang="en" sz="1050">
                <a:highlight>
                  <a:srgbClr val="FFFFFF"/>
                </a:highlight>
              </a:rPr>
              <a:t>code response error http my google </a:t>
            </a:r>
            <a:r>
              <a:rPr lang="en" sz="1050">
                <a:highlight>
                  <a:srgbClr val="FFE599"/>
                </a:highlight>
              </a:rPr>
              <a:t>api app</a:t>
            </a:r>
            <a:r>
              <a:rPr lang="en" sz="1050">
                <a:highlight>
                  <a:srgbClr val="FFFFFF"/>
                </a:highlight>
              </a:rPr>
              <a:t> data get connect it connection message </a:t>
            </a:r>
            <a:r>
              <a:rPr lang="en" sz="1050">
                <a:highlight>
                  <a:srgbClr val="FFE599"/>
                </a:highlight>
              </a:rPr>
              <a:t>django </a:t>
            </a:r>
            <a:r>
              <a:rPr lang="en" sz="1050">
                <a:highlight>
                  <a:srgbClr val="FFFFFF"/>
                </a:highlight>
              </a:rPr>
              <a:t>trying Google use post library side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Flask,Django, Server,API,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5277200" y="334182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string text file </a:t>
            </a:r>
            <a:r>
              <a:rPr lang="en" sz="1050">
                <a:highlight>
                  <a:srgbClr val="FFE599"/>
                </a:highlight>
              </a:rPr>
              <a:t>line word regex characters</a:t>
            </a:r>
            <a:r>
              <a:rPr lang="en" sz="1050">
                <a:highlight>
                  <a:srgbClr val="FFFFFF"/>
                </a:highlight>
              </a:rPr>
              <a:t> it words want </a:t>
            </a:r>
            <a:r>
              <a:rPr lang="en" sz="1050">
                <a:highlight>
                  <a:srgbClr val="FFE599"/>
                </a:highlight>
              </a:rPr>
              <a:t>lines </a:t>
            </a:r>
            <a:r>
              <a:rPr lang="en" sz="1050">
                <a:highlight>
                  <a:srgbClr val="FFFFFF"/>
                </a:highlight>
              </a:rPr>
              <a:t>have output strings character list </a:t>
            </a:r>
            <a:r>
              <a:rPr lang="en" sz="1050">
                <a:highlight>
                  <a:srgbClr val="FFE599"/>
                </a:highlight>
              </a:rPr>
              <a:t>split </a:t>
            </a:r>
            <a:r>
              <a:rPr lang="en" sz="1050">
                <a:highlight>
                  <a:srgbClr val="FFFFFF"/>
                </a:highlight>
              </a:rPr>
              <a:t>code match using </a:t>
            </a:r>
            <a:r>
              <a:rPr lang="en" sz="1050">
                <a:highlight>
                  <a:srgbClr val="FFE599"/>
                </a:highlight>
              </a:rPr>
              <a:t>replace remove</a:t>
            </a:r>
            <a:r>
              <a:rPr lang="en" sz="1050">
                <a:highlight>
                  <a:srgbClr val="FFFFFF"/>
                </a:highlight>
              </a:rPr>
              <a:t> number expression need search get extract </a:t>
            </a:r>
            <a:r>
              <a:rPr lang="en" sz="1050">
                <a:highlight>
                  <a:srgbClr val="FFE599"/>
                </a:highlight>
              </a:rPr>
              <a:t>txt pattern</a:t>
            </a:r>
            <a:endParaRPr sz="10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00" y="219201"/>
            <a:ext cx="2633450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300" y="1802176"/>
            <a:ext cx="2633450" cy="14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300" y="3397900"/>
            <a:ext cx="2633450" cy="1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498550" y="1737925"/>
            <a:ext cx="16488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62" y="3373700"/>
            <a:ext cx="2682600" cy="15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5567575" y="181850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amd andrew adapter avi </a:t>
            </a:r>
            <a:r>
              <a:rPr lang="en" sz="1050">
                <a:highlight>
                  <a:srgbClr val="FFE599"/>
                </a:highlight>
              </a:rPr>
              <a:t>arg </a:t>
            </a:r>
            <a:r>
              <a:rPr lang="en" sz="1050">
                <a:highlight>
                  <a:srgbClr val="FFFFFF"/>
                </a:highlight>
              </a:rPr>
              <a:t>b adobe applies alternatively backing arranged avail badly </a:t>
            </a:r>
            <a:r>
              <a:rPr lang="en" sz="1050">
                <a:highlight>
                  <a:srgbClr val="FFE599"/>
                </a:highlight>
              </a:rPr>
              <a:t>algorithmic </a:t>
            </a:r>
            <a:r>
              <a:rPr lang="en" sz="1050">
                <a:highlight>
                  <a:srgbClr val="FFFFFF"/>
                </a:highlight>
              </a:rPr>
              <a:t>backspace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amend affects achieve </a:t>
            </a:r>
            <a:r>
              <a:rPr lang="en" sz="1050">
                <a:highlight>
                  <a:srgbClr val="FFE599"/>
                </a:highlight>
              </a:rPr>
              <a:t>avg </a:t>
            </a:r>
            <a:r>
              <a:rPr lang="en" sz="1050">
                <a:highlight>
                  <a:srgbClr val="FFFFFF"/>
                </a:highlight>
              </a:rPr>
              <a:t>alright arranging assistant appreciate append attach apostrophes allocated allow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567550" y="1737925"/>
            <a:ext cx="33600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type </a:t>
            </a:r>
            <a:r>
              <a:rPr lang="en" sz="1050">
                <a:highlight>
                  <a:srgbClr val="FFFFFF"/>
                </a:highlight>
              </a:rPr>
              <a:t>asp adapt asterisk adb b aa </a:t>
            </a:r>
            <a:r>
              <a:rPr lang="en" sz="1050">
                <a:highlight>
                  <a:srgbClr val="FFE599"/>
                </a:highlight>
              </a:rPr>
              <a:t>amazon </a:t>
            </a:r>
            <a:r>
              <a:rPr lang="en" sz="1050">
                <a:highlight>
                  <a:srgbClr val="FFFFFF"/>
                </a:highlight>
              </a:rPr>
              <a:t>aspect adapter aspx ahead amazing applies </a:t>
            </a:r>
            <a:r>
              <a:rPr lang="en" sz="1050">
                <a:highlight>
                  <a:srgbClr val="FFE599"/>
                </a:highlight>
              </a:rPr>
              <a:t>alphanumeric </a:t>
            </a:r>
            <a:r>
              <a:rPr lang="en" sz="1050">
                <a:highlight>
                  <a:srgbClr val="FFFFFF"/>
                </a:highlight>
              </a:rPr>
              <a:t>accessing accidentally adobe allow addr andrew address </a:t>
            </a:r>
            <a:r>
              <a:rPr lang="en" sz="1050">
                <a:highlight>
                  <a:srgbClr val="FFE599"/>
                </a:highlight>
              </a:rPr>
              <a:t>appended </a:t>
            </a:r>
            <a:r>
              <a:rPr lang="en" sz="1050">
                <a:highlight>
                  <a:srgbClr val="FFFFFF"/>
                </a:highlight>
              </a:rPr>
              <a:t>affecting await abc ax </a:t>
            </a:r>
            <a:r>
              <a:rPr lang="en" sz="1050">
                <a:highlight>
                  <a:srgbClr val="FFE599"/>
                </a:highlight>
              </a:rPr>
              <a:t>arguments </a:t>
            </a:r>
            <a:r>
              <a:rPr lang="en" sz="1350">
                <a:highlight>
                  <a:srgbClr val="FFFFFF"/>
                </a:highlight>
              </a:rPr>
              <a:t>ansi atleast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 and Amazon Access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5567575" y="3347425"/>
            <a:ext cx="33600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august </a:t>
            </a:r>
            <a:r>
              <a:rPr lang="en" sz="1050">
                <a:highlight>
                  <a:srgbClr val="FFE599"/>
                </a:highlight>
              </a:rPr>
              <a:t>automating algorithmic</a:t>
            </a:r>
            <a:r>
              <a:rPr lang="en" sz="1050">
                <a:highlight>
                  <a:srgbClr val="FFFFFF"/>
                </a:highlight>
              </a:rPr>
              <a:t> answer balance asked actor andrew balanced backing answered alternatively aptana </a:t>
            </a:r>
            <a:r>
              <a:rPr lang="en" sz="1050">
                <a:highlight>
                  <a:srgbClr val="FFE599"/>
                </a:highlight>
              </a:rPr>
              <a:t>auth</a:t>
            </a:r>
            <a:r>
              <a:rPr lang="en" sz="1050">
                <a:highlight>
                  <a:srgbClr val="FFFFFF"/>
                </a:highlight>
              </a:rPr>
              <a:t> activity ant attention adapter appdata b asn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appropriate alchemy </a:t>
            </a:r>
            <a:r>
              <a:rPr lang="en" sz="1350">
                <a:highlight>
                  <a:srgbClr val="FFFFFF"/>
                </a:highlight>
              </a:rPr>
              <a:t>appreciate associated allow alert aware </a:t>
            </a:r>
            <a:r>
              <a:rPr lang="en" sz="1350">
                <a:highlight>
                  <a:srgbClr val="FFE599"/>
                </a:highlight>
              </a:rPr>
              <a:t>arduino</a:t>
            </a:r>
            <a:endParaRPr sz="13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Algorithm, 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150" y="181825"/>
            <a:ext cx="2682600" cy="15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150" y="1796050"/>
            <a:ext cx="2682624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NMF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00" y="168263"/>
            <a:ext cx="2682624" cy="15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600" y="1796075"/>
            <a:ext cx="2682624" cy="1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601" y="3423874"/>
            <a:ext cx="2682600" cy="137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5361175" y="1682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andrew </a:t>
            </a:r>
            <a:r>
              <a:rPr lang="en" sz="1050">
                <a:highlight>
                  <a:srgbClr val="FFE599"/>
                </a:highlight>
              </a:rPr>
              <a:t>allocated </a:t>
            </a:r>
            <a:r>
              <a:rPr lang="en" sz="1050">
                <a:highlight>
                  <a:srgbClr val="FFFFFF"/>
                </a:highlight>
              </a:rPr>
              <a:t>adapter affects backspace applies avail august alternatively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backing achieve actually backward barely </a:t>
            </a:r>
            <a:r>
              <a:rPr lang="en" sz="1050">
                <a:highlight>
                  <a:srgbClr val="FFE599"/>
                </a:highlight>
              </a:rPr>
              <a:t>animation </a:t>
            </a:r>
            <a:r>
              <a:rPr lang="en" sz="1050">
                <a:highlight>
                  <a:srgbClr val="FFFFFF"/>
                </a:highlight>
              </a:rPr>
              <a:t>b apostrophes appreciate ball appeared aimed arranging avi attempt appending </a:t>
            </a:r>
            <a:r>
              <a:rPr lang="en" sz="1050">
                <a:highlight>
                  <a:srgbClr val="FFE599"/>
                </a:highlight>
              </a:rPr>
              <a:t>backend </a:t>
            </a:r>
            <a:r>
              <a:rPr lang="en" sz="1050">
                <a:highlight>
                  <a:srgbClr val="FFFFFF"/>
                </a:highlight>
              </a:rPr>
              <a:t>appropriate approximate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5361175" y="17960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ant anti aggregated aggregate alternatively backing advised august</a:t>
            </a:r>
            <a:r>
              <a:rPr lang="en" sz="1050">
                <a:highlight>
                  <a:srgbClr val="FFE599"/>
                </a:highlight>
              </a:rPr>
              <a:t> backed angle </a:t>
            </a:r>
            <a:r>
              <a:rPr lang="en" sz="1050">
                <a:highlight>
                  <a:srgbClr val="FFFFFF"/>
                </a:highlight>
              </a:rPr>
              <a:t>aptana ampersand apis </a:t>
            </a:r>
            <a:r>
              <a:rPr lang="en" sz="1050">
                <a:highlight>
                  <a:srgbClr val="FFE599"/>
                </a:highlight>
              </a:rPr>
              <a:t>auth allow android</a:t>
            </a:r>
            <a:r>
              <a:rPr lang="en" sz="1050">
                <a:highlight>
                  <a:srgbClr val="FFFFFF"/>
                </a:highlight>
              </a:rPr>
              <a:t> ba appropriately appropriate appriciate alice backspace achieve adjust arise attempted advise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aimed affects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5361175" y="34238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algorithmic algorithms automating </a:t>
            </a:r>
            <a:r>
              <a:rPr lang="en" sz="1050">
                <a:highlight>
                  <a:srgbClr val="FFFFFF"/>
                </a:highlight>
              </a:rPr>
              <a:t>artists answer administrator bands answered aware appspot affect andrew alternatively aptana aligned b arrive apply assigns backing ascending applies appriciated arcpy adapter bare appreciate aaa adjacency bandwidth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Algorithm/Automation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" y="1466675"/>
            <a:ext cx="4512002" cy="31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204" y="1414563"/>
            <a:ext cx="4589225" cy="32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KMeans Word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1303800" y="1990050"/>
            <a:ext cx="4118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Using TFIDF Document Term Matrix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Cluster 0 </a:t>
            </a:r>
            <a:r>
              <a:rPr lang="en">
                <a:solidFill>
                  <a:schemeClr val="lt1"/>
                </a:solidFill>
              </a:rPr>
              <a:t>consists</a:t>
            </a:r>
            <a:r>
              <a:rPr lang="en">
                <a:solidFill>
                  <a:schemeClr val="lt1"/>
                </a:solidFill>
              </a:rPr>
              <a:t> of request, errors, response, api -&gt; most likely web app related such as Flask, Django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Cluster 1 consists of errors, functions, messages, script-&gt; likely python function error related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Cluster 2 consists of file, csv, row, list -&gt; related to python taking in files, writing, cleaning, and filtering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973" y="401348"/>
            <a:ext cx="2805500" cy="140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973" y="1802831"/>
            <a:ext cx="2805500" cy="1401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973" y="3204314"/>
            <a:ext cx="2805500" cy="140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