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785D"/>
    <a:srgbClr val="D4CBAC"/>
    <a:srgbClr val="EBD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52" autoAdjust="0"/>
  </p:normalViewPr>
  <p:slideViewPr>
    <p:cSldViewPr snapToGrid="0">
      <p:cViewPr varScale="1">
        <p:scale>
          <a:sx n="75" d="100"/>
          <a:sy n="75" d="100"/>
        </p:scale>
        <p:origin x="186" y="39"/>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41A6D-456B-4F04-9006-B878C89D2E56}" type="doc">
      <dgm:prSet loTypeId="urn:microsoft.com/office/officeart/2008/layout/SquareAccentList" loCatId="list" qsTypeId="urn:microsoft.com/office/officeart/2005/8/quickstyle/simple1" qsCatId="simple" csTypeId="urn:microsoft.com/office/officeart/2005/8/colors/colorful5" csCatId="colorful" phldr="1"/>
      <dgm:spPr/>
      <dgm:t>
        <a:bodyPr/>
        <a:lstStyle/>
        <a:p>
          <a:endParaRPr lang="zh-CN" altLang="en-US"/>
        </a:p>
      </dgm:t>
    </dgm:pt>
    <dgm:pt modelId="{E43AE7FE-AF40-4A0B-96F1-7763C5474EDA}">
      <dgm:prSet phldrT="[文本]" custT="1"/>
      <dgm:spPr/>
      <dgm:t>
        <a:bodyPr/>
        <a:lstStyle/>
        <a:p>
          <a:r>
            <a:rPr lang="zh-CN" altLang="en-US" sz="3200" dirty="0"/>
            <a:t>项目</a:t>
          </a:r>
        </a:p>
      </dgm:t>
    </dgm:pt>
    <dgm:pt modelId="{3FA81D13-B74D-47D1-B68F-B8D9F39DB4A3}" type="parTrans" cxnId="{8D80C736-9D7E-4A0C-A0FC-E5FF73B96078}">
      <dgm:prSet/>
      <dgm:spPr/>
      <dgm:t>
        <a:bodyPr/>
        <a:lstStyle/>
        <a:p>
          <a:endParaRPr lang="zh-CN" altLang="en-US"/>
        </a:p>
      </dgm:t>
    </dgm:pt>
    <dgm:pt modelId="{C11FAC3F-8F44-48E0-8CAD-38FC57A82EB7}" type="sibTrans" cxnId="{8D80C736-9D7E-4A0C-A0FC-E5FF73B96078}">
      <dgm:prSet/>
      <dgm:spPr/>
      <dgm:t>
        <a:bodyPr/>
        <a:lstStyle/>
        <a:p>
          <a:endParaRPr lang="zh-CN" altLang="en-US"/>
        </a:p>
      </dgm:t>
    </dgm:pt>
    <dgm:pt modelId="{82184903-5F75-4FAE-8ACD-F916D3E67AFD}">
      <dgm:prSet phldrT="[文本]"/>
      <dgm:spPr/>
      <dgm:t>
        <a:bodyPr/>
        <a:lstStyle/>
        <a:p>
          <a:r>
            <a:rPr lang="zh-CN" altLang="en-US" dirty="0"/>
            <a:t>算法构思</a:t>
          </a:r>
        </a:p>
      </dgm:t>
    </dgm:pt>
    <dgm:pt modelId="{9090F505-009A-4F1A-AF15-F9490F630BB4}" type="parTrans" cxnId="{FADA0257-8D4E-47AF-9BBA-DB1564A9728F}">
      <dgm:prSet/>
      <dgm:spPr/>
      <dgm:t>
        <a:bodyPr/>
        <a:lstStyle/>
        <a:p>
          <a:endParaRPr lang="zh-CN" altLang="en-US"/>
        </a:p>
      </dgm:t>
    </dgm:pt>
    <dgm:pt modelId="{885BD878-1E88-45D7-B6C4-596DD7C577F3}" type="sibTrans" cxnId="{FADA0257-8D4E-47AF-9BBA-DB1564A9728F}">
      <dgm:prSet/>
      <dgm:spPr/>
      <dgm:t>
        <a:bodyPr/>
        <a:lstStyle/>
        <a:p>
          <a:endParaRPr lang="zh-CN" altLang="en-US"/>
        </a:p>
      </dgm:t>
    </dgm:pt>
    <dgm:pt modelId="{A8960F31-3B70-4F49-A8E4-F54E277590E9}">
      <dgm:prSet phldrT="[文本]"/>
      <dgm:spPr/>
      <dgm:t>
        <a:bodyPr/>
        <a:lstStyle/>
        <a:p>
          <a:r>
            <a:rPr lang="zh-CN" altLang="en-US" dirty="0"/>
            <a:t>函数查询</a:t>
          </a:r>
        </a:p>
      </dgm:t>
    </dgm:pt>
    <dgm:pt modelId="{D0D4EF0A-3909-4503-A8DF-4AF420EA4139}" type="parTrans" cxnId="{8F411BE4-6F74-4947-BD8F-4CCCADD0E773}">
      <dgm:prSet/>
      <dgm:spPr/>
      <dgm:t>
        <a:bodyPr/>
        <a:lstStyle/>
        <a:p>
          <a:endParaRPr lang="zh-CN" altLang="en-US"/>
        </a:p>
      </dgm:t>
    </dgm:pt>
    <dgm:pt modelId="{53AD6F23-0D6A-4501-80D3-337BCC68D751}" type="sibTrans" cxnId="{8F411BE4-6F74-4947-BD8F-4CCCADD0E773}">
      <dgm:prSet/>
      <dgm:spPr/>
      <dgm:t>
        <a:bodyPr/>
        <a:lstStyle/>
        <a:p>
          <a:endParaRPr lang="zh-CN" altLang="en-US"/>
        </a:p>
      </dgm:t>
    </dgm:pt>
    <dgm:pt modelId="{0B16B4DA-FB34-43E1-A4C1-AC11A3858F45}">
      <dgm:prSet phldrT="[文本]"/>
      <dgm:spPr/>
      <dgm:t>
        <a:bodyPr/>
        <a:lstStyle/>
        <a:p>
          <a:r>
            <a:rPr lang="zh-CN" altLang="en-US" dirty="0"/>
            <a:t>代码编写</a:t>
          </a:r>
        </a:p>
      </dgm:t>
    </dgm:pt>
    <dgm:pt modelId="{CC2CDE1A-0F66-4241-AEEF-1247CE29E23E}" type="parTrans" cxnId="{A47AB2EE-075A-4ED8-8C42-B74167363E0B}">
      <dgm:prSet/>
      <dgm:spPr/>
      <dgm:t>
        <a:bodyPr/>
        <a:lstStyle/>
        <a:p>
          <a:endParaRPr lang="zh-CN" altLang="en-US"/>
        </a:p>
      </dgm:t>
    </dgm:pt>
    <dgm:pt modelId="{33EB2C63-B8C7-4F7A-BEFC-34967E30F65F}" type="sibTrans" cxnId="{A47AB2EE-075A-4ED8-8C42-B74167363E0B}">
      <dgm:prSet/>
      <dgm:spPr/>
      <dgm:t>
        <a:bodyPr/>
        <a:lstStyle/>
        <a:p>
          <a:endParaRPr lang="zh-CN" altLang="en-US"/>
        </a:p>
      </dgm:t>
    </dgm:pt>
    <dgm:pt modelId="{84E0F37A-4C32-43C3-8601-BBB1845473AF}">
      <dgm:prSet phldrT="[文本]" custT="1"/>
      <dgm:spPr/>
      <dgm:t>
        <a:bodyPr/>
        <a:lstStyle/>
        <a:p>
          <a:pPr marL="0" lvl="0" indent="0" algn="l" defTabSz="1422400">
            <a:lnSpc>
              <a:spcPct val="90000"/>
            </a:lnSpc>
            <a:spcBef>
              <a:spcPct val="0"/>
            </a:spcBef>
            <a:spcAft>
              <a:spcPct val="35000"/>
            </a:spcAft>
            <a:buNone/>
          </a:pPr>
          <a:r>
            <a:rPr lang="zh-CN" altLang="en-US" sz="3200" kern="1200" dirty="0">
              <a:solidFill>
                <a:prstClr val="black">
                  <a:hueOff val="0"/>
                  <a:satOff val="0"/>
                  <a:lumOff val="0"/>
                  <a:alphaOff val="0"/>
                </a:prstClr>
              </a:solidFill>
              <a:latin typeface="等线" panose="020F0502020204030204"/>
              <a:ea typeface="等线" panose="02010600030101010101" pitchFamily="2" charset="-122"/>
              <a:cs typeface="+mn-cs"/>
            </a:rPr>
            <a:t>完成情况</a:t>
          </a:r>
        </a:p>
      </dgm:t>
    </dgm:pt>
    <dgm:pt modelId="{4DDF7C00-1C6D-4A93-98A1-A749A7D68053}" type="parTrans" cxnId="{6403FA1F-CE2D-4BD3-A4AA-CE0FA72C8C7F}">
      <dgm:prSet/>
      <dgm:spPr/>
      <dgm:t>
        <a:bodyPr/>
        <a:lstStyle/>
        <a:p>
          <a:endParaRPr lang="zh-CN" altLang="en-US"/>
        </a:p>
      </dgm:t>
    </dgm:pt>
    <dgm:pt modelId="{BC770EDE-1A26-4087-BAD5-0CEBE7418FAE}" type="sibTrans" cxnId="{6403FA1F-CE2D-4BD3-A4AA-CE0FA72C8C7F}">
      <dgm:prSet/>
      <dgm:spPr/>
      <dgm:t>
        <a:bodyPr/>
        <a:lstStyle/>
        <a:p>
          <a:endParaRPr lang="zh-CN" altLang="en-US"/>
        </a:p>
      </dgm:t>
    </dgm:pt>
    <dgm:pt modelId="{9C23EF96-C899-4961-8FBD-A2D715F28ECA}">
      <dgm:prSet phldrT="[文本]"/>
      <dgm:spPr/>
      <dgm:t>
        <a:bodyPr/>
        <a:lstStyle/>
        <a:p>
          <a:r>
            <a:rPr lang="zh-CN" altLang="en-US" dirty="0"/>
            <a:t>已完成</a:t>
          </a:r>
        </a:p>
      </dgm:t>
    </dgm:pt>
    <dgm:pt modelId="{06B86046-E9DA-42FA-83F2-4516E9AE7C30}" type="parTrans" cxnId="{2B694F2C-13D1-4307-BA2F-A8069C6E08E3}">
      <dgm:prSet/>
      <dgm:spPr/>
      <dgm:t>
        <a:bodyPr/>
        <a:lstStyle/>
        <a:p>
          <a:endParaRPr lang="zh-CN" altLang="en-US"/>
        </a:p>
      </dgm:t>
    </dgm:pt>
    <dgm:pt modelId="{27C84AE3-507D-40C4-B27D-4E47148BBC19}" type="sibTrans" cxnId="{2B694F2C-13D1-4307-BA2F-A8069C6E08E3}">
      <dgm:prSet/>
      <dgm:spPr/>
      <dgm:t>
        <a:bodyPr/>
        <a:lstStyle/>
        <a:p>
          <a:endParaRPr lang="zh-CN" altLang="en-US"/>
        </a:p>
      </dgm:t>
    </dgm:pt>
    <dgm:pt modelId="{2D3FA7C6-6E21-4DFF-9850-21D07A1F69AD}">
      <dgm:prSet phldrT="[文本]"/>
      <dgm:spPr/>
      <dgm:t>
        <a:bodyPr/>
        <a:lstStyle/>
        <a:p>
          <a:r>
            <a:rPr lang="zh-CN" altLang="en-US" dirty="0"/>
            <a:t>已完成</a:t>
          </a:r>
        </a:p>
      </dgm:t>
    </dgm:pt>
    <dgm:pt modelId="{5EF01124-AD3D-4788-ADF0-683FB7F5F1CB}" type="parTrans" cxnId="{2CA13E79-E850-48A7-956D-7C6B43BAE53A}">
      <dgm:prSet/>
      <dgm:spPr/>
      <dgm:t>
        <a:bodyPr/>
        <a:lstStyle/>
        <a:p>
          <a:endParaRPr lang="zh-CN" altLang="en-US"/>
        </a:p>
      </dgm:t>
    </dgm:pt>
    <dgm:pt modelId="{08A7C323-7E9A-41DE-980D-47D661409892}" type="sibTrans" cxnId="{2CA13E79-E850-48A7-956D-7C6B43BAE53A}">
      <dgm:prSet/>
      <dgm:spPr/>
      <dgm:t>
        <a:bodyPr/>
        <a:lstStyle/>
        <a:p>
          <a:endParaRPr lang="zh-CN" altLang="en-US"/>
        </a:p>
      </dgm:t>
    </dgm:pt>
    <dgm:pt modelId="{EF156EF2-7E91-48C8-AEDC-71CDFBDFC3C6}">
      <dgm:prSet phldrT="[文本]"/>
      <dgm:spPr/>
      <dgm:t>
        <a:bodyPr/>
        <a:lstStyle/>
        <a:p>
          <a:r>
            <a:rPr lang="zh-CN" altLang="en-US" dirty="0"/>
            <a:t>部分完成</a:t>
          </a:r>
        </a:p>
      </dgm:t>
    </dgm:pt>
    <dgm:pt modelId="{0A9D248E-F7F2-412C-A4CB-53747D29A7C2}" type="parTrans" cxnId="{F99DF616-80FB-4ADE-8915-56A681D2B76F}">
      <dgm:prSet/>
      <dgm:spPr/>
      <dgm:t>
        <a:bodyPr/>
        <a:lstStyle/>
        <a:p>
          <a:endParaRPr lang="zh-CN" altLang="en-US"/>
        </a:p>
      </dgm:t>
    </dgm:pt>
    <dgm:pt modelId="{361F8522-9BBB-49EC-95DB-B7669D704B7A}" type="sibTrans" cxnId="{F99DF616-80FB-4ADE-8915-56A681D2B76F}">
      <dgm:prSet/>
      <dgm:spPr/>
      <dgm:t>
        <a:bodyPr/>
        <a:lstStyle/>
        <a:p>
          <a:endParaRPr lang="zh-CN" altLang="en-US"/>
        </a:p>
      </dgm:t>
    </dgm:pt>
    <dgm:pt modelId="{B3336164-055F-4B18-8BE5-82AB9E894B3E}" type="pres">
      <dgm:prSet presAssocID="{BBE41A6D-456B-4F04-9006-B878C89D2E56}" presName="layout" presStyleCnt="0">
        <dgm:presLayoutVars>
          <dgm:chMax/>
          <dgm:chPref/>
          <dgm:dir/>
          <dgm:resizeHandles/>
        </dgm:presLayoutVars>
      </dgm:prSet>
      <dgm:spPr/>
    </dgm:pt>
    <dgm:pt modelId="{4B3E3C75-3007-471C-820C-17FF482EE48A}" type="pres">
      <dgm:prSet presAssocID="{E43AE7FE-AF40-4A0B-96F1-7763C5474EDA}" presName="root" presStyleCnt="0">
        <dgm:presLayoutVars>
          <dgm:chMax/>
          <dgm:chPref/>
        </dgm:presLayoutVars>
      </dgm:prSet>
      <dgm:spPr/>
    </dgm:pt>
    <dgm:pt modelId="{9B26D222-79D2-4394-B114-33A75C5320EF}" type="pres">
      <dgm:prSet presAssocID="{E43AE7FE-AF40-4A0B-96F1-7763C5474EDA}" presName="rootComposite" presStyleCnt="0">
        <dgm:presLayoutVars/>
      </dgm:prSet>
      <dgm:spPr/>
    </dgm:pt>
    <dgm:pt modelId="{AFDC9EFE-5DB9-4041-A9B7-CF2AEF81EAA5}" type="pres">
      <dgm:prSet presAssocID="{E43AE7FE-AF40-4A0B-96F1-7763C5474EDA}" presName="ParentAccent" presStyleLbl="alignNode1" presStyleIdx="0" presStyleCnt="2"/>
      <dgm:spPr/>
    </dgm:pt>
    <dgm:pt modelId="{4B4A19FE-C57A-43A9-A495-9055566B32BA}" type="pres">
      <dgm:prSet presAssocID="{E43AE7FE-AF40-4A0B-96F1-7763C5474EDA}" presName="ParentSmallAccent" presStyleLbl="fgAcc1" presStyleIdx="0" presStyleCnt="2"/>
      <dgm:spPr/>
    </dgm:pt>
    <dgm:pt modelId="{B1D82063-B3CE-4CBB-9D2A-F8D6BED0EEFC}" type="pres">
      <dgm:prSet presAssocID="{E43AE7FE-AF40-4A0B-96F1-7763C5474EDA}" presName="Parent" presStyleLbl="revTx" presStyleIdx="0" presStyleCnt="8">
        <dgm:presLayoutVars>
          <dgm:chMax/>
          <dgm:chPref val="4"/>
          <dgm:bulletEnabled val="1"/>
        </dgm:presLayoutVars>
      </dgm:prSet>
      <dgm:spPr/>
    </dgm:pt>
    <dgm:pt modelId="{5F148938-5F32-4C4D-B424-D727AF838122}" type="pres">
      <dgm:prSet presAssocID="{E43AE7FE-AF40-4A0B-96F1-7763C5474EDA}" presName="childShape" presStyleCnt="0">
        <dgm:presLayoutVars>
          <dgm:chMax val="0"/>
          <dgm:chPref val="0"/>
        </dgm:presLayoutVars>
      </dgm:prSet>
      <dgm:spPr/>
    </dgm:pt>
    <dgm:pt modelId="{C0E5CCE2-240E-4EA6-88B0-9EA2A63A7FA3}" type="pres">
      <dgm:prSet presAssocID="{82184903-5F75-4FAE-8ACD-F916D3E67AFD}" presName="childComposite" presStyleCnt="0">
        <dgm:presLayoutVars>
          <dgm:chMax val="0"/>
          <dgm:chPref val="0"/>
        </dgm:presLayoutVars>
      </dgm:prSet>
      <dgm:spPr/>
    </dgm:pt>
    <dgm:pt modelId="{CC4E30C3-DAF6-4F83-B847-28309C26A792}" type="pres">
      <dgm:prSet presAssocID="{82184903-5F75-4FAE-8ACD-F916D3E67AFD}" presName="ChildAccent" presStyleLbl="solidFgAcc1" presStyleIdx="0" presStyleCnt="6"/>
      <dgm:spPr/>
    </dgm:pt>
    <dgm:pt modelId="{C74CF999-41D9-4CF4-8907-66E934FF41BD}" type="pres">
      <dgm:prSet presAssocID="{82184903-5F75-4FAE-8ACD-F916D3E67AFD}" presName="Child" presStyleLbl="revTx" presStyleIdx="1" presStyleCnt="8">
        <dgm:presLayoutVars>
          <dgm:chMax val="0"/>
          <dgm:chPref val="0"/>
          <dgm:bulletEnabled val="1"/>
        </dgm:presLayoutVars>
      </dgm:prSet>
      <dgm:spPr/>
    </dgm:pt>
    <dgm:pt modelId="{3C7AF3D2-BBDC-4321-BA43-F25319D8D6FE}" type="pres">
      <dgm:prSet presAssocID="{A8960F31-3B70-4F49-A8E4-F54E277590E9}" presName="childComposite" presStyleCnt="0">
        <dgm:presLayoutVars>
          <dgm:chMax val="0"/>
          <dgm:chPref val="0"/>
        </dgm:presLayoutVars>
      </dgm:prSet>
      <dgm:spPr/>
    </dgm:pt>
    <dgm:pt modelId="{09B9131C-51D1-4A16-A2D0-5CF67FFA98C7}" type="pres">
      <dgm:prSet presAssocID="{A8960F31-3B70-4F49-A8E4-F54E277590E9}" presName="ChildAccent" presStyleLbl="solidFgAcc1" presStyleIdx="1" presStyleCnt="6"/>
      <dgm:spPr/>
    </dgm:pt>
    <dgm:pt modelId="{DC05BEAA-A35F-4AC1-8F90-7FA761DF2CC7}" type="pres">
      <dgm:prSet presAssocID="{A8960F31-3B70-4F49-A8E4-F54E277590E9}" presName="Child" presStyleLbl="revTx" presStyleIdx="2" presStyleCnt="8">
        <dgm:presLayoutVars>
          <dgm:chMax val="0"/>
          <dgm:chPref val="0"/>
          <dgm:bulletEnabled val="1"/>
        </dgm:presLayoutVars>
      </dgm:prSet>
      <dgm:spPr/>
    </dgm:pt>
    <dgm:pt modelId="{7B57A696-8217-4F75-A902-3E39FD1C7307}" type="pres">
      <dgm:prSet presAssocID="{0B16B4DA-FB34-43E1-A4C1-AC11A3858F45}" presName="childComposite" presStyleCnt="0">
        <dgm:presLayoutVars>
          <dgm:chMax val="0"/>
          <dgm:chPref val="0"/>
        </dgm:presLayoutVars>
      </dgm:prSet>
      <dgm:spPr/>
    </dgm:pt>
    <dgm:pt modelId="{647FCEEA-56C2-4EA2-A657-A14DA1878D39}" type="pres">
      <dgm:prSet presAssocID="{0B16B4DA-FB34-43E1-A4C1-AC11A3858F45}" presName="ChildAccent" presStyleLbl="solidFgAcc1" presStyleIdx="2" presStyleCnt="6"/>
      <dgm:spPr/>
    </dgm:pt>
    <dgm:pt modelId="{EEDCC433-1711-4666-B2C9-6C98D0A39734}" type="pres">
      <dgm:prSet presAssocID="{0B16B4DA-FB34-43E1-A4C1-AC11A3858F45}" presName="Child" presStyleLbl="revTx" presStyleIdx="3" presStyleCnt="8">
        <dgm:presLayoutVars>
          <dgm:chMax val="0"/>
          <dgm:chPref val="0"/>
          <dgm:bulletEnabled val="1"/>
        </dgm:presLayoutVars>
      </dgm:prSet>
      <dgm:spPr/>
    </dgm:pt>
    <dgm:pt modelId="{5142F298-9430-400A-9835-B6F0FE0E333E}" type="pres">
      <dgm:prSet presAssocID="{84E0F37A-4C32-43C3-8601-BBB1845473AF}" presName="root" presStyleCnt="0">
        <dgm:presLayoutVars>
          <dgm:chMax/>
          <dgm:chPref/>
        </dgm:presLayoutVars>
      </dgm:prSet>
      <dgm:spPr/>
    </dgm:pt>
    <dgm:pt modelId="{DBC1D7F4-2799-473A-B759-179127007C41}" type="pres">
      <dgm:prSet presAssocID="{84E0F37A-4C32-43C3-8601-BBB1845473AF}" presName="rootComposite" presStyleCnt="0">
        <dgm:presLayoutVars/>
      </dgm:prSet>
      <dgm:spPr/>
    </dgm:pt>
    <dgm:pt modelId="{885AD1D6-BCE7-4D8B-B013-0B9D88DBC2E5}" type="pres">
      <dgm:prSet presAssocID="{84E0F37A-4C32-43C3-8601-BBB1845473AF}" presName="ParentAccent" presStyleLbl="alignNode1" presStyleIdx="1" presStyleCnt="2"/>
      <dgm:spPr/>
    </dgm:pt>
    <dgm:pt modelId="{6B6AC4CA-DE9F-40E2-8AD8-5A7F9408FBC7}" type="pres">
      <dgm:prSet presAssocID="{84E0F37A-4C32-43C3-8601-BBB1845473AF}" presName="ParentSmallAccent" presStyleLbl="fgAcc1" presStyleIdx="1" presStyleCnt="2"/>
      <dgm:spPr/>
    </dgm:pt>
    <dgm:pt modelId="{FBFCDA10-8488-4C8D-8AA0-337697882189}" type="pres">
      <dgm:prSet presAssocID="{84E0F37A-4C32-43C3-8601-BBB1845473AF}" presName="Parent" presStyleLbl="revTx" presStyleIdx="4" presStyleCnt="8">
        <dgm:presLayoutVars>
          <dgm:chMax/>
          <dgm:chPref val="4"/>
          <dgm:bulletEnabled val="1"/>
        </dgm:presLayoutVars>
      </dgm:prSet>
      <dgm:spPr/>
    </dgm:pt>
    <dgm:pt modelId="{35522D1B-064F-486F-BFB9-86C4041B3728}" type="pres">
      <dgm:prSet presAssocID="{84E0F37A-4C32-43C3-8601-BBB1845473AF}" presName="childShape" presStyleCnt="0">
        <dgm:presLayoutVars>
          <dgm:chMax val="0"/>
          <dgm:chPref val="0"/>
        </dgm:presLayoutVars>
      </dgm:prSet>
      <dgm:spPr/>
    </dgm:pt>
    <dgm:pt modelId="{64AA1FEC-1861-4D00-BE75-8B113B38A02B}" type="pres">
      <dgm:prSet presAssocID="{9C23EF96-C899-4961-8FBD-A2D715F28ECA}" presName="childComposite" presStyleCnt="0">
        <dgm:presLayoutVars>
          <dgm:chMax val="0"/>
          <dgm:chPref val="0"/>
        </dgm:presLayoutVars>
      </dgm:prSet>
      <dgm:spPr/>
    </dgm:pt>
    <dgm:pt modelId="{66C130D5-A23F-438F-B5C5-F0B6D9CD5708}" type="pres">
      <dgm:prSet presAssocID="{9C23EF96-C899-4961-8FBD-A2D715F28ECA}" presName="ChildAccent" presStyleLbl="solidFgAcc1" presStyleIdx="3" presStyleCnt="6"/>
      <dgm:spPr/>
    </dgm:pt>
    <dgm:pt modelId="{69360CF4-BFD5-400E-9169-B79DB1A5B99C}" type="pres">
      <dgm:prSet presAssocID="{9C23EF96-C899-4961-8FBD-A2D715F28ECA}" presName="Child" presStyleLbl="revTx" presStyleIdx="5" presStyleCnt="8">
        <dgm:presLayoutVars>
          <dgm:chMax val="0"/>
          <dgm:chPref val="0"/>
          <dgm:bulletEnabled val="1"/>
        </dgm:presLayoutVars>
      </dgm:prSet>
      <dgm:spPr/>
    </dgm:pt>
    <dgm:pt modelId="{2FE8D708-292E-464C-B5B9-B195859DA05C}" type="pres">
      <dgm:prSet presAssocID="{2D3FA7C6-6E21-4DFF-9850-21D07A1F69AD}" presName="childComposite" presStyleCnt="0">
        <dgm:presLayoutVars>
          <dgm:chMax val="0"/>
          <dgm:chPref val="0"/>
        </dgm:presLayoutVars>
      </dgm:prSet>
      <dgm:spPr/>
    </dgm:pt>
    <dgm:pt modelId="{75C8E42E-D300-4CF7-BAE3-825962BC4601}" type="pres">
      <dgm:prSet presAssocID="{2D3FA7C6-6E21-4DFF-9850-21D07A1F69AD}" presName="ChildAccent" presStyleLbl="solidFgAcc1" presStyleIdx="4" presStyleCnt="6"/>
      <dgm:spPr/>
    </dgm:pt>
    <dgm:pt modelId="{EF903041-463B-4360-927F-20A8A10E0EFE}" type="pres">
      <dgm:prSet presAssocID="{2D3FA7C6-6E21-4DFF-9850-21D07A1F69AD}" presName="Child" presStyleLbl="revTx" presStyleIdx="6" presStyleCnt="8">
        <dgm:presLayoutVars>
          <dgm:chMax val="0"/>
          <dgm:chPref val="0"/>
          <dgm:bulletEnabled val="1"/>
        </dgm:presLayoutVars>
      </dgm:prSet>
      <dgm:spPr/>
    </dgm:pt>
    <dgm:pt modelId="{EB1CB1C5-C631-43DC-BF2C-86A97FDF18B1}" type="pres">
      <dgm:prSet presAssocID="{EF156EF2-7E91-48C8-AEDC-71CDFBDFC3C6}" presName="childComposite" presStyleCnt="0">
        <dgm:presLayoutVars>
          <dgm:chMax val="0"/>
          <dgm:chPref val="0"/>
        </dgm:presLayoutVars>
      </dgm:prSet>
      <dgm:spPr/>
    </dgm:pt>
    <dgm:pt modelId="{C1F3AAD1-2F13-46CF-ADD0-50B9DCD2A7A9}" type="pres">
      <dgm:prSet presAssocID="{EF156EF2-7E91-48C8-AEDC-71CDFBDFC3C6}" presName="ChildAccent" presStyleLbl="solidFgAcc1" presStyleIdx="5" presStyleCnt="6"/>
      <dgm:spPr/>
    </dgm:pt>
    <dgm:pt modelId="{A3994118-4CCA-4FA6-A6AD-4E72A22C6FBA}" type="pres">
      <dgm:prSet presAssocID="{EF156EF2-7E91-48C8-AEDC-71CDFBDFC3C6}" presName="Child" presStyleLbl="revTx" presStyleIdx="7" presStyleCnt="8">
        <dgm:presLayoutVars>
          <dgm:chMax val="0"/>
          <dgm:chPref val="0"/>
          <dgm:bulletEnabled val="1"/>
        </dgm:presLayoutVars>
      </dgm:prSet>
      <dgm:spPr/>
    </dgm:pt>
  </dgm:ptLst>
  <dgm:cxnLst>
    <dgm:cxn modelId="{F99DF616-80FB-4ADE-8915-56A681D2B76F}" srcId="{84E0F37A-4C32-43C3-8601-BBB1845473AF}" destId="{EF156EF2-7E91-48C8-AEDC-71CDFBDFC3C6}" srcOrd="2" destOrd="0" parTransId="{0A9D248E-F7F2-412C-A4CB-53747D29A7C2}" sibTransId="{361F8522-9BBB-49EC-95DB-B7669D704B7A}"/>
    <dgm:cxn modelId="{6403FA1F-CE2D-4BD3-A4AA-CE0FA72C8C7F}" srcId="{BBE41A6D-456B-4F04-9006-B878C89D2E56}" destId="{84E0F37A-4C32-43C3-8601-BBB1845473AF}" srcOrd="1" destOrd="0" parTransId="{4DDF7C00-1C6D-4A93-98A1-A749A7D68053}" sibTransId="{BC770EDE-1A26-4087-BAD5-0CEBE7418FAE}"/>
    <dgm:cxn modelId="{2B694F2C-13D1-4307-BA2F-A8069C6E08E3}" srcId="{84E0F37A-4C32-43C3-8601-BBB1845473AF}" destId="{9C23EF96-C899-4961-8FBD-A2D715F28ECA}" srcOrd="0" destOrd="0" parTransId="{06B86046-E9DA-42FA-83F2-4516E9AE7C30}" sibTransId="{27C84AE3-507D-40C4-B27D-4E47148BBC19}"/>
    <dgm:cxn modelId="{8D80C736-9D7E-4A0C-A0FC-E5FF73B96078}" srcId="{BBE41A6D-456B-4F04-9006-B878C89D2E56}" destId="{E43AE7FE-AF40-4A0B-96F1-7763C5474EDA}" srcOrd="0" destOrd="0" parTransId="{3FA81D13-B74D-47D1-B68F-B8D9F39DB4A3}" sibTransId="{C11FAC3F-8F44-48E0-8CAD-38FC57A82EB7}"/>
    <dgm:cxn modelId="{AFD6ED38-66D4-4757-8ADF-C26410ED704B}" type="presOf" srcId="{0B16B4DA-FB34-43E1-A4C1-AC11A3858F45}" destId="{EEDCC433-1711-4666-B2C9-6C98D0A39734}" srcOrd="0" destOrd="0" presId="urn:microsoft.com/office/officeart/2008/layout/SquareAccentList"/>
    <dgm:cxn modelId="{E221AA56-DF23-408F-8914-F985F29F9DDD}" type="presOf" srcId="{84E0F37A-4C32-43C3-8601-BBB1845473AF}" destId="{FBFCDA10-8488-4C8D-8AA0-337697882189}" srcOrd="0" destOrd="0" presId="urn:microsoft.com/office/officeart/2008/layout/SquareAccentList"/>
    <dgm:cxn modelId="{FADA0257-8D4E-47AF-9BBA-DB1564A9728F}" srcId="{E43AE7FE-AF40-4A0B-96F1-7763C5474EDA}" destId="{82184903-5F75-4FAE-8ACD-F916D3E67AFD}" srcOrd="0" destOrd="0" parTransId="{9090F505-009A-4F1A-AF15-F9490F630BB4}" sibTransId="{885BD878-1E88-45D7-B6C4-596DD7C577F3}"/>
    <dgm:cxn modelId="{2CA13E79-E850-48A7-956D-7C6B43BAE53A}" srcId="{84E0F37A-4C32-43C3-8601-BBB1845473AF}" destId="{2D3FA7C6-6E21-4DFF-9850-21D07A1F69AD}" srcOrd="1" destOrd="0" parTransId="{5EF01124-AD3D-4788-ADF0-683FB7F5F1CB}" sibTransId="{08A7C323-7E9A-41DE-980D-47D661409892}"/>
    <dgm:cxn modelId="{57A11F8C-F7A0-4223-84AA-2672DD0E194D}" type="presOf" srcId="{9C23EF96-C899-4961-8FBD-A2D715F28ECA}" destId="{69360CF4-BFD5-400E-9169-B79DB1A5B99C}" srcOrd="0" destOrd="0" presId="urn:microsoft.com/office/officeart/2008/layout/SquareAccentList"/>
    <dgm:cxn modelId="{70213F92-299A-4F75-B446-3A13FF330BA7}" type="presOf" srcId="{EF156EF2-7E91-48C8-AEDC-71CDFBDFC3C6}" destId="{A3994118-4CCA-4FA6-A6AD-4E72A22C6FBA}" srcOrd="0" destOrd="0" presId="urn:microsoft.com/office/officeart/2008/layout/SquareAccentList"/>
    <dgm:cxn modelId="{5E8564AD-E8A1-41DD-8FF9-B9A94EC5ED89}" type="presOf" srcId="{2D3FA7C6-6E21-4DFF-9850-21D07A1F69AD}" destId="{EF903041-463B-4360-927F-20A8A10E0EFE}" srcOrd="0" destOrd="0" presId="urn:microsoft.com/office/officeart/2008/layout/SquareAccentList"/>
    <dgm:cxn modelId="{24BA1AC4-5ABE-4B60-A104-1730FDB3DD10}" type="presOf" srcId="{A8960F31-3B70-4F49-A8E4-F54E277590E9}" destId="{DC05BEAA-A35F-4AC1-8F90-7FA761DF2CC7}" srcOrd="0" destOrd="0" presId="urn:microsoft.com/office/officeart/2008/layout/SquareAccentList"/>
    <dgm:cxn modelId="{8F411BE4-6F74-4947-BD8F-4CCCADD0E773}" srcId="{E43AE7FE-AF40-4A0B-96F1-7763C5474EDA}" destId="{A8960F31-3B70-4F49-A8E4-F54E277590E9}" srcOrd="1" destOrd="0" parTransId="{D0D4EF0A-3909-4503-A8DF-4AF420EA4139}" sibTransId="{53AD6F23-0D6A-4501-80D3-337BCC68D751}"/>
    <dgm:cxn modelId="{8ABBEBEC-B8F2-466E-9726-5378701AC213}" type="presOf" srcId="{82184903-5F75-4FAE-8ACD-F916D3E67AFD}" destId="{C74CF999-41D9-4CF4-8907-66E934FF41BD}" srcOrd="0" destOrd="0" presId="urn:microsoft.com/office/officeart/2008/layout/SquareAccentList"/>
    <dgm:cxn modelId="{A47AB2EE-075A-4ED8-8C42-B74167363E0B}" srcId="{E43AE7FE-AF40-4A0B-96F1-7763C5474EDA}" destId="{0B16B4DA-FB34-43E1-A4C1-AC11A3858F45}" srcOrd="2" destOrd="0" parTransId="{CC2CDE1A-0F66-4241-AEEF-1247CE29E23E}" sibTransId="{33EB2C63-B8C7-4F7A-BEFC-34967E30F65F}"/>
    <dgm:cxn modelId="{B0604BF0-50CE-4482-BE3D-B26A163CAE21}" type="presOf" srcId="{BBE41A6D-456B-4F04-9006-B878C89D2E56}" destId="{B3336164-055F-4B18-8BE5-82AB9E894B3E}" srcOrd="0" destOrd="0" presId="urn:microsoft.com/office/officeart/2008/layout/SquareAccentList"/>
    <dgm:cxn modelId="{49BEFCFA-A955-49C0-9D63-09DD61FA9A98}" type="presOf" srcId="{E43AE7FE-AF40-4A0B-96F1-7763C5474EDA}" destId="{B1D82063-B3CE-4CBB-9D2A-F8D6BED0EEFC}" srcOrd="0" destOrd="0" presId="urn:microsoft.com/office/officeart/2008/layout/SquareAccentList"/>
    <dgm:cxn modelId="{A653C1EC-2CDF-4386-A991-080B1FA5F8FD}" type="presParOf" srcId="{B3336164-055F-4B18-8BE5-82AB9E894B3E}" destId="{4B3E3C75-3007-471C-820C-17FF482EE48A}" srcOrd="0" destOrd="0" presId="urn:microsoft.com/office/officeart/2008/layout/SquareAccentList"/>
    <dgm:cxn modelId="{44BF1CFB-7167-4B9C-A45B-4B76D25D63EA}" type="presParOf" srcId="{4B3E3C75-3007-471C-820C-17FF482EE48A}" destId="{9B26D222-79D2-4394-B114-33A75C5320EF}" srcOrd="0" destOrd="0" presId="urn:microsoft.com/office/officeart/2008/layout/SquareAccentList"/>
    <dgm:cxn modelId="{A31A41B0-CBCE-4B69-87BF-652DB5116DAE}" type="presParOf" srcId="{9B26D222-79D2-4394-B114-33A75C5320EF}" destId="{AFDC9EFE-5DB9-4041-A9B7-CF2AEF81EAA5}" srcOrd="0" destOrd="0" presId="urn:microsoft.com/office/officeart/2008/layout/SquareAccentList"/>
    <dgm:cxn modelId="{67AAF934-D553-473B-820A-F04FED2C8DFA}" type="presParOf" srcId="{9B26D222-79D2-4394-B114-33A75C5320EF}" destId="{4B4A19FE-C57A-43A9-A495-9055566B32BA}" srcOrd="1" destOrd="0" presId="urn:microsoft.com/office/officeart/2008/layout/SquareAccentList"/>
    <dgm:cxn modelId="{ECB2BE4E-6933-4420-AF6F-53C888596B07}" type="presParOf" srcId="{9B26D222-79D2-4394-B114-33A75C5320EF}" destId="{B1D82063-B3CE-4CBB-9D2A-F8D6BED0EEFC}" srcOrd="2" destOrd="0" presId="urn:microsoft.com/office/officeart/2008/layout/SquareAccentList"/>
    <dgm:cxn modelId="{BDDB7D70-5DD2-45E7-99CD-97D2D36D4AAF}" type="presParOf" srcId="{4B3E3C75-3007-471C-820C-17FF482EE48A}" destId="{5F148938-5F32-4C4D-B424-D727AF838122}" srcOrd="1" destOrd="0" presId="urn:microsoft.com/office/officeart/2008/layout/SquareAccentList"/>
    <dgm:cxn modelId="{218427BA-D8B8-43B0-B26E-290DACF00791}" type="presParOf" srcId="{5F148938-5F32-4C4D-B424-D727AF838122}" destId="{C0E5CCE2-240E-4EA6-88B0-9EA2A63A7FA3}" srcOrd="0" destOrd="0" presId="urn:microsoft.com/office/officeart/2008/layout/SquareAccentList"/>
    <dgm:cxn modelId="{C6C90319-E50E-4A94-A713-A41A32D3440D}" type="presParOf" srcId="{C0E5CCE2-240E-4EA6-88B0-9EA2A63A7FA3}" destId="{CC4E30C3-DAF6-4F83-B847-28309C26A792}" srcOrd="0" destOrd="0" presId="urn:microsoft.com/office/officeart/2008/layout/SquareAccentList"/>
    <dgm:cxn modelId="{3573A80F-7D94-4CEA-A5FE-15FF80E4CE13}" type="presParOf" srcId="{C0E5CCE2-240E-4EA6-88B0-9EA2A63A7FA3}" destId="{C74CF999-41D9-4CF4-8907-66E934FF41BD}" srcOrd="1" destOrd="0" presId="urn:microsoft.com/office/officeart/2008/layout/SquareAccentList"/>
    <dgm:cxn modelId="{CF405FD0-283D-41D5-AEBB-A09C526E22FC}" type="presParOf" srcId="{5F148938-5F32-4C4D-B424-D727AF838122}" destId="{3C7AF3D2-BBDC-4321-BA43-F25319D8D6FE}" srcOrd="1" destOrd="0" presId="urn:microsoft.com/office/officeart/2008/layout/SquareAccentList"/>
    <dgm:cxn modelId="{2005D0FF-788B-46E7-8BE4-C272EAA3AA4E}" type="presParOf" srcId="{3C7AF3D2-BBDC-4321-BA43-F25319D8D6FE}" destId="{09B9131C-51D1-4A16-A2D0-5CF67FFA98C7}" srcOrd="0" destOrd="0" presId="urn:microsoft.com/office/officeart/2008/layout/SquareAccentList"/>
    <dgm:cxn modelId="{3A00D325-C793-418F-8B6D-E1898BEF6BD8}" type="presParOf" srcId="{3C7AF3D2-BBDC-4321-BA43-F25319D8D6FE}" destId="{DC05BEAA-A35F-4AC1-8F90-7FA761DF2CC7}" srcOrd="1" destOrd="0" presId="urn:microsoft.com/office/officeart/2008/layout/SquareAccentList"/>
    <dgm:cxn modelId="{CC1E6346-8930-42E1-8CE2-5418D6733186}" type="presParOf" srcId="{5F148938-5F32-4C4D-B424-D727AF838122}" destId="{7B57A696-8217-4F75-A902-3E39FD1C7307}" srcOrd="2" destOrd="0" presId="urn:microsoft.com/office/officeart/2008/layout/SquareAccentList"/>
    <dgm:cxn modelId="{38BEC10A-DAA4-4984-9C96-1AF52B7DE1BC}" type="presParOf" srcId="{7B57A696-8217-4F75-A902-3E39FD1C7307}" destId="{647FCEEA-56C2-4EA2-A657-A14DA1878D39}" srcOrd="0" destOrd="0" presId="urn:microsoft.com/office/officeart/2008/layout/SquareAccentList"/>
    <dgm:cxn modelId="{97C63839-6080-492F-97A2-03FC69FA43AC}" type="presParOf" srcId="{7B57A696-8217-4F75-A902-3E39FD1C7307}" destId="{EEDCC433-1711-4666-B2C9-6C98D0A39734}" srcOrd="1" destOrd="0" presId="urn:microsoft.com/office/officeart/2008/layout/SquareAccentList"/>
    <dgm:cxn modelId="{694DAB64-93DC-4DBB-ADF8-387E85EF6DA5}" type="presParOf" srcId="{B3336164-055F-4B18-8BE5-82AB9E894B3E}" destId="{5142F298-9430-400A-9835-B6F0FE0E333E}" srcOrd="1" destOrd="0" presId="urn:microsoft.com/office/officeart/2008/layout/SquareAccentList"/>
    <dgm:cxn modelId="{FBFCE454-B62E-42A6-A913-79470687A95D}" type="presParOf" srcId="{5142F298-9430-400A-9835-B6F0FE0E333E}" destId="{DBC1D7F4-2799-473A-B759-179127007C41}" srcOrd="0" destOrd="0" presId="urn:microsoft.com/office/officeart/2008/layout/SquareAccentList"/>
    <dgm:cxn modelId="{795D0F81-9430-43B5-987A-1AA5E230679B}" type="presParOf" srcId="{DBC1D7F4-2799-473A-B759-179127007C41}" destId="{885AD1D6-BCE7-4D8B-B013-0B9D88DBC2E5}" srcOrd="0" destOrd="0" presId="urn:microsoft.com/office/officeart/2008/layout/SquareAccentList"/>
    <dgm:cxn modelId="{A495486D-A59E-4454-9C7A-449396170620}" type="presParOf" srcId="{DBC1D7F4-2799-473A-B759-179127007C41}" destId="{6B6AC4CA-DE9F-40E2-8AD8-5A7F9408FBC7}" srcOrd="1" destOrd="0" presId="urn:microsoft.com/office/officeart/2008/layout/SquareAccentList"/>
    <dgm:cxn modelId="{D0A465E9-F307-4FDD-9011-ED500FB0431E}" type="presParOf" srcId="{DBC1D7F4-2799-473A-B759-179127007C41}" destId="{FBFCDA10-8488-4C8D-8AA0-337697882189}" srcOrd="2" destOrd="0" presId="urn:microsoft.com/office/officeart/2008/layout/SquareAccentList"/>
    <dgm:cxn modelId="{4C76E0D7-1893-4358-A0FB-73626A2B1103}" type="presParOf" srcId="{5142F298-9430-400A-9835-B6F0FE0E333E}" destId="{35522D1B-064F-486F-BFB9-86C4041B3728}" srcOrd="1" destOrd="0" presId="urn:microsoft.com/office/officeart/2008/layout/SquareAccentList"/>
    <dgm:cxn modelId="{C9792097-DCEA-4FB2-9497-0FAA34AB0126}" type="presParOf" srcId="{35522D1B-064F-486F-BFB9-86C4041B3728}" destId="{64AA1FEC-1861-4D00-BE75-8B113B38A02B}" srcOrd="0" destOrd="0" presId="urn:microsoft.com/office/officeart/2008/layout/SquareAccentList"/>
    <dgm:cxn modelId="{ED49F062-E0BF-41F0-B115-4DE4F255D6DF}" type="presParOf" srcId="{64AA1FEC-1861-4D00-BE75-8B113B38A02B}" destId="{66C130D5-A23F-438F-B5C5-F0B6D9CD5708}" srcOrd="0" destOrd="0" presId="urn:microsoft.com/office/officeart/2008/layout/SquareAccentList"/>
    <dgm:cxn modelId="{3514DEAD-4427-4EAF-A005-AD711E816CA7}" type="presParOf" srcId="{64AA1FEC-1861-4D00-BE75-8B113B38A02B}" destId="{69360CF4-BFD5-400E-9169-B79DB1A5B99C}" srcOrd="1" destOrd="0" presId="urn:microsoft.com/office/officeart/2008/layout/SquareAccentList"/>
    <dgm:cxn modelId="{DBF9988A-A702-45CD-BFF7-F122348D1D45}" type="presParOf" srcId="{35522D1B-064F-486F-BFB9-86C4041B3728}" destId="{2FE8D708-292E-464C-B5B9-B195859DA05C}" srcOrd="1" destOrd="0" presId="urn:microsoft.com/office/officeart/2008/layout/SquareAccentList"/>
    <dgm:cxn modelId="{9AD1B358-3F54-43A9-B5E1-AD4FD1BC6900}" type="presParOf" srcId="{2FE8D708-292E-464C-B5B9-B195859DA05C}" destId="{75C8E42E-D300-4CF7-BAE3-825962BC4601}" srcOrd="0" destOrd="0" presId="urn:microsoft.com/office/officeart/2008/layout/SquareAccentList"/>
    <dgm:cxn modelId="{B74A083B-7823-453B-B16A-3BC500DBF897}" type="presParOf" srcId="{2FE8D708-292E-464C-B5B9-B195859DA05C}" destId="{EF903041-463B-4360-927F-20A8A10E0EFE}" srcOrd="1" destOrd="0" presId="urn:microsoft.com/office/officeart/2008/layout/SquareAccentList"/>
    <dgm:cxn modelId="{2E2019A2-6EB6-4883-8EA6-4DD8E93A5381}" type="presParOf" srcId="{35522D1B-064F-486F-BFB9-86C4041B3728}" destId="{EB1CB1C5-C631-43DC-BF2C-86A97FDF18B1}" srcOrd="2" destOrd="0" presId="urn:microsoft.com/office/officeart/2008/layout/SquareAccentList"/>
    <dgm:cxn modelId="{F779D3F6-1731-4BDF-9FCE-85BB64EFD4D8}" type="presParOf" srcId="{EB1CB1C5-C631-43DC-BF2C-86A97FDF18B1}" destId="{C1F3AAD1-2F13-46CF-ADD0-50B9DCD2A7A9}" srcOrd="0" destOrd="0" presId="urn:microsoft.com/office/officeart/2008/layout/SquareAccentList"/>
    <dgm:cxn modelId="{515161A1-830C-45E9-9706-6E431F5F587C}" type="presParOf" srcId="{EB1CB1C5-C631-43DC-BF2C-86A97FDF18B1}" destId="{A3994118-4CCA-4FA6-A6AD-4E72A22C6FBA}" srcOrd="1" destOrd="0" presId="urn:microsoft.com/office/officeart/2008/layout/Squa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57BE9-EFE9-43F2-BBB5-5C260ECD10FD}" type="doc">
      <dgm:prSet loTypeId="urn:microsoft.com/office/officeart/2005/8/layout/chevron2" loCatId="process" qsTypeId="urn:microsoft.com/office/officeart/2005/8/quickstyle/simple3" qsCatId="simple" csTypeId="urn:microsoft.com/office/officeart/2005/8/colors/colorful5" csCatId="colorful" phldr="1"/>
      <dgm:spPr/>
      <dgm:t>
        <a:bodyPr/>
        <a:lstStyle/>
        <a:p>
          <a:endParaRPr lang="zh-CN" altLang="en-US"/>
        </a:p>
      </dgm:t>
    </dgm:pt>
    <dgm:pt modelId="{96486FF6-F212-4412-B0FB-30C8D1DB799C}">
      <dgm:prSet phldrT="[文本]"/>
      <dgm:spPr/>
      <dgm:t>
        <a:bodyPr/>
        <a:lstStyle/>
        <a:p>
          <a:r>
            <a:rPr lang="en-US" altLang="zh-CN" dirty="0"/>
            <a:t>11.24</a:t>
          </a:r>
          <a:r>
            <a:rPr lang="zh-CN" altLang="en-US" dirty="0"/>
            <a:t>前</a:t>
          </a:r>
        </a:p>
      </dgm:t>
    </dgm:pt>
    <dgm:pt modelId="{F3C170C0-1D98-4F34-98F6-74A639C79B87}" type="parTrans" cxnId="{76E47742-FE4C-4FFE-AE9C-7DD8E0D5A1F3}">
      <dgm:prSet/>
      <dgm:spPr/>
      <dgm:t>
        <a:bodyPr/>
        <a:lstStyle/>
        <a:p>
          <a:endParaRPr lang="zh-CN" altLang="en-US"/>
        </a:p>
      </dgm:t>
    </dgm:pt>
    <dgm:pt modelId="{91980335-CA75-48CA-AF17-30698897A999}" type="sibTrans" cxnId="{76E47742-FE4C-4FFE-AE9C-7DD8E0D5A1F3}">
      <dgm:prSet/>
      <dgm:spPr/>
      <dgm:t>
        <a:bodyPr/>
        <a:lstStyle/>
        <a:p>
          <a:endParaRPr lang="zh-CN" altLang="en-US"/>
        </a:p>
      </dgm:t>
    </dgm:pt>
    <dgm:pt modelId="{251D8015-08AC-400C-A68C-14199C501C06}">
      <dgm:prSet phldrT="[文本]"/>
      <dgm:spPr/>
      <dgm:t>
        <a:bodyPr/>
        <a:lstStyle/>
        <a:p>
          <a:r>
            <a:rPr lang="zh-CN" altLang="en-US" dirty="0"/>
            <a:t>完成代码的编写</a:t>
          </a:r>
        </a:p>
      </dgm:t>
    </dgm:pt>
    <dgm:pt modelId="{49357B47-5845-49A5-B0CC-A23A2033664B}" type="parTrans" cxnId="{A275D8A4-40FB-41D7-B42E-2C1F78BC7EF2}">
      <dgm:prSet/>
      <dgm:spPr/>
      <dgm:t>
        <a:bodyPr/>
        <a:lstStyle/>
        <a:p>
          <a:endParaRPr lang="zh-CN" altLang="en-US"/>
        </a:p>
      </dgm:t>
    </dgm:pt>
    <dgm:pt modelId="{43421180-F2D8-43DF-B423-23B6672789C1}" type="sibTrans" cxnId="{A275D8A4-40FB-41D7-B42E-2C1F78BC7EF2}">
      <dgm:prSet/>
      <dgm:spPr/>
      <dgm:t>
        <a:bodyPr/>
        <a:lstStyle/>
        <a:p>
          <a:endParaRPr lang="zh-CN" altLang="en-US"/>
        </a:p>
      </dgm:t>
    </dgm:pt>
    <dgm:pt modelId="{ADB5B00E-3019-48DE-A893-3E50D6E740D4}">
      <dgm:prSet phldrT="[文本]"/>
      <dgm:spPr/>
      <dgm:t>
        <a:bodyPr/>
        <a:lstStyle/>
        <a:p>
          <a:r>
            <a:rPr lang="zh-CN" altLang="en-US" dirty="0"/>
            <a:t>完成</a:t>
          </a:r>
          <a:r>
            <a:rPr lang="en-US" altLang="zh-CN" dirty="0"/>
            <a:t>GUI</a:t>
          </a:r>
          <a:r>
            <a:rPr lang="zh-CN" altLang="en-US" dirty="0"/>
            <a:t>界面功能的添加</a:t>
          </a:r>
        </a:p>
      </dgm:t>
    </dgm:pt>
    <dgm:pt modelId="{DCE9D376-0A47-4B32-A7C2-FAF682AE7269}" type="parTrans" cxnId="{3ADB15FD-9663-4323-BF82-7E2F11618EF8}">
      <dgm:prSet/>
      <dgm:spPr/>
      <dgm:t>
        <a:bodyPr/>
        <a:lstStyle/>
        <a:p>
          <a:endParaRPr lang="zh-CN" altLang="en-US"/>
        </a:p>
      </dgm:t>
    </dgm:pt>
    <dgm:pt modelId="{AE406848-B5A6-4FFA-A676-A61607CB92BD}" type="sibTrans" cxnId="{3ADB15FD-9663-4323-BF82-7E2F11618EF8}">
      <dgm:prSet/>
      <dgm:spPr/>
      <dgm:t>
        <a:bodyPr/>
        <a:lstStyle/>
        <a:p>
          <a:endParaRPr lang="zh-CN" altLang="en-US"/>
        </a:p>
      </dgm:t>
    </dgm:pt>
    <dgm:pt modelId="{0E1A2FB1-B320-4A16-83EB-5E1B46141F66}">
      <dgm:prSet phldrT="[文本]"/>
      <dgm:spPr/>
      <dgm:t>
        <a:bodyPr/>
        <a:lstStyle/>
        <a:p>
          <a:r>
            <a:rPr lang="en-US" altLang="zh-CN" dirty="0"/>
            <a:t>12.15</a:t>
          </a:r>
          <a:r>
            <a:rPr lang="zh-CN" altLang="en-US" dirty="0"/>
            <a:t>前</a:t>
          </a:r>
        </a:p>
      </dgm:t>
    </dgm:pt>
    <dgm:pt modelId="{1BD5C38E-F7EA-4F41-B647-A22A667FC1A6}" type="parTrans" cxnId="{908754C3-E77C-42C9-AFE8-F6B4FE872304}">
      <dgm:prSet/>
      <dgm:spPr/>
      <dgm:t>
        <a:bodyPr/>
        <a:lstStyle/>
        <a:p>
          <a:endParaRPr lang="zh-CN" altLang="en-US"/>
        </a:p>
      </dgm:t>
    </dgm:pt>
    <dgm:pt modelId="{FC9F9B8B-CB8F-45EE-AC35-DDE7BD4A8F7D}" type="sibTrans" cxnId="{908754C3-E77C-42C9-AFE8-F6B4FE872304}">
      <dgm:prSet/>
      <dgm:spPr/>
      <dgm:t>
        <a:bodyPr/>
        <a:lstStyle/>
        <a:p>
          <a:endParaRPr lang="zh-CN" altLang="en-US"/>
        </a:p>
      </dgm:t>
    </dgm:pt>
    <dgm:pt modelId="{46F05D22-827F-4FCB-AD8E-EA82585DD481}">
      <dgm:prSet phldrT="[文本]"/>
      <dgm:spPr/>
      <dgm:t>
        <a:bodyPr/>
        <a:lstStyle/>
        <a:p>
          <a:r>
            <a:rPr lang="zh-CN" altLang="en-US" dirty="0"/>
            <a:t>完成代码的最终调试与优化</a:t>
          </a:r>
        </a:p>
      </dgm:t>
    </dgm:pt>
    <dgm:pt modelId="{67BBE796-07F4-45D1-B988-7C95F0FD65E6}" type="parTrans" cxnId="{47E84D6E-C4B2-41EC-8FF9-40E8A6939507}">
      <dgm:prSet/>
      <dgm:spPr/>
      <dgm:t>
        <a:bodyPr/>
        <a:lstStyle/>
        <a:p>
          <a:endParaRPr lang="zh-CN" altLang="en-US"/>
        </a:p>
      </dgm:t>
    </dgm:pt>
    <dgm:pt modelId="{6C05AF93-06A1-4E8C-A7BC-376FC9624E8B}" type="sibTrans" cxnId="{47E84D6E-C4B2-41EC-8FF9-40E8A6939507}">
      <dgm:prSet/>
      <dgm:spPr/>
      <dgm:t>
        <a:bodyPr/>
        <a:lstStyle/>
        <a:p>
          <a:endParaRPr lang="zh-CN" altLang="en-US"/>
        </a:p>
      </dgm:t>
    </dgm:pt>
    <dgm:pt modelId="{3AE20483-C0AA-4207-AB02-BF5F7F3BA37C}">
      <dgm:prSet phldrT="[文本]"/>
      <dgm:spPr/>
      <dgm:t>
        <a:bodyPr/>
        <a:lstStyle/>
        <a:p>
          <a:r>
            <a:rPr lang="zh-CN" altLang="en-US" dirty="0"/>
            <a:t>视情况完成选做实验</a:t>
          </a:r>
        </a:p>
      </dgm:t>
    </dgm:pt>
    <dgm:pt modelId="{06EF1424-1E50-4FE2-97BF-5A64B7941194}" type="parTrans" cxnId="{0698E925-8A3B-4F9C-BB33-2F02D2E74565}">
      <dgm:prSet/>
      <dgm:spPr/>
      <dgm:t>
        <a:bodyPr/>
        <a:lstStyle/>
        <a:p>
          <a:endParaRPr lang="zh-CN" altLang="en-US"/>
        </a:p>
      </dgm:t>
    </dgm:pt>
    <dgm:pt modelId="{8B6137FA-528E-4905-82F0-70B9F6859116}" type="sibTrans" cxnId="{0698E925-8A3B-4F9C-BB33-2F02D2E74565}">
      <dgm:prSet/>
      <dgm:spPr/>
      <dgm:t>
        <a:bodyPr/>
        <a:lstStyle/>
        <a:p>
          <a:endParaRPr lang="zh-CN" altLang="en-US"/>
        </a:p>
      </dgm:t>
    </dgm:pt>
    <dgm:pt modelId="{E15CBDD3-841D-4605-A354-F854773156F2}">
      <dgm:prSet phldrT="[文本]"/>
      <dgm:spPr/>
      <dgm:t>
        <a:bodyPr/>
        <a:lstStyle/>
        <a:p>
          <a:r>
            <a:rPr lang="en-US" altLang="zh-CN" dirty="0"/>
            <a:t>12</a:t>
          </a:r>
          <a:r>
            <a:rPr lang="zh-CN" altLang="en-US" dirty="0"/>
            <a:t>月底</a:t>
          </a:r>
        </a:p>
      </dgm:t>
    </dgm:pt>
    <dgm:pt modelId="{50175E97-7466-4DFC-93E1-148B37537067}" type="parTrans" cxnId="{349D8C63-CABE-44B3-A9E8-FDC1DDB0F2A8}">
      <dgm:prSet/>
      <dgm:spPr/>
      <dgm:t>
        <a:bodyPr/>
        <a:lstStyle/>
        <a:p>
          <a:endParaRPr lang="zh-CN" altLang="en-US"/>
        </a:p>
      </dgm:t>
    </dgm:pt>
    <dgm:pt modelId="{0C3578C4-3A9B-4E59-B63D-9F2F2AC4B55F}" type="sibTrans" cxnId="{349D8C63-CABE-44B3-A9E8-FDC1DDB0F2A8}">
      <dgm:prSet/>
      <dgm:spPr/>
      <dgm:t>
        <a:bodyPr/>
        <a:lstStyle/>
        <a:p>
          <a:endParaRPr lang="zh-CN" altLang="en-US"/>
        </a:p>
      </dgm:t>
    </dgm:pt>
    <dgm:pt modelId="{69AC2740-F6F2-45F6-98CC-3FBBE3C32617}">
      <dgm:prSet phldrT="[文本]"/>
      <dgm:spPr/>
      <dgm:t>
        <a:bodyPr/>
        <a:lstStyle/>
        <a:p>
          <a:r>
            <a:rPr lang="zh-CN" altLang="en-US" dirty="0"/>
            <a:t>完成演示与答辩的准备</a:t>
          </a:r>
        </a:p>
      </dgm:t>
    </dgm:pt>
    <dgm:pt modelId="{117721DA-2E0B-4934-A591-857D259FED26}" type="parTrans" cxnId="{71518015-C077-40DF-A043-A501616B9301}">
      <dgm:prSet/>
      <dgm:spPr/>
      <dgm:t>
        <a:bodyPr/>
        <a:lstStyle/>
        <a:p>
          <a:endParaRPr lang="zh-CN" altLang="en-US"/>
        </a:p>
      </dgm:t>
    </dgm:pt>
    <dgm:pt modelId="{3FA33E24-90EA-4107-9786-EB26704E4D3B}" type="sibTrans" cxnId="{71518015-C077-40DF-A043-A501616B9301}">
      <dgm:prSet/>
      <dgm:spPr/>
      <dgm:t>
        <a:bodyPr/>
        <a:lstStyle/>
        <a:p>
          <a:endParaRPr lang="zh-CN" altLang="en-US"/>
        </a:p>
      </dgm:t>
    </dgm:pt>
    <dgm:pt modelId="{AC9D9BAB-2340-4455-9104-E3815528D041}">
      <dgm:prSet phldrT="[文本]"/>
      <dgm:spPr/>
      <dgm:t>
        <a:bodyPr/>
        <a:lstStyle/>
        <a:p>
          <a:r>
            <a:rPr lang="zh-CN" altLang="en-US" dirty="0"/>
            <a:t>完成实验报告</a:t>
          </a:r>
        </a:p>
      </dgm:t>
    </dgm:pt>
    <dgm:pt modelId="{1F2CB76F-1FF2-4495-9597-4234B73F58A4}" type="parTrans" cxnId="{6FD74F34-4B60-485B-A551-3D86A51204A4}">
      <dgm:prSet/>
      <dgm:spPr/>
      <dgm:t>
        <a:bodyPr/>
        <a:lstStyle/>
        <a:p>
          <a:endParaRPr lang="zh-CN" altLang="en-US"/>
        </a:p>
      </dgm:t>
    </dgm:pt>
    <dgm:pt modelId="{3E8D8898-E935-4738-9C77-228B553C576B}" type="sibTrans" cxnId="{6FD74F34-4B60-485B-A551-3D86A51204A4}">
      <dgm:prSet/>
      <dgm:spPr/>
      <dgm:t>
        <a:bodyPr/>
        <a:lstStyle/>
        <a:p>
          <a:endParaRPr lang="zh-CN" altLang="en-US"/>
        </a:p>
      </dgm:t>
    </dgm:pt>
    <dgm:pt modelId="{C3C0A51C-FEC6-4736-8DF1-0C85F61F0120}" type="pres">
      <dgm:prSet presAssocID="{30F57BE9-EFE9-43F2-BBB5-5C260ECD10FD}" presName="linearFlow" presStyleCnt="0">
        <dgm:presLayoutVars>
          <dgm:dir/>
          <dgm:animLvl val="lvl"/>
          <dgm:resizeHandles val="exact"/>
        </dgm:presLayoutVars>
      </dgm:prSet>
      <dgm:spPr/>
    </dgm:pt>
    <dgm:pt modelId="{3BEC558D-9CBE-466A-886D-9DBDD058D6DC}" type="pres">
      <dgm:prSet presAssocID="{96486FF6-F212-4412-B0FB-30C8D1DB799C}" presName="composite" presStyleCnt="0"/>
      <dgm:spPr/>
    </dgm:pt>
    <dgm:pt modelId="{65EFB77D-0B8E-4C23-B640-61532DE7E856}" type="pres">
      <dgm:prSet presAssocID="{96486FF6-F212-4412-B0FB-30C8D1DB799C}" presName="parentText" presStyleLbl="alignNode1" presStyleIdx="0" presStyleCnt="3">
        <dgm:presLayoutVars>
          <dgm:chMax val="1"/>
          <dgm:bulletEnabled val="1"/>
        </dgm:presLayoutVars>
      </dgm:prSet>
      <dgm:spPr/>
    </dgm:pt>
    <dgm:pt modelId="{C4227CCE-2643-4F36-A4E7-37CFB9B9F53B}" type="pres">
      <dgm:prSet presAssocID="{96486FF6-F212-4412-B0FB-30C8D1DB799C}" presName="descendantText" presStyleLbl="alignAcc1" presStyleIdx="0" presStyleCnt="3">
        <dgm:presLayoutVars>
          <dgm:bulletEnabled val="1"/>
        </dgm:presLayoutVars>
      </dgm:prSet>
      <dgm:spPr/>
    </dgm:pt>
    <dgm:pt modelId="{0C186330-E7D5-4509-8245-37BA510DA0B6}" type="pres">
      <dgm:prSet presAssocID="{91980335-CA75-48CA-AF17-30698897A999}" presName="sp" presStyleCnt="0"/>
      <dgm:spPr/>
    </dgm:pt>
    <dgm:pt modelId="{6D98615F-0ADC-4260-B8C5-ECD8388533C6}" type="pres">
      <dgm:prSet presAssocID="{0E1A2FB1-B320-4A16-83EB-5E1B46141F66}" presName="composite" presStyleCnt="0"/>
      <dgm:spPr/>
    </dgm:pt>
    <dgm:pt modelId="{13D003E2-B8AD-40F6-BBDD-AB226CC0DEEB}" type="pres">
      <dgm:prSet presAssocID="{0E1A2FB1-B320-4A16-83EB-5E1B46141F66}" presName="parentText" presStyleLbl="alignNode1" presStyleIdx="1" presStyleCnt="3">
        <dgm:presLayoutVars>
          <dgm:chMax val="1"/>
          <dgm:bulletEnabled val="1"/>
        </dgm:presLayoutVars>
      </dgm:prSet>
      <dgm:spPr/>
    </dgm:pt>
    <dgm:pt modelId="{CA82030F-0446-4E73-B254-D4DC2A194CB3}" type="pres">
      <dgm:prSet presAssocID="{0E1A2FB1-B320-4A16-83EB-5E1B46141F66}" presName="descendantText" presStyleLbl="alignAcc1" presStyleIdx="1" presStyleCnt="3">
        <dgm:presLayoutVars>
          <dgm:bulletEnabled val="1"/>
        </dgm:presLayoutVars>
      </dgm:prSet>
      <dgm:spPr/>
    </dgm:pt>
    <dgm:pt modelId="{A554AA32-F382-4A55-900A-730A1615E6C9}" type="pres">
      <dgm:prSet presAssocID="{FC9F9B8B-CB8F-45EE-AC35-DDE7BD4A8F7D}" presName="sp" presStyleCnt="0"/>
      <dgm:spPr/>
    </dgm:pt>
    <dgm:pt modelId="{7A2AFC0D-DAF9-41B8-99F6-7613DF622E9D}" type="pres">
      <dgm:prSet presAssocID="{E15CBDD3-841D-4605-A354-F854773156F2}" presName="composite" presStyleCnt="0"/>
      <dgm:spPr/>
    </dgm:pt>
    <dgm:pt modelId="{CD821C9D-521B-4C89-AA11-816CAB7E3EEE}" type="pres">
      <dgm:prSet presAssocID="{E15CBDD3-841D-4605-A354-F854773156F2}" presName="parentText" presStyleLbl="alignNode1" presStyleIdx="2" presStyleCnt="3">
        <dgm:presLayoutVars>
          <dgm:chMax val="1"/>
          <dgm:bulletEnabled val="1"/>
        </dgm:presLayoutVars>
      </dgm:prSet>
      <dgm:spPr/>
    </dgm:pt>
    <dgm:pt modelId="{C1698763-0257-4B34-AA0E-904E6AAC8ECF}" type="pres">
      <dgm:prSet presAssocID="{E15CBDD3-841D-4605-A354-F854773156F2}" presName="descendantText" presStyleLbl="alignAcc1" presStyleIdx="2" presStyleCnt="3">
        <dgm:presLayoutVars>
          <dgm:bulletEnabled val="1"/>
        </dgm:presLayoutVars>
      </dgm:prSet>
      <dgm:spPr/>
    </dgm:pt>
  </dgm:ptLst>
  <dgm:cxnLst>
    <dgm:cxn modelId="{571A6103-431C-4D6C-8355-01D8F7F191A0}" type="presOf" srcId="{251D8015-08AC-400C-A68C-14199C501C06}" destId="{C4227CCE-2643-4F36-A4E7-37CFB9B9F53B}" srcOrd="0" destOrd="0" presId="urn:microsoft.com/office/officeart/2005/8/layout/chevron2"/>
    <dgm:cxn modelId="{3FC8BE0C-36CB-4FA0-B57A-ECF755B49F29}" type="presOf" srcId="{46F05D22-827F-4FCB-AD8E-EA82585DD481}" destId="{CA82030F-0446-4E73-B254-D4DC2A194CB3}" srcOrd="0" destOrd="0" presId="urn:microsoft.com/office/officeart/2005/8/layout/chevron2"/>
    <dgm:cxn modelId="{0E74D10E-037D-4384-9402-503DCC7B52E9}" type="presOf" srcId="{69AC2740-F6F2-45F6-98CC-3FBBE3C32617}" destId="{C1698763-0257-4B34-AA0E-904E6AAC8ECF}" srcOrd="0" destOrd="0" presId="urn:microsoft.com/office/officeart/2005/8/layout/chevron2"/>
    <dgm:cxn modelId="{71518015-C077-40DF-A043-A501616B9301}" srcId="{E15CBDD3-841D-4605-A354-F854773156F2}" destId="{69AC2740-F6F2-45F6-98CC-3FBBE3C32617}" srcOrd="0" destOrd="0" parTransId="{117721DA-2E0B-4934-A591-857D259FED26}" sibTransId="{3FA33E24-90EA-4107-9786-EB26704E4D3B}"/>
    <dgm:cxn modelId="{0698E925-8A3B-4F9C-BB33-2F02D2E74565}" srcId="{0E1A2FB1-B320-4A16-83EB-5E1B46141F66}" destId="{3AE20483-C0AA-4207-AB02-BF5F7F3BA37C}" srcOrd="1" destOrd="0" parTransId="{06EF1424-1E50-4FE2-97BF-5A64B7941194}" sibTransId="{8B6137FA-528E-4905-82F0-70B9F6859116}"/>
    <dgm:cxn modelId="{6FD74F34-4B60-485B-A551-3D86A51204A4}" srcId="{E15CBDD3-841D-4605-A354-F854773156F2}" destId="{AC9D9BAB-2340-4455-9104-E3815528D041}" srcOrd="1" destOrd="0" parTransId="{1F2CB76F-1FF2-4495-9597-4234B73F58A4}" sibTransId="{3E8D8898-E935-4738-9C77-228B553C576B}"/>
    <dgm:cxn modelId="{5AE5FE3C-535D-43DF-9C1D-DAE94EFC2B87}" type="presOf" srcId="{3AE20483-C0AA-4207-AB02-BF5F7F3BA37C}" destId="{CA82030F-0446-4E73-B254-D4DC2A194CB3}" srcOrd="0" destOrd="1" presId="urn:microsoft.com/office/officeart/2005/8/layout/chevron2"/>
    <dgm:cxn modelId="{76E47742-FE4C-4FFE-AE9C-7DD8E0D5A1F3}" srcId="{30F57BE9-EFE9-43F2-BBB5-5C260ECD10FD}" destId="{96486FF6-F212-4412-B0FB-30C8D1DB799C}" srcOrd="0" destOrd="0" parTransId="{F3C170C0-1D98-4F34-98F6-74A639C79B87}" sibTransId="{91980335-CA75-48CA-AF17-30698897A999}"/>
    <dgm:cxn modelId="{349D8C63-CABE-44B3-A9E8-FDC1DDB0F2A8}" srcId="{30F57BE9-EFE9-43F2-BBB5-5C260ECD10FD}" destId="{E15CBDD3-841D-4605-A354-F854773156F2}" srcOrd="2" destOrd="0" parTransId="{50175E97-7466-4DFC-93E1-148B37537067}" sibTransId="{0C3578C4-3A9B-4E59-B63D-9F2F2AC4B55F}"/>
    <dgm:cxn modelId="{32C1AA45-F443-4002-BBC4-B49CE364617A}" type="presOf" srcId="{AC9D9BAB-2340-4455-9104-E3815528D041}" destId="{C1698763-0257-4B34-AA0E-904E6AAC8ECF}" srcOrd="0" destOrd="1" presId="urn:microsoft.com/office/officeart/2005/8/layout/chevron2"/>
    <dgm:cxn modelId="{47E84D6E-C4B2-41EC-8FF9-40E8A6939507}" srcId="{0E1A2FB1-B320-4A16-83EB-5E1B46141F66}" destId="{46F05D22-827F-4FCB-AD8E-EA82585DD481}" srcOrd="0" destOrd="0" parTransId="{67BBE796-07F4-45D1-B988-7C95F0FD65E6}" sibTransId="{6C05AF93-06A1-4E8C-A7BC-376FC9624E8B}"/>
    <dgm:cxn modelId="{93EF157B-45DF-4CAE-A26E-E9B5345C013D}" type="presOf" srcId="{30F57BE9-EFE9-43F2-BBB5-5C260ECD10FD}" destId="{C3C0A51C-FEC6-4736-8DF1-0C85F61F0120}" srcOrd="0" destOrd="0" presId="urn:microsoft.com/office/officeart/2005/8/layout/chevron2"/>
    <dgm:cxn modelId="{6FF6EE8D-B976-4A93-8CC1-2F74F2991491}" type="presOf" srcId="{0E1A2FB1-B320-4A16-83EB-5E1B46141F66}" destId="{13D003E2-B8AD-40F6-BBDD-AB226CC0DEEB}" srcOrd="0" destOrd="0" presId="urn:microsoft.com/office/officeart/2005/8/layout/chevron2"/>
    <dgm:cxn modelId="{A7C72D99-8A4F-45F8-9F5D-8C67602904B9}" type="presOf" srcId="{E15CBDD3-841D-4605-A354-F854773156F2}" destId="{CD821C9D-521B-4C89-AA11-816CAB7E3EEE}" srcOrd="0" destOrd="0" presId="urn:microsoft.com/office/officeart/2005/8/layout/chevron2"/>
    <dgm:cxn modelId="{A275D8A4-40FB-41D7-B42E-2C1F78BC7EF2}" srcId="{96486FF6-F212-4412-B0FB-30C8D1DB799C}" destId="{251D8015-08AC-400C-A68C-14199C501C06}" srcOrd="0" destOrd="0" parTransId="{49357B47-5845-49A5-B0CC-A23A2033664B}" sibTransId="{43421180-F2D8-43DF-B423-23B6672789C1}"/>
    <dgm:cxn modelId="{CF7FBCA6-4BF9-4AB7-82F9-6381F3569D60}" type="presOf" srcId="{96486FF6-F212-4412-B0FB-30C8D1DB799C}" destId="{65EFB77D-0B8E-4C23-B640-61532DE7E856}" srcOrd="0" destOrd="0" presId="urn:microsoft.com/office/officeart/2005/8/layout/chevron2"/>
    <dgm:cxn modelId="{908754C3-E77C-42C9-AFE8-F6B4FE872304}" srcId="{30F57BE9-EFE9-43F2-BBB5-5C260ECD10FD}" destId="{0E1A2FB1-B320-4A16-83EB-5E1B46141F66}" srcOrd="1" destOrd="0" parTransId="{1BD5C38E-F7EA-4F41-B647-A22A667FC1A6}" sibTransId="{FC9F9B8B-CB8F-45EE-AC35-DDE7BD4A8F7D}"/>
    <dgm:cxn modelId="{F8815EF0-8E98-46E8-BFE8-4C2F6E6B5C8F}" type="presOf" srcId="{ADB5B00E-3019-48DE-A893-3E50D6E740D4}" destId="{C4227CCE-2643-4F36-A4E7-37CFB9B9F53B}" srcOrd="0" destOrd="1" presId="urn:microsoft.com/office/officeart/2005/8/layout/chevron2"/>
    <dgm:cxn modelId="{3ADB15FD-9663-4323-BF82-7E2F11618EF8}" srcId="{96486FF6-F212-4412-B0FB-30C8D1DB799C}" destId="{ADB5B00E-3019-48DE-A893-3E50D6E740D4}" srcOrd="1" destOrd="0" parTransId="{DCE9D376-0A47-4B32-A7C2-FAF682AE7269}" sibTransId="{AE406848-B5A6-4FFA-A676-A61607CB92BD}"/>
    <dgm:cxn modelId="{F0FA9E09-0917-4A7E-8B9F-D385AAF3364D}" type="presParOf" srcId="{C3C0A51C-FEC6-4736-8DF1-0C85F61F0120}" destId="{3BEC558D-9CBE-466A-886D-9DBDD058D6DC}" srcOrd="0" destOrd="0" presId="urn:microsoft.com/office/officeart/2005/8/layout/chevron2"/>
    <dgm:cxn modelId="{9209F70E-8A4D-4444-9F4C-9475DEF30699}" type="presParOf" srcId="{3BEC558D-9CBE-466A-886D-9DBDD058D6DC}" destId="{65EFB77D-0B8E-4C23-B640-61532DE7E856}" srcOrd="0" destOrd="0" presId="urn:microsoft.com/office/officeart/2005/8/layout/chevron2"/>
    <dgm:cxn modelId="{9D07B3B2-29EC-48DD-B600-9B8225CAED66}" type="presParOf" srcId="{3BEC558D-9CBE-466A-886D-9DBDD058D6DC}" destId="{C4227CCE-2643-4F36-A4E7-37CFB9B9F53B}" srcOrd="1" destOrd="0" presId="urn:microsoft.com/office/officeart/2005/8/layout/chevron2"/>
    <dgm:cxn modelId="{DED7DC61-3BBB-4F10-9EE8-125420C74DB9}" type="presParOf" srcId="{C3C0A51C-FEC6-4736-8DF1-0C85F61F0120}" destId="{0C186330-E7D5-4509-8245-37BA510DA0B6}" srcOrd="1" destOrd="0" presId="urn:microsoft.com/office/officeart/2005/8/layout/chevron2"/>
    <dgm:cxn modelId="{B8D65D77-4A83-4745-9AFC-7A826C045495}" type="presParOf" srcId="{C3C0A51C-FEC6-4736-8DF1-0C85F61F0120}" destId="{6D98615F-0ADC-4260-B8C5-ECD8388533C6}" srcOrd="2" destOrd="0" presId="urn:microsoft.com/office/officeart/2005/8/layout/chevron2"/>
    <dgm:cxn modelId="{EB667B91-A9E4-4512-9AA7-76F4F7211947}" type="presParOf" srcId="{6D98615F-0ADC-4260-B8C5-ECD8388533C6}" destId="{13D003E2-B8AD-40F6-BBDD-AB226CC0DEEB}" srcOrd="0" destOrd="0" presId="urn:microsoft.com/office/officeart/2005/8/layout/chevron2"/>
    <dgm:cxn modelId="{1CEF0741-A174-4DE9-BB88-F247D021382A}" type="presParOf" srcId="{6D98615F-0ADC-4260-B8C5-ECD8388533C6}" destId="{CA82030F-0446-4E73-B254-D4DC2A194CB3}" srcOrd="1" destOrd="0" presId="urn:microsoft.com/office/officeart/2005/8/layout/chevron2"/>
    <dgm:cxn modelId="{E7E35C00-6124-4D46-8758-82A9AA7CEE69}" type="presParOf" srcId="{C3C0A51C-FEC6-4736-8DF1-0C85F61F0120}" destId="{A554AA32-F382-4A55-900A-730A1615E6C9}" srcOrd="3" destOrd="0" presId="urn:microsoft.com/office/officeart/2005/8/layout/chevron2"/>
    <dgm:cxn modelId="{80EC4AF3-52FD-4F0D-9209-EC5F89BF0478}" type="presParOf" srcId="{C3C0A51C-FEC6-4736-8DF1-0C85F61F0120}" destId="{7A2AFC0D-DAF9-41B8-99F6-7613DF622E9D}" srcOrd="4" destOrd="0" presId="urn:microsoft.com/office/officeart/2005/8/layout/chevron2"/>
    <dgm:cxn modelId="{ED4866DE-FF68-48C8-B163-2E8B0812D55B}" type="presParOf" srcId="{7A2AFC0D-DAF9-41B8-99F6-7613DF622E9D}" destId="{CD821C9D-521B-4C89-AA11-816CAB7E3EEE}" srcOrd="0" destOrd="0" presId="urn:microsoft.com/office/officeart/2005/8/layout/chevron2"/>
    <dgm:cxn modelId="{41A68E2E-FFCC-4B33-95A4-598BBAA17409}" type="presParOf" srcId="{7A2AFC0D-DAF9-41B8-99F6-7613DF622E9D}" destId="{C1698763-0257-4B34-AA0E-904E6AAC8EC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C9EFE-5DB9-4041-A9B7-CF2AEF81EAA5}">
      <dsp:nvSpPr>
        <dsp:cNvPr id="0" name=""/>
        <dsp:cNvSpPr/>
      </dsp:nvSpPr>
      <dsp:spPr>
        <a:xfrm>
          <a:off x="48797" y="999969"/>
          <a:ext cx="4731486" cy="55664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A19FE-C57A-43A9-A495-9055566B32BA}">
      <dsp:nvSpPr>
        <dsp:cNvPr id="0" name=""/>
        <dsp:cNvSpPr/>
      </dsp:nvSpPr>
      <dsp:spPr>
        <a:xfrm>
          <a:off x="48797" y="1209022"/>
          <a:ext cx="347592" cy="347592"/>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D82063-B3CE-4CBB-9D2A-F8D6BED0EEFC}">
      <dsp:nvSpPr>
        <dsp:cNvPr id="0" name=""/>
        <dsp:cNvSpPr/>
      </dsp:nvSpPr>
      <dsp:spPr>
        <a:xfrm>
          <a:off x="48797" y="0"/>
          <a:ext cx="4731486" cy="999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项目</a:t>
          </a:r>
        </a:p>
      </dsp:txBody>
      <dsp:txXfrm>
        <a:off x="48797" y="0"/>
        <a:ext cx="4731486" cy="999969"/>
      </dsp:txXfrm>
    </dsp:sp>
    <dsp:sp modelId="{CC4E30C3-DAF6-4F83-B847-28309C26A792}">
      <dsp:nvSpPr>
        <dsp:cNvPr id="0" name=""/>
        <dsp:cNvSpPr/>
      </dsp:nvSpPr>
      <dsp:spPr>
        <a:xfrm>
          <a:off x="48797" y="2019249"/>
          <a:ext cx="347583" cy="347583"/>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4CF999-41D9-4CF4-8907-66E934FF41BD}">
      <dsp:nvSpPr>
        <dsp:cNvPr id="0" name=""/>
        <dsp:cNvSpPr/>
      </dsp:nvSpPr>
      <dsp:spPr>
        <a:xfrm>
          <a:off x="380001" y="1787932"/>
          <a:ext cx="4400282" cy="81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算法构思</a:t>
          </a:r>
        </a:p>
      </dsp:txBody>
      <dsp:txXfrm>
        <a:off x="380001" y="1787932"/>
        <a:ext cx="4400282" cy="810218"/>
      </dsp:txXfrm>
    </dsp:sp>
    <dsp:sp modelId="{09B9131C-51D1-4A16-A2D0-5CF67FFA98C7}">
      <dsp:nvSpPr>
        <dsp:cNvPr id="0" name=""/>
        <dsp:cNvSpPr/>
      </dsp:nvSpPr>
      <dsp:spPr>
        <a:xfrm>
          <a:off x="48797" y="2829467"/>
          <a:ext cx="347583" cy="347583"/>
        </a:xfrm>
        <a:prstGeom prst="rect">
          <a:avLst/>
        </a:prstGeom>
        <a:solidFill>
          <a:schemeClr val="lt1">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05BEAA-A35F-4AC1-8F90-7FA761DF2CC7}">
      <dsp:nvSpPr>
        <dsp:cNvPr id="0" name=""/>
        <dsp:cNvSpPr/>
      </dsp:nvSpPr>
      <dsp:spPr>
        <a:xfrm>
          <a:off x="380001" y="2598150"/>
          <a:ext cx="4400282" cy="81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函数查询</a:t>
          </a:r>
        </a:p>
      </dsp:txBody>
      <dsp:txXfrm>
        <a:off x="380001" y="2598150"/>
        <a:ext cx="4400282" cy="810218"/>
      </dsp:txXfrm>
    </dsp:sp>
    <dsp:sp modelId="{647FCEEA-56C2-4EA2-A657-A14DA1878D39}">
      <dsp:nvSpPr>
        <dsp:cNvPr id="0" name=""/>
        <dsp:cNvSpPr/>
      </dsp:nvSpPr>
      <dsp:spPr>
        <a:xfrm>
          <a:off x="48797" y="3639685"/>
          <a:ext cx="347583" cy="347583"/>
        </a:xfrm>
        <a:prstGeom prst="rect">
          <a:avLst/>
        </a:prstGeom>
        <a:solidFill>
          <a:schemeClr val="lt1">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DCC433-1711-4666-B2C9-6C98D0A39734}">
      <dsp:nvSpPr>
        <dsp:cNvPr id="0" name=""/>
        <dsp:cNvSpPr/>
      </dsp:nvSpPr>
      <dsp:spPr>
        <a:xfrm>
          <a:off x="380001" y="3408368"/>
          <a:ext cx="4400282" cy="81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代码编写</a:t>
          </a:r>
        </a:p>
      </dsp:txBody>
      <dsp:txXfrm>
        <a:off x="380001" y="3408368"/>
        <a:ext cx="4400282" cy="810218"/>
      </dsp:txXfrm>
    </dsp:sp>
    <dsp:sp modelId="{885AD1D6-BCE7-4D8B-B013-0B9D88DBC2E5}">
      <dsp:nvSpPr>
        <dsp:cNvPr id="0" name=""/>
        <dsp:cNvSpPr/>
      </dsp:nvSpPr>
      <dsp:spPr>
        <a:xfrm>
          <a:off x="5016858" y="999969"/>
          <a:ext cx="4731486" cy="556645"/>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AC4CA-DE9F-40E2-8AD8-5A7F9408FBC7}">
      <dsp:nvSpPr>
        <dsp:cNvPr id="0" name=""/>
        <dsp:cNvSpPr/>
      </dsp:nvSpPr>
      <dsp:spPr>
        <a:xfrm>
          <a:off x="5016858" y="1209022"/>
          <a:ext cx="347592" cy="347592"/>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FCDA10-8488-4C8D-8AA0-337697882189}">
      <dsp:nvSpPr>
        <dsp:cNvPr id="0" name=""/>
        <dsp:cNvSpPr/>
      </dsp:nvSpPr>
      <dsp:spPr>
        <a:xfrm>
          <a:off x="5016858" y="0"/>
          <a:ext cx="4731486" cy="999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zh-CN" altLang="en-US" sz="3200" kern="1200" dirty="0">
              <a:solidFill>
                <a:prstClr val="black">
                  <a:hueOff val="0"/>
                  <a:satOff val="0"/>
                  <a:lumOff val="0"/>
                  <a:alphaOff val="0"/>
                </a:prstClr>
              </a:solidFill>
              <a:latin typeface="等线" panose="020F0502020204030204"/>
              <a:ea typeface="等线" panose="02010600030101010101" pitchFamily="2" charset="-122"/>
              <a:cs typeface="+mn-cs"/>
            </a:rPr>
            <a:t>完成情况</a:t>
          </a:r>
        </a:p>
      </dsp:txBody>
      <dsp:txXfrm>
        <a:off x="5016858" y="0"/>
        <a:ext cx="4731486" cy="999969"/>
      </dsp:txXfrm>
    </dsp:sp>
    <dsp:sp modelId="{66C130D5-A23F-438F-B5C5-F0B6D9CD5708}">
      <dsp:nvSpPr>
        <dsp:cNvPr id="0" name=""/>
        <dsp:cNvSpPr/>
      </dsp:nvSpPr>
      <dsp:spPr>
        <a:xfrm>
          <a:off x="5016858" y="2019249"/>
          <a:ext cx="347583" cy="347583"/>
        </a:xfrm>
        <a:prstGeom prst="rect">
          <a:avLst/>
        </a:prstGeom>
        <a:solidFill>
          <a:schemeClr val="lt1">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360CF4-BFD5-400E-9169-B79DB1A5B99C}">
      <dsp:nvSpPr>
        <dsp:cNvPr id="0" name=""/>
        <dsp:cNvSpPr/>
      </dsp:nvSpPr>
      <dsp:spPr>
        <a:xfrm>
          <a:off x="5348062" y="1787932"/>
          <a:ext cx="4400282" cy="81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已完成</a:t>
          </a:r>
        </a:p>
      </dsp:txBody>
      <dsp:txXfrm>
        <a:off x="5348062" y="1787932"/>
        <a:ext cx="4400282" cy="810218"/>
      </dsp:txXfrm>
    </dsp:sp>
    <dsp:sp modelId="{75C8E42E-D300-4CF7-BAE3-825962BC4601}">
      <dsp:nvSpPr>
        <dsp:cNvPr id="0" name=""/>
        <dsp:cNvSpPr/>
      </dsp:nvSpPr>
      <dsp:spPr>
        <a:xfrm>
          <a:off x="5016858" y="2829467"/>
          <a:ext cx="347583" cy="347583"/>
        </a:xfrm>
        <a:prstGeom prst="rect">
          <a:avLst/>
        </a:prstGeom>
        <a:solidFill>
          <a:schemeClr val="lt1">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903041-463B-4360-927F-20A8A10E0EFE}">
      <dsp:nvSpPr>
        <dsp:cNvPr id="0" name=""/>
        <dsp:cNvSpPr/>
      </dsp:nvSpPr>
      <dsp:spPr>
        <a:xfrm>
          <a:off x="5348062" y="2598150"/>
          <a:ext cx="4400282" cy="81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已完成</a:t>
          </a:r>
        </a:p>
      </dsp:txBody>
      <dsp:txXfrm>
        <a:off x="5348062" y="2598150"/>
        <a:ext cx="4400282" cy="810218"/>
      </dsp:txXfrm>
    </dsp:sp>
    <dsp:sp modelId="{C1F3AAD1-2F13-46CF-ADD0-50B9DCD2A7A9}">
      <dsp:nvSpPr>
        <dsp:cNvPr id="0" name=""/>
        <dsp:cNvSpPr/>
      </dsp:nvSpPr>
      <dsp:spPr>
        <a:xfrm>
          <a:off x="5016858" y="3639685"/>
          <a:ext cx="347583" cy="347583"/>
        </a:xfrm>
        <a:prstGeom prst="rect">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994118-4CCA-4FA6-A6AD-4E72A22C6FBA}">
      <dsp:nvSpPr>
        <dsp:cNvPr id="0" name=""/>
        <dsp:cNvSpPr/>
      </dsp:nvSpPr>
      <dsp:spPr>
        <a:xfrm>
          <a:off x="5348062" y="3408368"/>
          <a:ext cx="4400282" cy="81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90000"/>
            </a:lnSpc>
            <a:spcBef>
              <a:spcPct val="0"/>
            </a:spcBef>
            <a:spcAft>
              <a:spcPct val="35000"/>
            </a:spcAft>
            <a:buNone/>
          </a:pPr>
          <a:r>
            <a:rPr lang="zh-CN" altLang="en-US" sz="2600" kern="1200" dirty="0"/>
            <a:t>部分完成</a:t>
          </a:r>
        </a:p>
      </dsp:txBody>
      <dsp:txXfrm>
        <a:off x="5348062" y="3408368"/>
        <a:ext cx="4400282" cy="810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FB77D-0B8E-4C23-B640-61532DE7E856}">
      <dsp:nvSpPr>
        <dsp:cNvPr id="0" name=""/>
        <dsp:cNvSpPr/>
      </dsp:nvSpPr>
      <dsp:spPr>
        <a:xfrm rot="5400000">
          <a:off x="-244129" y="245762"/>
          <a:ext cx="1627529" cy="1139270"/>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11.24</a:t>
          </a:r>
          <a:r>
            <a:rPr lang="zh-CN" altLang="en-US" sz="2600" kern="1200" dirty="0"/>
            <a:t>前</a:t>
          </a:r>
        </a:p>
      </dsp:txBody>
      <dsp:txXfrm rot="-5400000">
        <a:off x="1" y="571267"/>
        <a:ext cx="1139270" cy="488259"/>
      </dsp:txXfrm>
    </dsp:sp>
    <dsp:sp modelId="{C4227CCE-2643-4F36-A4E7-37CFB9B9F53B}">
      <dsp:nvSpPr>
        <dsp:cNvPr id="0" name=""/>
        <dsp:cNvSpPr/>
      </dsp:nvSpPr>
      <dsp:spPr>
        <a:xfrm rot="5400000">
          <a:off x="3618459" y="-2477555"/>
          <a:ext cx="1057894" cy="6016272"/>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t>完成代码的编写</a:t>
          </a:r>
        </a:p>
        <a:p>
          <a:pPr marL="228600" lvl="1" indent="-228600" algn="l" defTabSz="1200150">
            <a:lnSpc>
              <a:spcPct val="90000"/>
            </a:lnSpc>
            <a:spcBef>
              <a:spcPct val="0"/>
            </a:spcBef>
            <a:spcAft>
              <a:spcPct val="15000"/>
            </a:spcAft>
            <a:buChar char="•"/>
          </a:pPr>
          <a:r>
            <a:rPr lang="zh-CN" altLang="en-US" sz="2700" kern="1200" dirty="0"/>
            <a:t>完成</a:t>
          </a:r>
          <a:r>
            <a:rPr lang="en-US" altLang="zh-CN" sz="2700" kern="1200" dirty="0"/>
            <a:t>GUI</a:t>
          </a:r>
          <a:r>
            <a:rPr lang="zh-CN" altLang="en-US" sz="2700" kern="1200" dirty="0"/>
            <a:t>界面功能的添加</a:t>
          </a:r>
        </a:p>
      </dsp:txBody>
      <dsp:txXfrm rot="-5400000">
        <a:off x="1139270" y="53276"/>
        <a:ext cx="5964630" cy="954610"/>
      </dsp:txXfrm>
    </dsp:sp>
    <dsp:sp modelId="{13D003E2-B8AD-40F6-BBDD-AB226CC0DEEB}">
      <dsp:nvSpPr>
        <dsp:cNvPr id="0" name=""/>
        <dsp:cNvSpPr/>
      </dsp:nvSpPr>
      <dsp:spPr>
        <a:xfrm rot="5400000">
          <a:off x="-244129" y="1679474"/>
          <a:ext cx="1627529" cy="1139270"/>
        </a:xfrm>
        <a:prstGeom prst="chevron">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12.15</a:t>
          </a:r>
          <a:r>
            <a:rPr lang="zh-CN" altLang="en-US" sz="2600" kern="1200" dirty="0"/>
            <a:t>前</a:t>
          </a:r>
        </a:p>
      </dsp:txBody>
      <dsp:txXfrm rot="-5400000">
        <a:off x="1" y="2004979"/>
        <a:ext cx="1139270" cy="488259"/>
      </dsp:txXfrm>
    </dsp:sp>
    <dsp:sp modelId="{CA82030F-0446-4E73-B254-D4DC2A194CB3}">
      <dsp:nvSpPr>
        <dsp:cNvPr id="0" name=""/>
        <dsp:cNvSpPr/>
      </dsp:nvSpPr>
      <dsp:spPr>
        <a:xfrm rot="5400000">
          <a:off x="3618459" y="-1043844"/>
          <a:ext cx="1057894" cy="6016272"/>
        </a:xfrm>
        <a:prstGeom prst="round2Same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t>完成代码的最终调试与优化</a:t>
          </a:r>
        </a:p>
        <a:p>
          <a:pPr marL="228600" lvl="1" indent="-228600" algn="l" defTabSz="1200150">
            <a:lnSpc>
              <a:spcPct val="90000"/>
            </a:lnSpc>
            <a:spcBef>
              <a:spcPct val="0"/>
            </a:spcBef>
            <a:spcAft>
              <a:spcPct val="15000"/>
            </a:spcAft>
            <a:buChar char="•"/>
          </a:pPr>
          <a:r>
            <a:rPr lang="zh-CN" altLang="en-US" sz="2700" kern="1200" dirty="0"/>
            <a:t>视情况完成选做实验</a:t>
          </a:r>
        </a:p>
      </dsp:txBody>
      <dsp:txXfrm rot="-5400000">
        <a:off x="1139270" y="1486987"/>
        <a:ext cx="5964630" cy="954610"/>
      </dsp:txXfrm>
    </dsp:sp>
    <dsp:sp modelId="{CD821C9D-521B-4C89-AA11-816CAB7E3EEE}">
      <dsp:nvSpPr>
        <dsp:cNvPr id="0" name=""/>
        <dsp:cNvSpPr/>
      </dsp:nvSpPr>
      <dsp:spPr>
        <a:xfrm rot="5400000">
          <a:off x="-244129" y="3113185"/>
          <a:ext cx="1627529" cy="1139270"/>
        </a:xfrm>
        <a:prstGeom prst="chevron">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12</a:t>
          </a:r>
          <a:r>
            <a:rPr lang="zh-CN" altLang="en-US" sz="2600" kern="1200" dirty="0"/>
            <a:t>月底</a:t>
          </a:r>
        </a:p>
      </dsp:txBody>
      <dsp:txXfrm rot="-5400000">
        <a:off x="1" y="3438690"/>
        <a:ext cx="1139270" cy="488259"/>
      </dsp:txXfrm>
    </dsp:sp>
    <dsp:sp modelId="{C1698763-0257-4B34-AA0E-904E6AAC8ECF}">
      <dsp:nvSpPr>
        <dsp:cNvPr id="0" name=""/>
        <dsp:cNvSpPr/>
      </dsp:nvSpPr>
      <dsp:spPr>
        <a:xfrm rot="5400000">
          <a:off x="3618459" y="389867"/>
          <a:ext cx="1057894" cy="6016272"/>
        </a:xfrm>
        <a:prstGeom prst="round2Same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t>完成演示与答辩的准备</a:t>
          </a:r>
        </a:p>
        <a:p>
          <a:pPr marL="228600" lvl="1" indent="-228600" algn="l" defTabSz="1200150">
            <a:lnSpc>
              <a:spcPct val="90000"/>
            </a:lnSpc>
            <a:spcBef>
              <a:spcPct val="0"/>
            </a:spcBef>
            <a:spcAft>
              <a:spcPct val="15000"/>
            </a:spcAft>
            <a:buChar char="•"/>
          </a:pPr>
          <a:r>
            <a:rPr lang="zh-CN" altLang="en-US" sz="2700" kern="1200" dirty="0"/>
            <a:t>完成实验报告</a:t>
          </a:r>
        </a:p>
      </dsp:txBody>
      <dsp:txXfrm rot="-5400000">
        <a:off x="1139270" y="2920698"/>
        <a:ext cx="5964630" cy="95461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FD76C-87E3-4C37-B3E0-2C78E09FEF2C}" type="datetimeFigureOut">
              <a:rPr lang="zh-CN" altLang="en-US" smtClean="0"/>
              <a:t>2024/11/1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B2B85-DA0C-41B9-8C2D-3F95A2CB3C8E}" type="slidenum">
              <a:rPr lang="zh-CN" altLang="en-US" smtClean="0"/>
              <a:t>‹#›</a:t>
            </a:fld>
            <a:endParaRPr lang="zh-CN" altLang="en-US"/>
          </a:p>
        </p:txBody>
      </p:sp>
    </p:spTree>
    <p:extLst>
      <p:ext uri="{BB962C8B-B14F-4D97-AF65-F5344CB8AC3E}">
        <p14:creationId xmlns:p14="http://schemas.microsoft.com/office/powerpoint/2010/main" val="146163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很荣幸代表第五组做我们的开题汇报</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2</a:t>
            </a:fld>
            <a:endParaRPr lang="zh-CN" altLang="en-US"/>
          </a:p>
        </p:txBody>
      </p:sp>
    </p:spTree>
    <p:extLst>
      <p:ext uri="{BB962C8B-B14F-4D97-AF65-F5344CB8AC3E}">
        <p14:creationId xmlns:p14="http://schemas.microsoft.com/office/powerpoint/2010/main" val="54464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5685F-5A87-B18A-60AA-713B3599635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D4C1EF5-5DA9-2500-5170-DCB8A935C5F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D3835CE-26DA-572A-03A2-C776BA983764}"/>
              </a:ext>
            </a:extLst>
          </p:cNvPr>
          <p:cNvSpPr>
            <a:spLocks noGrp="1"/>
          </p:cNvSpPr>
          <p:nvPr>
            <p:ph type="body" idx="1"/>
          </p:nvPr>
        </p:nvSpPr>
        <p:spPr/>
        <p:txBody>
          <a:bodyPr/>
          <a:lstStyle/>
          <a:p>
            <a:r>
              <a:rPr lang="zh-CN" altLang="en-US" dirty="0"/>
              <a:t>从大家提交的情况来看，目前我们组在程序编写部分的进度较快。对于所分配的部分，大家都有了编程的思路。在编程中要用到的函数，大家也完成了查询和学习，掌握了其用法。代码的编写也已经开始，进度快的已经基本完成。</a:t>
            </a:r>
          </a:p>
        </p:txBody>
      </p:sp>
      <p:sp>
        <p:nvSpPr>
          <p:cNvPr id="4" name="灯片编号占位符 3">
            <a:extLst>
              <a:ext uri="{FF2B5EF4-FFF2-40B4-BE49-F238E27FC236}">
                <a16:creationId xmlns:a16="http://schemas.microsoft.com/office/drawing/2014/main" id="{837F492C-B077-E721-D5F0-CD20F4293D7D}"/>
              </a:ext>
            </a:extLst>
          </p:cNvPr>
          <p:cNvSpPr>
            <a:spLocks noGrp="1"/>
          </p:cNvSpPr>
          <p:nvPr>
            <p:ph type="sldNum" sz="quarter" idx="5"/>
          </p:nvPr>
        </p:nvSpPr>
        <p:spPr/>
        <p:txBody>
          <a:bodyPr/>
          <a:lstStyle/>
          <a:p>
            <a:fld id="{2B8B2B85-DA0C-41B9-8C2D-3F95A2CB3C8E}" type="slidenum">
              <a:rPr lang="zh-CN" altLang="en-US" smtClean="0"/>
              <a:t>11</a:t>
            </a:fld>
            <a:endParaRPr lang="zh-CN" altLang="en-US"/>
          </a:p>
        </p:txBody>
      </p:sp>
    </p:spTree>
    <p:extLst>
      <p:ext uri="{BB962C8B-B14F-4D97-AF65-F5344CB8AC3E}">
        <p14:creationId xmlns:p14="http://schemas.microsoft.com/office/powerpoint/2010/main" val="402691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4E5ED-CF25-1D45-B660-81796E842B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AF016D-3614-CA77-BBBE-5C0F437E23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E5741F-C734-442A-2DF3-AC2ACD2614D5}"/>
              </a:ext>
            </a:extLst>
          </p:cNvPr>
          <p:cNvSpPr>
            <a:spLocks noGrp="1"/>
          </p:cNvSpPr>
          <p:nvPr>
            <p:ph type="body" idx="1"/>
          </p:nvPr>
        </p:nvSpPr>
        <p:spPr/>
        <p:txBody>
          <a:bodyPr/>
          <a:lstStyle/>
          <a:p>
            <a:r>
              <a:rPr lang="zh-CN" altLang="en-US" dirty="0"/>
              <a:t>图形用户界面的设计与制作也初步完成，后续会视情况进行调整与美化。</a:t>
            </a:r>
          </a:p>
        </p:txBody>
      </p:sp>
      <p:sp>
        <p:nvSpPr>
          <p:cNvPr id="4" name="灯片编号占位符 3">
            <a:extLst>
              <a:ext uri="{FF2B5EF4-FFF2-40B4-BE49-F238E27FC236}">
                <a16:creationId xmlns:a16="http://schemas.microsoft.com/office/drawing/2014/main" id="{942EA4F7-EF8B-7E52-11B2-D4583CE839C8}"/>
              </a:ext>
            </a:extLst>
          </p:cNvPr>
          <p:cNvSpPr>
            <a:spLocks noGrp="1"/>
          </p:cNvSpPr>
          <p:nvPr>
            <p:ph type="sldNum" sz="quarter" idx="5"/>
          </p:nvPr>
        </p:nvSpPr>
        <p:spPr/>
        <p:txBody>
          <a:bodyPr/>
          <a:lstStyle/>
          <a:p>
            <a:fld id="{2B8B2B85-DA0C-41B9-8C2D-3F95A2CB3C8E}" type="slidenum">
              <a:rPr lang="zh-CN" altLang="en-US" smtClean="0"/>
              <a:t>12</a:t>
            </a:fld>
            <a:endParaRPr lang="zh-CN" altLang="en-US"/>
          </a:p>
        </p:txBody>
      </p:sp>
    </p:spTree>
    <p:extLst>
      <p:ext uri="{BB962C8B-B14F-4D97-AF65-F5344CB8AC3E}">
        <p14:creationId xmlns:p14="http://schemas.microsoft.com/office/powerpoint/2010/main" val="1536609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结合小组各成员实际，我们组实验的后续计划如下</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13</a:t>
            </a:fld>
            <a:endParaRPr lang="zh-CN" altLang="en-US"/>
          </a:p>
        </p:txBody>
      </p:sp>
    </p:spTree>
    <p:extLst>
      <p:ext uri="{BB962C8B-B14F-4D97-AF65-F5344CB8AC3E}">
        <p14:creationId xmlns:p14="http://schemas.microsoft.com/office/powerpoint/2010/main" val="263018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E968F-9CD2-1CAA-6B65-70F9FF09FE6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45E1E62-052C-6DA6-6801-70A570F9D0C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04D9E1-5E03-0E1A-8344-807CF53BC3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130E40A-7D60-A4CE-19C2-FDA265A8641B}"/>
              </a:ext>
            </a:extLst>
          </p:cNvPr>
          <p:cNvSpPr>
            <a:spLocks noGrp="1"/>
          </p:cNvSpPr>
          <p:nvPr>
            <p:ph type="sldNum" sz="quarter" idx="5"/>
          </p:nvPr>
        </p:nvSpPr>
        <p:spPr/>
        <p:txBody>
          <a:bodyPr/>
          <a:lstStyle/>
          <a:p>
            <a:fld id="{2B8B2B85-DA0C-41B9-8C2D-3F95A2CB3C8E}" type="slidenum">
              <a:rPr lang="zh-CN" altLang="en-US" smtClean="0"/>
              <a:t>14</a:t>
            </a:fld>
            <a:endParaRPr lang="zh-CN" altLang="en-US"/>
          </a:p>
        </p:txBody>
      </p:sp>
    </p:spTree>
    <p:extLst>
      <p:ext uri="{BB962C8B-B14F-4D97-AF65-F5344CB8AC3E}">
        <p14:creationId xmlns:p14="http://schemas.microsoft.com/office/powerpoint/2010/main" val="1216019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下面列出了我们小组在实验过程中的参考资料</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15</a:t>
            </a:fld>
            <a:endParaRPr lang="zh-CN" altLang="en-US"/>
          </a:p>
        </p:txBody>
      </p:sp>
    </p:spTree>
    <p:extLst>
      <p:ext uri="{BB962C8B-B14F-4D97-AF65-F5344CB8AC3E}">
        <p14:creationId xmlns:p14="http://schemas.microsoft.com/office/powerpoint/2010/main" val="1130816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482BB-51A5-D8C6-8024-502A4A9A10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577776-7942-2B06-A92D-E1D79FAAECC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6073C84-6927-130A-D38B-5EECDDEAEF7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B4373D5-7440-C1A7-4747-AE576A4D994B}"/>
              </a:ext>
            </a:extLst>
          </p:cNvPr>
          <p:cNvSpPr>
            <a:spLocks noGrp="1"/>
          </p:cNvSpPr>
          <p:nvPr>
            <p:ph type="sldNum" sz="quarter" idx="5"/>
          </p:nvPr>
        </p:nvSpPr>
        <p:spPr/>
        <p:txBody>
          <a:bodyPr/>
          <a:lstStyle/>
          <a:p>
            <a:fld id="{2B8B2B85-DA0C-41B9-8C2D-3F95A2CB3C8E}" type="slidenum">
              <a:rPr lang="zh-CN" altLang="en-US" smtClean="0"/>
              <a:t>16</a:t>
            </a:fld>
            <a:endParaRPr lang="zh-CN" altLang="en-US"/>
          </a:p>
        </p:txBody>
      </p:sp>
    </p:spTree>
    <p:extLst>
      <p:ext uri="{BB962C8B-B14F-4D97-AF65-F5344CB8AC3E}">
        <p14:creationId xmlns:p14="http://schemas.microsoft.com/office/powerpoint/2010/main" val="383011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3C1A9-6B3B-DF48-7B21-EE120FA8EEB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B92BCCB-D915-F571-40FA-67DE322B0C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161E8EC-4EBE-107E-D975-C9FC753AC95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D7AC1E4-12B0-AA24-C896-651E3E53DBC8}"/>
              </a:ext>
            </a:extLst>
          </p:cNvPr>
          <p:cNvSpPr>
            <a:spLocks noGrp="1"/>
          </p:cNvSpPr>
          <p:nvPr>
            <p:ph type="sldNum" sz="quarter" idx="5"/>
          </p:nvPr>
        </p:nvSpPr>
        <p:spPr/>
        <p:txBody>
          <a:bodyPr/>
          <a:lstStyle/>
          <a:p>
            <a:fld id="{2B8B2B85-DA0C-41B9-8C2D-3F95A2CB3C8E}" type="slidenum">
              <a:rPr lang="zh-CN" altLang="en-US" smtClean="0"/>
              <a:t>17</a:t>
            </a:fld>
            <a:endParaRPr lang="zh-CN" altLang="en-US"/>
          </a:p>
        </p:txBody>
      </p:sp>
    </p:spTree>
    <p:extLst>
      <p:ext uri="{BB962C8B-B14F-4D97-AF65-F5344CB8AC3E}">
        <p14:creationId xmlns:p14="http://schemas.microsoft.com/office/powerpoint/2010/main" val="122568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最后，我要感谢我们小组所有的成员，大家虽然都有繁重的工作学习任务，</a:t>
            </a:r>
            <a:r>
              <a:rPr lang="zh-CN" altLang="en-US" sz="1200"/>
              <a:t>但最后都</a:t>
            </a:r>
            <a:r>
              <a:rPr lang="zh-CN" altLang="en-US" sz="1200" dirty="0"/>
              <a:t>能在约定的时间内完成高质量</a:t>
            </a:r>
            <a:r>
              <a:rPr lang="zh-CN" altLang="en-US"/>
              <a:t>的报告。</a:t>
            </a:r>
            <a:r>
              <a:rPr lang="zh-CN" altLang="en-US" spc="0"/>
              <a:t>正是大家的团队意识才使得我们小组能够顺利的完成这次开题报告。同时也希望我们小组在接下来的实验中能一起克服困难，顺利完成，谢谢！</a:t>
            </a:r>
            <a:endParaRPr lang="zh-CN" altLang="en-US" dirty="0"/>
          </a:p>
        </p:txBody>
      </p:sp>
      <p:sp>
        <p:nvSpPr>
          <p:cNvPr id="4" name="灯片编号占位符 3"/>
          <p:cNvSpPr>
            <a:spLocks noGrp="1"/>
          </p:cNvSpPr>
          <p:nvPr>
            <p:ph type="sldNum" sz="quarter" idx="5"/>
          </p:nvPr>
        </p:nvSpPr>
        <p:spPr/>
        <p:txBody>
          <a:bodyPr/>
          <a:lstStyle/>
          <a:p>
            <a:fld id="{2B8B2B85-DA0C-41B9-8C2D-3F95A2CB3C8E}" type="slidenum">
              <a:rPr lang="zh-CN" altLang="en-US" smtClean="0"/>
              <a:t>19</a:t>
            </a:fld>
            <a:endParaRPr lang="zh-CN" altLang="en-US"/>
          </a:p>
        </p:txBody>
      </p:sp>
    </p:spTree>
    <p:extLst>
      <p:ext uri="{BB962C8B-B14F-4D97-AF65-F5344CB8AC3E}">
        <p14:creationId xmlns:p14="http://schemas.microsoft.com/office/powerpoint/2010/main" val="1072607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我将从以下几个方面介绍我们目前的工作</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3</a:t>
            </a:fld>
            <a:endParaRPr lang="zh-CN" altLang="en-US"/>
          </a:p>
        </p:txBody>
      </p:sp>
    </p:spTree>
    <p:extLst>
      <p:ext uri="{BB962C8B-B14F-4D97-AF65-F5344CB8AC3E}">
        <p14:creationId xmlns:p14="http://schemas.microsoft.com/office/powerpoint/2010/main" val="151431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首先介绍我们对此实验项目总体的规划</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4</a:t>
            </a:fld>
            <a:endParaRPr lang="zh-CN" altLang="en-US"/>
          </a:p>
        </p:txBody>
      </p:sp>
    </p:spTree>
    <p:extLst>
      <p:ext uri="{BB962C8B-B14F-4D97-AF65-F5344CB8AC3E}">
        <p14:creationId xmlns:p14="http://schemas.microsoft.com/office/powerpoint/2010/main" val="180024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为了便于组员交流和编写程序，同时也方便与教员和班级其他小组沟通，我们小组的项目由我负责使用</a:t>
            </a:r>
            <a:r>
              <a:rPr lang="en-US" altLang="zh-CN" dirty="0"/>
              <a:t>Git</a:t>
            </a:r>
            <a:r>
              <a:rPr lang="zh-CN" altLang="en-US" dirty="0"/>
              <a:t>管理，同时在</a:t>
            </a:r>
            <a:r>
              <a:rPr lang="en-US" altLang="zh-CN" dirty="0"/>
              <a:t>GitHub</a:t>
            </a:r>
            <a:r>
              <a:rPr lang="zh-CN" altLang="en-US" dirty="0"/>
              <a:t>和</a:t>
            </a:r>
            <a:r>
              <a:rPr lang="en-US" altLang="zh-CN" dirty="0"/>
              <a:t>Gitee</a:t>
            </a:r>
            <a:r>
              <a:rPr lang="zh-CN" altLang="en-US" dirty="0"/>
              <a:t>两个平台上开源，现在已经可以访问。</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5</a:t>
            </a:fld>
            <a:endParaRPr lang="zh-CN" altLang="en-US"/>
          </a:p>
        </p:txBody>
      </p:sp>
    </p:spTree>
    <p:extLst>
      <p:ext uri="{BB962C8B-B14F-4D97-AF65-F5344CB8AC3E}">
        <p14:creationId xmlns:p14="http://schemas.microsoft.com/office/powerpoint/2010/main" val="851406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接下来介绍我们小组的分工情况</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6</a:t>
            </a:fld>
            <a:endParaRPr lang="zh-CN" altLang="en-US"/>
          </a:p>
        </p:txBody>
      </p:sp>
    </p:spTree>
    <p:extLst>
      <p:ext uri="{BB962C8B-B14F-4D97-AF65-F5344CB8AC3E}">
        <p14:creationId xmlns:p14="http://schemas.microsoft.com/office/powerpoint/2010/main" val="1486408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为了使每个人的分工尽量公平，我将项目前期的工作大致分为六个部分，并由大家一致同意后形成了最终的分工计划</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7</a:t>
            </a:fld>
            <a:endParaRPr lang="zh-CN" altLang="en-US"/>
          </a:p>
        </p:txBody>
      </p:sp>
    </p:spTree>
    <p:extLst>
      <p:ext uri="{BB962C8B-B14F-4D97-AF65-F5344CB8AC3E}">
        <p14:creationId xmlns:p14="http://schemas.microsoft.com/office/powerpoint/2010/main" val="75236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为了便于汇总大家在准备阶段的成果，我给各小组成员列了一份报告内容的参考列表，让大家能够明确的知道在准备开题报告阶段需要汇总报告的内容有哪些，比较好地提高了我们沟通和协作的效率。</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8</a:t>
            </a:fld>
            <a:endParaRPr lang="zh-CN" altLang="en-US"/>
          </a:p>
        </p:txBody>
      </p:sp>
    </p:spTree>
    <p:extLst>
      <p:ext uri="{BB962C8B-B14F-4D97-AF65-F5344CB8AC3E}">
        <p14:creationId xmlns:p14="http://schemas.microsoft.com/office/powerpoint/2010/main" val="130856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下面我将介绍我们组具体的项目完成情况</a:t>
            </a:r>
          </a:p>
        </p:txBody>
      </p:sp>
      <p:sp>
        <p:nvSpPr>
          <p:cNvPr id="4" name="灯片编号占位符 3"/>
          <p:cNvSpPr>
            <a:spLocks noGrp="1"/>
          </p:cNvSpPr>
          <p:nvPr>
            <p:ph type="sldNum" sz="quarter" idx="5"/>
          </p:nvPr>
        </p:nvSpPr>
        <p:spPr/>
        <p:txBody>
          <a:bodyPr/>
          <a:lstStyle/>
          <a:p>
            <a:fld id="{2B8B2B85-DA0C-41B9-8C2D-3F95A2CB3C8E}" type="slidenum">
              <a:rPr lang="zh-CN" altLang="en-US" smtClean="0"/>
              <a:t>9</a:t>
            </a:fld>
            <a:endParaRPr lang="zh-CN" altLang="en-US"/>
          </a:p>
        </p:txBody>
      </p:sp>
    </p:spTree>
    <p:extLst>
      <p:ext uri="{BB962C8B-B14F-4D97-AF65-F5344CB8AC3E}">
        <p14:creationId xmlns:p14="http://schemas.microsoft.com/office/powerpoint/2010/main" val="1791793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ABA2B-5AA7-BBCF-FF82-AB8D5D1B4A5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3D6512-35F8-E3CE-38E5-30A7236CE5D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7369086-8C76-DD1F-9092-E00E980B1B70}"/>
              </a:ext>
            </a:extLst>
          </p:cNvPr>
          <p:cNvSpPr>
            <a:spLocks noGrp="1"/>
          </p:cNvSpPr>
          <p:nvPr>
            <p:ph type="body" idx="1"/>
          </p:nvPr>
        </p:nvSpPr>
        <p:spPr/>
        <p:txBody>
          <a:bodyPr/>
          <a:lstStyle/>
          <a:p>
            <a:r>
              <a:rPr lang="zh-CN" altLang="en-US" dirty="0"/>
              <a:t>小组每位同志都按时完成了准备工作期间的分项报告，且完成质量都相当高，限于篇幅和汇报时长我就不一一展示了</a:t>
            </a:r>
          </a:p>
        </p:txBody>
      </p:sp>
      <p:sp>
        <p:nvSpPr>
          <p:cNvPr id="4" name="灯片编号占位符 3">
            <a:extLst>
              <a:ext uri="{FF2B5EF4-FFF2-40B4-BE49-F238E27FC236}">
                <a16:creationId xmlns:a16="http://schemas.microsoft.com/office/drawing/2014/main" id="{DE3D5F88-9B36-4687-1A32-BBBA1FC8460F}"/>
              </a:ext>
            </a:extLst>
          </p:cNvPr>
          <p:cNvSpPr>
            <a:spLocks noGrp="1"/>
          </p:cNvSpPr>
          <p:nvPr>
            <p:ph type="sldNum" sz="quarter" idx="5"/>
          </p:nvPr>
        </p:nvSpPr>
        <p:spPr/>
        <p:txBody>
          <a:bodyPr/>
          <a:lstStyle/>
          <a:p>
            <a:fld id="{2B8B2B85-DA0C-41B9-8C2D-3F95A2CB3C8E}" type="slidenum">
              <a:rPr lang="zh-CN" altLang="en-US" smtClean="0"/>
              <a:t>10</a:t>
            </a:fld>
            <a:endParaRPr lang="zh-CN" altLang="en-US"/>
          </a:p>
        </p:txBody>
      </p:sp>
    </p:spTree>
    <p:extLst>
      <p:ext uri="{BB962C8B-B14F-4D97-AF65-F5344CB8AC3E}">
        <p14:creationId xmlns:p14="http://schemas.microsoft.com/office/powerpoint/2010/main" val="257462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3F5B4-DE9B-46EA-3BF4-07F8D68E84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5F81E8-9DAC-9BEE-226F-F598BB037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46D6A9-6F5C-F120-A6FA-D3A7B2D58174}"/>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5" name="页脚占位符 4">
            <a:extLst>
              <a:ext uri="{FF2B5EF4-FFF2-40B4-BE49-F238E27FC236}">
                <a16:creationId xmlns:a16="http://schemas.microsoft.com/office/drawing/2014/main" id="{F5423FAB-458C-EBEF-B46B-FEF5B14B32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60936E-19AA-5CDE-4DB9-D12C5A802991}"/>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91970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7BA1B-028D-CD0D-4C39-C38AAED5E1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5A033E1-DE52-0B6D-307E-B0E4D7D1DB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465D4B-00EB-E332-6B44-5A3550DA9582}"/>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5" name="页脚占位符 4">
            <a:extLst>
              <a:ext uri="{FF2B5EF4-FFF2-40B4-BE49-F238E27FC236}">
                <a16:creationId xmlns:a16="http://schemas.microsoft.com/office/drawing/2014/main" id="{4C980A42-6F4F-EBE3-8DBB-9575AB9DD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5A37EC-9CF1-E79E-922F-995C8E79385B}"/>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332190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B1DAA7-C8F0-7614-4354-8A497C8DE20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22270A-3EFE-1827-1C6D-088ED07E7F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ACB409-41AE-5912-FF90-9E897335E1C3}"/>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5" name="页脚占位符 4">
            <a:extLst>
              <a:ext uri="{FF2B5EF4-FFF2-40B4-BE49-F238E27FC236}">
                <a16:creationId xmlns:a16="http://schemas.microsoft.com/office/drawing/2014/main" id="{3C5A49F1-BBDB-40CB-68BE-B8750C2566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AB0D02-645F-C50A-D3B6-8ED8CD4826EF}"/>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15152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F3A80-264F-00E2-8DC5-6965CEE550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534E64-4E59-2166-999D-0F7C335C01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178EDA-693F-B956-BFF1-2C5EA8301A3E}"/>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5" name="页脚占位符 4">
            <a:extLst>
              <a:ext uri="{FF2B5EF4-FFF2-40B4-BE49-F238E27FC236}">
                <a16:creationId xmlns:a16="http://schemas.microsoft.com/office/drawing/2014/main" id="{7A95802B-6DDF-382F-A494-349F03D1B4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7C89AE-4455-EE9C-72A5-C6EAC7D820CF}"/>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329469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BA806-E5A0-07F8-6245-35E3ECD7C0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F088D8-B98A-B420-52F5-2235D5C03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D7D39C-546F-236F-C5AA-2F33E50F6CAC}"/>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5" name="页脚占位符 4">
            <a:extLst>
              <a:ext uri="{FF2B5EF4-FFF2-40B4-BE49-F238E27FC236}">
                <a16:creationId xmlns:a16="http://schemas.microsoft.com/office/drawing/2014/main" id="{0CE13A73-9B90-051D-F619-CE1F72ED7F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339E62-8BE2-321E-D0FB-9E69EC55BF56}"/>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61144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31780-D2F0-4D9E-28AF-2DE4C20C78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6FF61D-D98A-CF48-1854-6C8716A2B2E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3C22CB-5361-633D-A946-3B9862E657D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858864-B12A-D7F6-6B7B-502AAD019546}"/>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6" name="页脚占位符 5">
            <a:extLst>
              <a:ext uri="{FF2B5EF4-FFF2-40B4-BE49-F238E27FC236}">
                <a16:creationId xmlns:a16="http://schemas.microsoft.com/office/drawing/2014/main" id="{72208438-C657-4286-3E29-B17CEA68B5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B75E32-E13D-DBCB-F7D8-2A1D52D21E10}"/>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113061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8A543-6C0A-D3A4-FF35-13D5E4C0728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182D52-AE33-6208-4BF8-8E0E95F46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A3BD99-FF6E-04A9-7DF8-9942AE5F29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D3E9ED-8A8E-64A7-4F26-5CA697A5B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3CF0D50-0383-E130-BB27-F36B11BC81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368F09-8DC0-4E90-C9E1-123317A6DF65}"/>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8" name="页脚占位符 7">
            <a:extLst>
              <a:ext uri="{FF2B5EF4-FFF2-40B4-BE49-F238E27FC236}">
                <a16:creationId xmlns:a16="http://schemas.microsoft.com/office/drawing/2014/main" id="{77BDE44F-70D6-C1D9-A5C1-30F9429DD4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6508C2-AB32-5978-3E89-9FBD0DAE8E10}"/>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277925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93012-341D-F179-6723-6F432469F4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E19F95-7FE2-33DC-08D0-B091E9E4E12C}"/>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4" name="页脚占位符 3">
            <a:extLst>
              <a:ext uri="{FF2B5EF4-FFF2-40B4-BE49-F238E27FC236}">
                <a16:creationId xmlns:a16="http://schemas.microsoft.com/office/drawing/2014/main" id="{F5891A31-D697-061C-7FC1-B0C608B9A2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3B296E-9680-5486-03ED-A80FBD6BB570}"/>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321211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BA5128-D088-D4F3-375E-3F9A627E4922}"/>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3" name="页脚占位符 2">
            <a:extLst>
              <a:ext uri="{FF2B5EF4-FFF2-40B4-BE49-F238E27FC236}">
                <a16:creationId xmlns:a16="http://schemas.microsoft.com/office/drawing/2014/main" id="{834DFA41-74F1-EC61-DED4-260C4DC362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853978-0931-69BA-A30A-57E480ADDA48}"/>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28308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C73F6-B02B-39EE-6408-90AA0A155A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B2E3B0-CA0D-2820-0667-7C811FCD8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42AA94-5487-64DA-2CD9-38D72AF61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8BB8E9-886C-6BA7-2AF5-439FB6A8CA98}"/>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6" name="页脚占位符 5">
            <a:extLst>
              <a:ext uri="{FF2B5EF4-FFF2-40B4-BE49-F238E27FC236}">
                <a16:creationId xmlns:a16="http://schemas.microsoft.com/office/drawing/2014/main" id="{BBCE4CC7-0F88-A62A-8EB1-0D48321122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733DC3-57B2-76B9-D83C-C43BDEFC3E30}"/>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32637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EFEF5-9600-B7FC-7868-82A60F5144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941302-34F9-A713-247F-426803234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28918C-81A3-FB6A-BBC1-9FA1A2793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E0A7DC-771E-4567-482B-B4EFDB85831D}"/>
              </a:ext>
            </a:extLst>
          </p:cNvPr>
          <p:cNvSpPr>
            <a:spLocks noGrp="1"/>
          </p:cNvSpPr>
          <p:nvPr>
            <p:ph type="dt" sz="half" idx="10"/>
          </p:nvPr>
        </p:nvSpPr>
        <p:spPr/>
        <p:txBody>
          <a:bodyPr/>
          <a:lstStyle/>
          <a:p>
            <a:fld id="{3647388C-0D50-4E47-BC4F-8B3E76B96B71}" type="datetimeFigureOut">
              <a:rPr lang="zh-CN" altLang="en-US" smtClean="0"/>
              <a:t>2024/11/1</a:t>
            </a:fld>
            <a:endParaRPr lang="zh-CN" altLang="en-US"/>
          </a:p>
        </p:txBody>
      </p:sp>
      <p:sp>
        <p:nvSpPr>
          <p:cNvPr id="6" name="页脚占位符 5">
            <a:extLst>
              <a:ext uri="{FF2B5EF4-FFF2-40B4-BE49-F238E27FC236}">
                <a16:creationId xmlns:a16="http://schemas.microsoft.com/office/drawing/2014/main" id="{70BD0DEA-9083-2178-541E-306C70C679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2FEE72-47C9-51DC-20E7-5CBBBEBD9100}"/>
              </a:ext>
            </a:extLst>
          </p:cNvPr>
          <p:cNvSpPr>
            <a:spLocks noGrp="1"/>
          </p:cNvSpPr>
          <p:nvPr>
            <p:ph type="sldNum" sz="quarter" idx="12"/>
          </p:nvPr>
        </p:nvSpPr>
        <p:spPr/>
        <p:txBody>
          <a:body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154776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A6D390-944C-DB98-2304-862B9A817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C245C2-EA7A-A48F-0ED7-95EBC87B8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5CA1D3-423E-EDFD-2E7E-4A783D4167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7388C-0D50-4E47-BC4F-8B3E76B96B71}" type="datetimeFigureOut">
              <a:rPr lang="zh-CN" altLang="en-US" smtClean="0"/>
              <a:t>2024/11/1</a:t>
            </a:fld>
            <a:endParaRPr lang="zh-CN" altLang="en-US"/>
          </a:p>
        </p:txBody>
      </p:sp>
      <p:sp>
        <p:nvSpPr>
          <p:cNvPr id="5" name="页脚占位符 4">
            <a:extLst>
              <a:ext uri="{FF2B5EF4-FFF2-40B4-BE49-F238E27FC236}">
                <a16:creationId xmlns:a16="http://schemas.microsoft.com/office/drawing/2014/main" id="{E06DF4E1-C9B8-462E-BE68-D6773451D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655C04-F588-5B32-17E3-80EE420A2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BB908-5999-4A20-BFAE-E4C4A405DFC7}" type="slidenum">
              <a:rPr lang="zh-CN" altLang="en-US" smtClean="0"/>
              <a:t>‹#›</a:t>
            </a:fld>
            <a:endParaRPr lang="zh-CN" altLang="en-US"/>
          </a:p>
        </p:txBody>
      </p:sp>
    </p:spTree>
    <p:extLst>
      <p:ext uri="{BB962C8B-B14F-4D97-AF65-F5344CB8AC3E}">
        <p14:creationId xmlns:p14="http://schemas.microsoft.com/office/powerpoint/2010/main" val="534990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01997-CBDF-8374-9E5B-7B7EDC258AFD}"/>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3590CE5B-15C0-C295-CE33-9D9F82A9376A}"/>
              </a:ext>
            </a:extLst>
          </p:cNvPr>
          <p:cNvPicPr>
            <a:picLocks noChangeAspect="1"/>
          </p:cNvPicPr>
          <p:nvPr/>
        </p:nvPicPr>
        <p:blipFill>
          <a:blip r:embed="rId2">
            <a:alphaModFix/>
            <a:extLst>
              <a:ext uri="{28A0092B-C50C-407E-A947-70E740481C1C}">
                <a14:useLocalDpi xmlns:a14="http://schemas.microsoft.com/office/drawing/2010/main" val="0"/>
              </a:ext>
            </a:extLst>
          </a:blip>
          <a:srcRect l="4134" t="4134" r="4548" b="4548"/>
          <a:stretch/>
        </p:blipFill>
        <p:spPr>
          <a:xfrm>
            <a:off x="2676524" y="3174"/>
            <a:ext cx="6848981" cy="6848981"/>
          </a:xfrm>
          <a:prstGeom prst="ellipse">
            <a:avLst/>
          </a:prstGeom>
        </p:spPr>
      </p:pic>
    </p:spTree>
    <p:extLst>
      <p:ext uri="{BB962C8B-B14F-4D97-AF65-F5344CB8AC3E}">
        <p14:creationId xmlns:p14="http://schemas.microsoft.com/office/powerpoint/2010/main" val="2934233665"/>
      </p:ext>
    </p:extLst>
  </p:cSld>
  <p:clrMapOvr>
    <a:masterClrMapping/>
  </p:clrMapOvr>
  <mc:AlternateContent xmlns:mc="http://schemas.openxmlformats.org/markup-compatibility/2006" xmlns:p159="http://schemas.microsoft.com/office/powerpoint/2015/09/main">
    <mc:Choice Requires="p159">
      <p:transition spd="med" advClick="0" advTm="0">
        <p159:morph option="byObject"/>
      </p:transition>
    </mc:Choice>
    <mc:Fallback xmlns="">
      <p:transition spd="med"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CCC0D-C6E6-6B22-BFC7-B57A1ADB873B}"/>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744C7B10-1B98-B3C7-15AF-8E666CA7B168}"/>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7AC5C21C-9A2B-1AB3-7C0D-7EDC86F708CB}"/>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分项情况</a:t>
            </a:r>
          </a:p>
        </p:txBody>
      </p:sp>
      <p:pic>
        <p:nvPicPr>
          <p:cNvPr id="15" name="图片 14">
            <a:extLst>
              <a:ext uri="{FF2B5EF4-FFF2-40B4-BE49-F238E27FC236}">
                <a16:creationId xmlns:a16="http://schemas.microsoft.com/office/drawing/2014/main" id="{EBC67E07-A04A-6EA0-3A3F-6A67DA6AF1E1}"/>
              </a:ext>
            </a:extLst>
          </p:cNvPr>
          <p:cNvPicPr>
            <a:picLocks noChangeAspect="1"/>
          </p:cNvPicPr>
          <p:nvPr/>
        </p:nvPicPr>
        <p:blipFill>
          <a:blip r:embed="rId4"/>
          <a:srcRect l="1076" t="-1441" b="2241"/>
          <a:stretch/>
        </p:blipFill>
        <p:spPr>
          <a:xfrm rot="-1800000">
            <a:off x="679206" y="3070263"/>
            <a:ext cx="2880000" cy="4083309"/>
          </a:xfrm>
          <a:prstGeom prst="rect">
            <a:avLst/>
          </a:prstGeom>
          <a:effectLst>
            <a:outerShdw blurRad="50800" dist="38100" dir="8100000" algn="tr" rotWithShape="0">
              <a:prstClr val="black">
                <a:alpha val="40000"/>
              </a:prstClr>
            </a:outerShdw>
          </a:effectLst>
        </p:spPr>
      </p:pic>
      <p:pic>
        <p:nvPicPr>
          <p:cNvPr id="17" name="图片 16">
            <a:extLst>
              <a:ext uri="{FF2B5EF4-FFF2-40B4-BE49-F238E27FC236}">
                <a16:creationId xmlns:a16="http://schemas.microsoft.com/office/drawing/2014/main" id="{FBE8E86D-2B78-75B1-3EC1-2FB08F27AD50}"/>
              </a:ext>
            </a:extLst>
          </p:cNvPr>
          <p:cNvPicPr>
            <a:picLocks noChangeAspect="1"/>
          </p:cNvPicPr>
          <p:nvPr/>
        </p:nvPicPr>
        <p:blipFill>
          <a:blip r:embed="rId5"/>
          <a:srcRect t="-168"/>
          <a:stretch/>
        </p:blipFill>
        <p:spPr>
          <a:xfrm rot="-900000">
            <a:off x="2521285" y="2342667"/>
            <a:ext cx="2880000" cy="4083309"/>
          </a:xfrm>
          <a:prstGeom prst="rect">
            <a:avLst/>
          </a:prstGeom>
          <a:effectLst>
            <a:outerShdw blurRad="50800" dist="38100" dir="8100000" algn="tr" rotWithShape="0">
              <a:prstClr val="black">
                <a:alpha val="40000"/>
              </a:prstClr>
            </a:outerShdw>
          </a:effectLst>
        </p:spPr>
      </p:pic>
      <p:pic>
        <p:nvPicPr>
          <p:cNvPr id="19" name="图片 18">
            <a:extLst>
              <a:ext uri="{FF2B5EF4-FFF2-40B4-BE49-F238E27FC236}">
                <a16:creationId xmlns:a16="http://schemas.microsoft.com/office/drawing/2014/main" id="{8C1A0692-4511-18E5-1AD0-4305B7C36722}"/>
              </a:ext>
            </a:extLst>
          </p:cNvPr>
          <p:cNvPicPr>
            <a:picLocks noChangeAspect="1"/>
          </p:cNvPicPr>
          <p:nvPr/>
        </p:nvPicPr>
        <p:blipFill>
          <a:blip r:embed="rId6"/>
          <a:stretch>
            <a:fillRect/>
          </a:stretch>
        </p:blipFill>
        <p:spPr>
          <a:xfrm>
            <a:off x="4660754" y="2104580"/>
            <a:ext cx="2880000" cy="4078226"/>
          </a:xfrm>
          <a:prstGeom prst="rect">
            <a:avLst/>
          </a:prstGeom>
          <a:effectLst>
            <a:outerShdw blurRad="50800" dist="38100" dir="8100000" algn="tr" rotWithShape="0">
              <a:prstClr val="black">
                <a:alpha val="40000"/>
              </a:prstClr>
            </a:outerShdw>
          </a:effectLst>
        </p:spPr>
      </p:pic>
      <p:pic>
        <p:nvPicPr>
          <p:cNvPr id="21" name="图片 20">
            <a:extLst>
              <a:ext uri="{FF2B5EF4-FFF2-40B4-BE49-F238E27FC236}">
                <a16:creationId xmlns:a16="http://schemas.microsoft.com/office/drawing/2014/main" id="{5F12FEB5-A4C2-CF8A-487E-DD849A77264B}"/>
              </a:ext>
            </a:extLst>
          </p:cNvPr>
          <p:cNvPicPr>
            <a:picLocks noChangeAspect="1"/>
          </p:cNvPicPr>
          <p:nvPr/>
        </p:nvPicPr>
        <p:blipFill>
          <a:blip r:embed="rId7"/>
          <a:stretch>
            <a:fillRect/>
          </a:stretch>
        </p:blipFill>
        <p:spPr>
          <a:xfrm rot="900000">
            <a:off x="6710738" y="2407712"/>
            <a:ext cx="2880000" cy="4083309"/>
          </a:xfrm>
          <a:prstGeom prst="rect">
            <a:avLst/>
          </a:prstGeom>
          <a:effectLst>
            <a:outerShdw blurRad="50800" dist="38100" dir="8100000" algn="tr" rotWithShape="0">
              <a:prstClr val="black">
                <a:alpha val="40000"/>
              </a:prstClr>
            </a:outerShdw>
          </a:effectLst>
        </p:spPr>
      </p:pic>
      <p:pic>
        <p:nvPicPr>
          <p:cNvPr id="23" name="图片 22">
            <a:extLst>
              <a:ext uri="{FF2B5EF4-FFF2-40B4-BE49-F238E27FC236}">
                <a16:creationId xmlns:a16="http://schemas.microsoft.com/office/drawing/2014/main" id="{2A6FEB77-6630-62B6-BF94-D83ECA0D3BBF}"/>
              </a:ext>
            </a:extLst>
          </p:cNvPr>
          <p:cNvPicPr>
            <a:picLocks noChangeAspect="1"/>
          </p:cNvPicPr>
          <p:nvPr/>
        </p:nvPicPr>
        <p:blipFill>
          <a:blip r:embed="rId8"/>
          <a:stretch>
            <a:fillRect/>
          </a:stretch>
        </p:blipFill>
        <p:spPr>
          <a:xfrm rot="1800000">
            <a:off x="8640769" y="3234728"/>
            <a:ext cx="2880000" cy="4058735"/>
          </a:xfrm>
          <a:prstGeom prst="rect">
            <a:avLst/>
          </a:prstGeom>
          <a:effectLst>
            <a:outerShdw blurRad="50800" dist="38100" dir="8100000" algn="tr" rotWithShape="0">
              <a:prstClr val="black">
                <a:alpha val="40000"/>
              </a:prstClr>
            </a:outerShdw>
          </a:effectLst>
        </p:spPr>
      </p:pic>
      <p:sp>
        <p:nvSpPr>
          <p:cNvPr id="29" name="文本框 28">
            <a:extLst>
              <a:ext uri="{FF2B5EF4-FFF2-40B4-BE49-F238E27FC236}">
                <a16:creationId xmlns:a16="http://schemas.microsoft.com/office/drawing/2014/main" id="{8A93FE56-7BF8-3C65-F7E1-5900F2D31FB9}"/>
              </a:ext>
            </a:extLst>
          </p:cNvPr>
          <p:cNvSpPr txBox="1"/>
          <p:nvPr/>
        </p:nvSpPr>
        <p:spPr>
          <a:xfrm>
            <a:off x="963500" y="979744"/>
            <a:ext cx="3461658" cy="523220"/>
          </a:xfrm>
          <a:prstGeom prst="rect">
            <a:avLst/>
          </a:prstGeom>
          <a:noFill/>
        </p:spPr>
        <p:txBody>
          <a:bodyPr wrap="square" rtlCol="0">
            <a:spAutoFit/>
          </a:bodyPr>
          <a:lstStyle/>
          <a:p>
            <a:r>
              <a:rPr lang="zh-CN" altLang="en-US" sz="2800" dirty="0"/>
              <a:t>报告汇总</a:t>
            </a:r>
          </a:p>
        </p:txBody>
      </p:sp>
    </p:spTree>
    <p:extLst>
      <p:ext uri="{BB962C8B-B14F-4D97-AF65-F5344CB8AC3E}">
        <p14:creationId xmlns:p14="http://schemas.microsoft.com/office/powerpoint/2010/main" val="1269245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750"/>
                                        <p:tgtEl>
                                          <p:spTgt spid="15"/>
                                        </p:tgtEl>
                                      </p:cBhvr>
                                    </p:animEffect>
                                    <p:anim calcmode="lin" valueType="num">
                                      <p:cBhvr>
                                        <p:cTn id="12" dur="750" fill="hold"/>
                                        <p:tgtEl>
                                          <p:spTgt spid="15"/>
                                        </p:tgtEl>
                                        <p:attrNameLst>
                                          <p:attrName>ppt_x</p:attrName>
                                        </p:attrNameLst>
                                      </p:cBhvr>
                                      <p:tavLst>
                                        <p:tav tm="0">
                                          <p:val>
                                            <p:strVal val="#ppt_x"/>
                                          </p:val>
                                        </p:tav>
                                        <p:tav tm="100000">
                                          <p:val>
                                            <p:strVal val="#ppt_x"/>
                                          </p:val>
                                        </p:tav>
                                      </p:tavLst>
                                    </p:anim>
                                    <p:anim calcmode="lin" valueType="num">
                                      <p:cBhvr>
                                        <p:cTn id="13" dur="75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750"/>
                                        <p:tgtEl>
                                          <p:spTgt spid="17"/>
                                        </p:tgtEl>
                                      </p:cBhvr>
                                    </p:animEffect>
                                    <p:anim calcmode="lin" valueType="num">
                                      <p:cBhvr>
                                        <p:cTn id="18" dur="750" fill="hold"/>
                                        <p:tgtEl>
                                          <p:spTgt spid="17"/>
                                        </p:tgtEl>
                                        <p:attrNameLst>
                                          <p:attrName>ppt_x</p:attrName>
                                        </p:attrNameLst>
                                      </p:cBhvr>
                                      <p:tavLst>
                                        <p:tav tm="0">
                                          <p:val>
                                            <p:strVal val="#ppt_x"/>
                                          </p:val>
                                        </p:tav>
                                        <p:tav tm="100000">
                                          <p:val>
                                            <p:strVal val="#ppt_x"/>
                                          </p:val>
                                        </p:tav>
                                      </p:tavLst>
                                    </p:anim>
                                    <p:anim calcmode="lin" valueType="num">
                                      <p:cBhvr>
                                        <p:cTn id="19" dur="75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ppt_x</p:attrName>
                                        </p:attrNameLst>
                                      </p:cBhvr>
                                      <p:tavLst>
                                        <p:tav tm="0">
                                          <p:val>
                                            <p:strVal val="#ppt_x"/>
                                          </p:val>
                                        </p:tav>
                                        <p:tav tm="100000">
                                          <p:val>
                                            <p:strVal val="#ppt_x"/>
                                          </p:val>
                                        </p:tav>
                                      </p:tavLst>
                                    </p:anim>
                                    <p:anim calcmode="lin" valueType="num">
                                      <p:cBhvr>
                                        <p:cTn id="25" dur="75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42"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750"/>
                                        <p:tgtEl>
                                          <p:spTgt spid="21"/>
                                        </p:tgtEl>
                                      </p:cBhvr>
                                    </p:animEffect>
                                    <p:anim calcmode="lin" valueType="num">
                                      <p:cBhvr>
                                        <p:cTn id="30" dur="750" fill="hold"/>
                                        <p:tgtEl>
                                          <p:spTgt spid="21"/>
                                        </p:tgtEl>
                                        <p:attrNameLst>
                                          <p:attrName>ppt_x</p:attrName>
                                        </p:attrNameLst>
                                      </p:cBhvr>
                                      <p:tavLst>
                                        <p:tav tm="0">
                                          <p:val>
                                            <p:strVal val="#ppt_x"/>
                                          </p:val>
                                        </p:tav>
                                        <p:tav tm="100000">
                                          <p:val>
                                            <p:strVal val="#ppt_x"/>
                                          </p:val>
                                        </p:tav>
                                      </p:tavLst>
                                    </p:anim>
                                    <p:anim calcmode="lin" valueType="num">
                                      <p:cBhvr>
                                        <p:cTn id="31" dur="75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750"/>
                                        <p:tgtEl>
                                          <p:spTgt spid="23"/>
                                        </p:tgtEl>
                                      </p:cBhvr>
                                    </p:animEffect>
                                    <p:anim calcmode="lin" valueType="num">
                                      <p:cBhvr>
                                        <p:cTn id="36" dur="750" fill="hold"/>
                                        <p:tgtEl>
                                          <p:spTgt spid="23"/>
                                        </p:tgtEl>
                                        <p:attrNameLst>
                                          <p:attrName>ppt_x</p:attrName>
                                        </p:attrNameLst>
                                      </p:cBhvr>
                                      <p:tavLst>
                                        <p:tav tm="0">
                                          <p:val>
                                            <p:strVal val="#ppt_x"/>
                                          </p:val>
                                        </p:tav>
                                        <p:tav tm="100000">
                                          <p:val>
                                            <p:strVal val="#ppt_x"/>
                                          </p:val>
                                        </p:tav>
                                      </p:tavLst>
                                    </p:anim>
                                    <p:anim calcmode="lin" valueType="num">
                                      <p:cBhvr>
                                        <p:cTn id="37"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15D52-5005-8DA2-8396-672597C5713C}"/>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725C58FC-2874-12D6-FD06-34CD4A1B3B78}"/>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0A6FA6DC-AA97-48B4-6584-60EAA60E6D4A}"/>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分项情况</a:t>
            </a:r>
          </a:p>
        </p:txBody>
      </p:sp>
      <p:sp>
        <p:nvSpPr>
          <p:cNvPr id="2" name="文本框 1">
            <a:extLst>
              <a:ext uri="{FF2B5EF4-FFF2-40B4-BE49-F238E27FC236}">
                <a16:creationId xmlns:a16="http://schemas.microsoft.com/office/drawing/2014/main" id="{2906CE94-6ECF-D112-C3C2-6F6B818A8381}"/>
              </a:ext>
            </a:extLst>
          </p:cNvPr>
          <p:cNvSpPr txBox="1"/>
          <p:nvPr/>
        </p:nvSpPr>
        <p:spPr>
          <a:xfrm>
            <a:off x="963500" y="979744"/>
            <a:ext cx="3461658" cy="523220"/>
          </a:xfrm>
          <a:prstGeom prst="rect">
            <a:avLst/>
          </a:prstGeom>
          <a:noFill/>
        </p:spPr>
        <p:txBody>
          <a:bodyPr wrap="square" rtlCol="0">
            <a:spAutoFit/>
          </a:bodyPr>
          <a:lstStyle/>
          <a:p>
            <a:r>
              <a:rPr lang="zh-CN" altLang="en-US" sz="2800" dirty="0"/>
              <a:t>程序部分</a:t>
            </a:r>
          </a:p>
        </p:txBody>
      </p:sp>
      <p:graphicFrame>
        <p:nvGraphicFramePr>
          <p:cNvPr id="7" name="图示 6">
            <a:extLst>
              <a:ext uri="{FF2B5EF4-FFF2-40B4-BE49-F238E27FC236}">
                <a16:creationId xmlns:a16="http://schemas.microsoft.com/office/drawing/2014/main" id="{A20D05C1-A654-BC18-B231-49B782632EB9}"/>
              </a:ext>
            </a:extLst>
          </p:cNvPr>
          <p:cNvGraphicFramePr/>
          <p:nvPr>
            <p:extLst>
              <p:ext uri="{D42A27DB-BD31-4B8C-83A1-F6EECF244321}">
                <p14:modId xmlns:p14="http://schemas.microsoft.com/office/powerpoint/2010/main" val="2263250621"/>
              </p:ext>
            </p:extLst>
          </p:nvPr>
        </p:nvGraphicFramePr>
        <p:xfrm>
          <a:off x="1429657" y="1771953"/>
          <a:ext cx="9797143" cy="42224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4606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39569-EFEC-9662-1B48-3FA3EF8D72BB}"/>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548A1AD9-776B-A458-4635-8FECB166E18B}"/>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07AF5E80-2546-816F-889B-DCF57293FC3D}"/>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分项情况</a:t>
            </a:r>
          </a:p>
        </p:txBody>
      </p:sp>
      <p:sp>
        <p:nvSpPr>
          <p:cNvPr id="2" name="文本框 1">
            <a:extLst>
              <a:ext uri="{FF2B5EF4-FFF2-40B4-BE49-F238E27FC236}">
                <a16:creationId xmlns:a16="http://schemas.microsoft.com/office/drawing/2014/main" id="{163C99DB-1964-7FD0-3270-6CE4EA1B8C9A}"/>
              </a:ext>
            </a:extLst>
          </p:cNvPr>
          <p:cNvSpPr txBox="1"/>
          <p:nvPr/>
        </p:nvSpPr>
        <p:spPr>
          <a:xfrm>
            <a:off x="963500" y="979744"/>
            <a:ext cx="3461658" cy="523220"/>
          </a:xfrm>
          <a:prstGeom prst="rect">
            <a:avLst/>
          </a:prstGeom>
          <a:noFill/>
        </p:spPr>
        <p:txBody>
          <a:bodyPr wrap="square" rtlCol="0">
            <a:spAutoFit/>
          </a:bodyPr>
          <a:lstStyle/>
          <a:p>
            <a:r>
              <a:rPr lang="en-US" altLang="zh-CN" sz="2800" dirty="0"/>
              <a:t>GUI</a:t>
            </a:r>
            <a:r>
              <a:rPr lang="zh-CN" altLang="en-US" sz="2800" dirty="0"/>
              <a:t>部分</a:t>
            </a:r>
          </a:p>
        </p:txBody>
      </p:sp>
      <p:pic>
        <p:nvPicPr>
          <p:cNvPr id="9" name="图片 8">
            <a:extLst>
              <a:ext uri="{FF2B5EF4-FFF2-40B4-BE49-F238E27FC236}">
                <a16:creationId xmlns:a16="http://schemas.microsoft.com/office/drawing/2014/main" id="{A3A43C75-FCBF-F907-F96A-70EB8BC8465B}"/>
              </a:ext>
            </a:extLst>
          </p:cNvPr>
          <p:cNvPicPr>
            <a:picLocks noChangeAspect="1"/>
          </p:cNvPicPr>
          <p:nvPr/>
        </p:nvPicPr>
        <p:blipFill>
          <a:blip r:embed="rId4">
            <a:extLst>
              <a:ext uri="{28A0092B-C50C-407E-A947-70E740481C1C}">
                <a14:useLocalDpi xmlns:a14="http://schemas.microsoft.com/office/drawing/2010/main" val="0"/>
              </a:ext>
            </a:extLst>
          </a:blip>
          <a:srcRect t="3292"/>
          <a:stretch/>
        </p:blipFill>
        <p:spPr>
          <a:xfrm>
            <a:off x="1930400" y="1611508"/>
            <a:ext cx="8186057" cy="4967624"/>
          </a:xfrm>
          <a:prstGeom prst="rect">
            <a:avLst/>
          </a:prstGeom>
        </p:spPr>
      </p:pic>
    </p:spTree>
    <p:extLst>
      <p:ext uri="{BB962C8B-B14F-4D97-AF65-F5344CB8AC3E}">
        <p14:creationId xmlns:p14="http://schemas.microsoft.com/office/powerpoint/2010/main" val="3094354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D00AC-9466-348A-25A1-59466B6F166E}"/>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CC3A6BC6-0F3A-4069-ACE2-661849D19CF4}"/>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l="4134" t="4134" r="4548" b="4548"/>
          <a:stretch/>
        </p:blipFill>
        <p:spPr>
          <a:xfrm>
            <a:off x="-3444876" y="3174"/>
            <a:ext cx="6848981" cy="6848981"/>
          </a:xfrm>
          <a:prstGeom prst="ellipse">
            <a:avLst/>
          </a:prstGeom>
        </p:spPr>
      </p:pic>
      <p:sp>
        <p:nvSpPr>
          <p:cNvPr id="2" name="文本框 1">
            <a:extLst>
              <a:ext uri="{FF2B5EF4-FFF2-40B4-BE49-F238E27FC236}">
                <a16:creationId xmlns:a16="http://schemas.microsoft.com/office/drawing/2014/main" id="{C0618C37-B457-7CC1-76CD-1430CE2DACC4}"/>
              </a:ext>
            </a:extLst>
          </p:cNvPr>
          <p:cNvSpPr txBox="1"/>
          <p:nvPr/>
        </p:nvSpPr>
        <p:spPr>
          <a:xfrm>
            <a:off x="4172216" y="1430473"/>
            <a:ext cx="1269734" cy="707886"/>
          </a:xfrm>
          <a:prstGeom prst="rect">
            <a:avLst/>
          </a:prstGeom>
          <a:noFill/>
        </p:spPr>
        <p:txBody>
          <a:bodyPr wrap="square" rtlCol="0">
            <a:spAutoFit/>
          </a:bodyPr>
          <a:lstStyle/>
          <a:p>
            <a:pPr algn="ctr"/>
            <a:r>
              <a:rPr lang="zh-CN" altLang="en-US" sz="4000" b="1" dirty="0">
                <a:latin typeface="+mn-ea"/>
              </a:rPr>
              <a:t>目录</a:t>
            </a:r>
          </a:p>
        </p:txBody>
      </p:sp>
      <p:sp>
        <p:nvSpPr>
          <p:cNvPr id="3" name="文本框 2">
            <a:extLst>
              <a:ext uri="{FF2B5EF4-FFF2-40B4-BE49-F238E27FC236}">
                <a16:creationId xmlns:a16="http://schemas.microsoft.com/office/drawing/2014/main" id="{4964205F-57F8-8042-F7B6-3F1E34A0A9E5}"/>
              </a:ext>
            </a:extLst>
          </p:cNvPr>
          <p:cNvSpPr txBox="1"/>
          <p:nvPr/>
        </p:nvSpPr>
        <p:spPr>
          <a:xfrm>
            <a:off x="4210316" y="2192231"/>
            <a:ext cx="2888984" cy="584775"/>
          </a:xfrm>
          <a:prstGeom prst="rect">
            <a:avLst/>
          </a:prstGeom>
          <a:noFill/>
        </p:spPr>
        <p:txBody>
          <a:bodyPr wrap="square" rtlCol="0">
            <a:spAutoFit/>
          </a:bodyPr>
          <a:lstStyle/>
          <a:p>
            <a:r>
              <a:rPr lang="zh-CN" altLang="en-US" sz="3200" dirty="0">
                <a:latin typeface="+mn-ea"/>
              </a:rPr>
              <a:t>总体规划</a:t>
            </a:r>
          </a:p>
        </p:txBody>
      </p:sp>
      <p:sp>
        <p:nvSpPr>
          <p:cNvPr id="4" name="文本框 3">
            <a:extLst>
              <a:ext uri="{FF2B5EF4-FFF2-40B4-BE49-F238E27FC236}">
                <a16:creationId xmlns:a16="http://schemas.microsoft.com/office/drawing/2014/main" id="{3950286C-57AD-9C94-889B-C298BD29E65B}"/>
              </a:ext>
            </a:extLst>
          </p:cNvPr>
          <p:cNvSpPr txBox="1"/>
          <p:nvPr/>
        </p:nvSpPr>
        <p:spPr>
          <a:xfrm>
            <a:off x="4210316" y="2763475"/>
            <a:ext cx="2888984" cy="584775"/>
          </a:xfrm>
          <a:prstGeom prst="rect">
            <a:avLst/>
          </a:prstGeom>
          <a:noFill/>
        </p:spPr>
        <p:txBody>
          <a:bodyPr wrap="square" rtlCol="0">
            <a:spAutoFit/>
          </a:bodyPr>
          <a:lstStyle/>
          <a:p>
            <a:r>
              <a:rPr lang="zh-CN" altLang="en-US" sz="3200" dirty="0">
                <a:latin typeface="+mn-ea"/>
              </a:rPr>
              <a:t>项目分工</a:t>
            </a:r>
          </a:p>
        </p:txBody>
      </p:sp>
      <p:sp>
        <p:nvSpPr>
          <p:cNvPr id="5" name="文本框 4">
            <a:extLst>
              <a:ext uri="{FF2B5EF4-FFF2-40B4-BE49-F238E27FC236}">
                <a16:creationId xmlns:a16="http://schemas.microsoft.com/office/drawing/2014/main" id="{EFE35317-B763-07FE-0254-E79C3E9FDB24}"/>
              </a:ext>
            </a:extLst>
          </p:cNvPr>
          <p:cNvSpPr txBox="1"/>
          <p:nvPr/>
        </p:nvSpPr>
        <p:spPr>
          <a:xfrm>
            <a:off x="4210316" y="3334719"/>
            <a:ext cx="2888984" cy="584775"/>
          </a:xfrm>
          <a:prstGeom prst="rect">
            <a:avLst/>
          </a:prstGeom>
          <a:noFill/>
        </p:spPr>
        <p:txBody>
          <a:bodyPr wrap="square" rtlCol="0">
            <a:spAutoFit/>
          </a:bodyPr>
          <a:lstStyle/>
          <a:p>
            <a:r>
              <a:rPr lang="zh-CN" altLang="en-US" sz="3200" dirty="0">
                <a:latin typeface="+mn-ea"/>
              </a:rPr>
              <a:t>分项情况</a:t>
            </a:r>
          </a:p>
        </p:txBody>
      </p:sp>
      <p:sp>
        <p:nvSpPr>
          <p:cNvPr id="7" name="文本框 6">
            <a:extLst>
              <a:ext uri="{FF2B5EF4-FFF2-40B4-BE49-F238E27FC236}">
                <a16:creationId xmlns:a16="http://schemas.microsoft.com/office/drawing/2014/main" id="{6F39DFC8-D2C6-0066-ED53-E33F86B2E9A3}"/>
              </a:ext>
            </a:extLst>
          </p:cNvPr>
          <p:cNvSpPr txBox="1"/>
          <p:nvPr/>
        </p:nvSpPr>
        <p:spPr>
          <a:xfrm>
            <a:off x="4210316" y="3905963"/>
            <a:ext cx="2888984" cy="584775"/>
          </a:xfrm>
          <a:prstGeom prst="rect">
            <a:avLst/>
          </a:prstGeom>
          <a:noFill/>
        </p:spPr>
        <p:txBody>
          <a:bodyPr wrap="square" rtlCol="0">
            <a:spAutoFit/>
          </a:bodyPr>
          <a:lstStyle/>
          <a:p>
            <a:r>
              <a:rPr lang="zh-CN" altLang="en-US" sz="3200" dirty="0">
                <a:latin typeface="+mn-ea"/>
              </a:rPr>
              <a:t>后续计划</a:t>
            </a:r>
          </a:p>
        </p:txBody>
      </p:sp>
      <p:sp>
        <p:nvSpPr>
          <p:cNvPr id="8" name="文本框 7">
            <a:extLst>
              <a:ext uri="{FF2B5EF4-FFF2-40B4-BE49-F238E27FC236}">
                <a16:creationId xmlns:a16="http://schemas.microsoft.com/office/drawing/2014/main" id="{4C9F2AFE-1159-FB72-C158-D29CA74BA678}"/>
              </a:ext>
            </a:extLst>
          </p:cNvPr>
          <p:cNvSpPr txBox="1"/>
          <p:nvPr/>
        </p:nvSpPr>
        <p:spPr>
          <a:xfrm>
            <a:off x="4210316" y="4477207"/>
            <a:ext cx="2888984" cy="584775"/>
          </a:xfrm>
          <a:prstGeom prst="rect">
            <a:avLst/>
          </a:prstGeom>
          <a:noFill/>
        </p:spPr>
        <p:txBody>
          <a:bodyPr wrap="square" rtlCol="0">
            <a:spAutoFit/>
          </a:bodyPr>
          <a:lstStyle/>
          <a:p>
            <a:r>
              <a:rPr lang="zh-CN" altLang="en-US" sz="3200" dirty="0">
                <a:latin typeface="+mn-ea"/>
              </a:rPr>
              <a:t>参考资料</a:t>
            </a:r>
          </a:p>
        </p:txBody>
      </p:sp>
      <p:sp>
        <p:nvSpPr>
          <p:cNvPr id="10" name="文本框 9">
            <a:extLst>
              <a:ext uri="{FF2B5EF4-FFF2-40B4-BE49-F238E27FC236}">
                <a16:creationId xmlns:a16="http://schemas.microsoft.com/office/drawing/2014/main" id="{1F5DE37F-4C41-C799-76EF-769EEA659393}"/>
              </a:ext>
            </a:extLst>
          </p:cNvPr>
          <p:cNvSpPr txBox="1"/>
          <p:nvPr/>
        </p:nvSpPr>
        <p:spPr>
          <a:xfrm>
            <a:off x="4210316" y="5048450"/>
            <a:ext cx="2888984" cy="584775"/>
          </a:xfrm>
          <a:prstGeom prst="rect">
            <a:avLst/>
          </a:prstGeom>
          <a:noFill/>
        </p:spPr>
        <p:txBody>
          <a:bodyPr wrap="square" rtlCol="0">
            <a:spAutoFit/>
          </a:bodyPr>
          <a:lstStyle/>
          <a:p>
            <a:r>
              <a:rPr lang="zh-CN" altLang="en-US" sz="3200" dirty="0">
                <a:latin typeface="+mn-ea"/>
              </a:rPr>
              <a:t>致谢</a:t>
            </a:r>
          </a:p>
        </p:txBody>
      </p:sp>
      <p:sp>
        <p:nvSpPr>
          <p:cNvPr id="11" name="文本框 10">
            <a:extLst>
              <a:ext uri="{FF2B5EF4-FFF2-40B4-BE49-F238E27FC236}">
                <a16:creationId xmlns:a16="http://schemas.microsoft.com/office/drawing/2014/main" id="{6D981A53-E33A-53A5-C38B-9B2D477BE531}"/>
              </a:ext>
            </a:extLst>
          </p:cNvPr>
          <p:cNvSpPr txBox="1"/>
          <p:nvPr/>
        </p:nvSpPr>
        <p:spPr>
          <a:xfrm>
            <a:off x="3896574" y="2346120"/>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3" name="文本框 12">
            <a:extLst>
              <a:ext uri="{FF2B5EF4-FFF2-40B4-BE49-F238E27FC236}">
                <a16:creationId xmlns:a16="http://schemas.microsoft.com/office/drawing/2014/main" id="{202AF997-96E3-6CCB-5849-FE6B6CBBE097}"/>
              </a:ext>
            </a:extLst>
          </p:cNvPr>
          <p:cNvSpPr txBox="1"/>
          <p:nvPr/>
        </p:nvSpPr>
        <p:spPr>
          <a:xfrm>
            <a:off x="3896574" y="2916943"/>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4" name="文本框 13">
            <a:extLst>
              <a:ext uri="{FF2B5EF4-FFF2-40B4-BE49-F238E27FC236}">
                <a16:creationId xmlns:a16="http://schemas.microsoft.com/office/drawing/2014/main" id="{75761CAE-3C76-F607-CC93-CDB369BDBF56}"/>
              </a:ext>
            </a:extLst>
          </p:cNvPr>
          <p:cNvSpPr txBox="1"/>
          <p:nvPr/>
        </p:nvSpPr>
        <p:spPr>
          <a:xfrm>
            <a:off x="3896574" y="3488607"/>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5" name="文本框 14">
            <a:extLst>
              <a:ext uri="{FF2B5EF4-FFF2-40B4-BE49-F238E27FC236}">
                <a16:creationId xmlns:a16="http://schemas.microsoft.com/office/drawing/2014/main" id="{5EF2953E-C933-570B-7277-A2014ABFB43D}"/>
              </a:ext>
            </a:extLst>
          </p:cNvPr>
          <p:cNvSpPr txBox="1"/>
          <p:nvPr/>
        </p:nvSpPr>
        <p:spPr>
          <a:xfrm>
            <a:off x="3896574" y="4059851"/>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6" name="文本框 15">
            <a:extLst>
              <a:ext uri="{FF2B5EF4-FFF2-40B4-BE49-F238E27FC236}">
                <a16:creationId xmlns:a16="http://schemas.microsoft.com/office/drawing/2014/main" id="{5475CD15-DD8D-4C5B-3C94-6AABAD7191EB}"/>
              </a:ext>
            </a:extLst>
          </p:cNvPr>
          <p:cNvSpPr txBox="1"/>
          <p:nvPr/>
        </p:nvSpPr>
        <p:spPr>
          <a:xfrm>
            <a:off x="3896574" y="4631095"/>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7" name="文本框 16">
            <a:extLst>
              <a:ext uri="{FF2B5EF4-FFF2-40B4-BE49-F238E27FC236}">
                <a16:creationId xmlns:a16="http://schemas.microsoft.com/office/drawing/2014/main" id="{FEA37DCE-9130-C0FE-9EAD-F9AD41BEA8B4}"/>
              </a:ext>
            </a:extLst>
          </p:cNvPr>
          <p:cNvSpPr txBox="1"/>
          <p:nvPr/>
        </p:nvSpPr>
        <p:spPr>
          <a:xfrm>
            <a:off x="3896574" y="5202338"/>
            <a:ext cx="481673" cy="307777"/>
          </a:xfrm>
          <a:prstGeom prst="rect">
            <a:avLst/>
          </a:prstGeom>
          <a:noFill/>
        </p:spPr>
        <p:txBody>
          <a:bodyPr wrap="square" rtlCol="0">
            <a:spAutoFit/>
          </a:bodyPr>
          <a:lstStyle/>
          <a:p>
            <a:r>
              <a:rPr lang="zh-CN" altLang="en-US" sz="1400" dirty="0"/>
              <a:t>●</a:t>
            </a:r>
            <a:endParaRPr lang="zh-CN" altLang="en-US" sz="1600" dirty="0"/>
          </a:p>
        </p:txBody>
      </p:sp>
    </p:spTree>
    <p:extLst>
      <p:ext uri="{BB962C8B-B14F-4D97-AF65-F5344CB8AC3E}">
        <p14:creationId xmlns:p14="http://schemas.microsoft.com/office/powerpoint/2010/main" val="254947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7F546-DEC2-A9F3-D42F-E4DB935CCE2F}"/>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975EDB39-C1E7-FF4D-7B2D-39F4686335A4}"/>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D68F742B-5188-910A-B7C5-C5C171AE4372}"/>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后续计划</a:t>
            </a:r>
          </a:p>
        </p:txBody>
      </p:sp>
      <p:graphicFrame>
        <p:nvGraphicFramePr>
          <p:cNvPr id="4" name="图示 3">
            <a:extLst>
              <a:ext uri="{FF2B5EF4-FFF2-40B4-BE49-F238E27FC236}">
                <a16:creationId xmlns:a16="http://schemas.microsoft.com/office/drawing/2014/main" id="{CE154082-75DB-3161-C7DB-9968844421F1}"/>
              </a:ext>
            </a:extLst>
          </p:cNvPr>
          <p:cNvGraphicFramePr/>
          <p:nvPr>
            <p:extLst>
              <p:ext uri="{D42A27DB-BD31-4B8C-83A1-F6EECF244321}">
                <p14:modId xmlns:p14="http://schemas.microsoft.com/office/powerpoint/2010/main" val="2965523630"/>
              </p:ext>
            </p:extLst>
          </p:nvPr>
        </p:nvGraphicFramePr>
        <p:xfrm>
          <a:off x="2634342" y="1516744"/>
          <a:ext cx="7155543" cy="44982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4768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9420F-1ED5-3E74-190C-96CBDAFF3D76}"/>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DB609FE2-EE58-657A-D3DF-CC732141B6EE}"/>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l="4134" t="4134" r="4548" b="4548"/>
          <a:stretch/>
        </p:blipFill>
        <p:spPr>
          <a:xfrm>
            <a:off x="-3444876" y="3174"/>
            <a:ext cx="6848981" cy="6848981"/>
          </a:xfrm>
          <a:prstGeom prst="ellipse">
            <a:avLst/>
          </a:prstGeom>
        </p:spPr>
      </p:pic>
      <p:sp>
        <p:nvSpPr>
          <p:cNvPr id="2" name="文本框 1">
            <a:extLst>
              <a:ext uri="{FF2B5EF4-FFF2-40B4-BE49-F238E27FC236}">
                <a16:creationId xmlns:a16="http://schemas.microsoft.com/office/drawing/2014/main" id="{4517B004-86DC-B864-A25D-AAAD79BBEE5C}"/>
              </a:ext>
            </a:extLst>
          </p:cNvPr>
          <p:cNvSpPr txBox="1"/>
          <p:nvPr/>
        </p:nvSpPr>
        <p:spPr>
          <a:xfrm>
            <a:off x="4172216" y="1430473"/>
            <a:ext cx="1269734" cy="707886"/>
          </a:xfrm>
          <a:prstGeom prst="rect">
            <a:avLst/>
          </a:prstGeom>
          <a:noFill/>
        </p:spPr>
        <p:txBody>
          <a:bodyPr wrap="square" rtlCol="0">
            <a:spAutoFit/>
          </a:bodyPr>
          <a:lstStyle/>
          <a:p>
            <a:pPr algn="ctr"/>
            <a:r>
              <a:rPr lang="zh-CN" altLang="en-US" sz="4000" b="1" dirty="0">
                <a:latin typeface="+mn-ea"/>
              </a:rPr>
              <a:t>目录</a:t>
            </a:r>
          </a:p>
        </p:txBody>
      </p:sp>
      <p:sp>
        <p:nvSpPr>
          <p:cNvPr id="3" name="文本框 2">
            <a:extLst>
              <a:ext uri="{FF2B5EF4-FFF2-40B4-BE49-F238E27FC236}">
                <a16:creationId xmlns:a16="http://schemas.microsoft.com/office/drawing/2014/main" id="{33F65268-D998-5F96-0157-0D37BAB77BD8}"/>
              </a:ext>
            </a:extLst>
          </p:cNvPr>
          <p:cNvSpPr txBox="1"/>
          <p:nvPr/>
        </p:nvSpPr>
        <p:spPr>
          <a:xfrm>
            <a:off x="4210316" y="2192231"/>
            <a:ext cx="2888984" cy="584775"/>
          </a:xfrm>
          <a:prstGeom prst="rect">
            <a:avLst/>
          </a:prstGeom>
          <a:noFill/>
        </p:spPr>
        <p:txBody>
          <a:bodyPr wrap="square" rtlCol="0">
            <a:spAutoFit/>
          </a:bodyPr>
          <a:lstStyle/>
          <a:p>
            <a:r>
              <a:rPr lang="zh-CN" altLang="en-US" sz="3200" dirty="0">
                <a:latin typeface="+mn-ea"/>
              </a:rPr>
              <a:t>总体规划</a:t>
            </a:r>
          </a:p>
        </p:txBody>
      </p:sp>
      <p:sp>
        <p:nvSpPr>
          <p:cNvPr id="4" name="文本框 3">
            <a:extLst>
              <a:ext uri="{FF2B5EF4-FFF2-40B4-BE49-F238E27FC236}">
                <a16:creationId xmlns:a16="http://schemas.microsoft.com/office/drawing/2014/main" id="{069822BC-D307-0753-5177-ECEFAF8FA8A8}"/>
              </a:ext>
            </a:extLst>
          </p:cNvPr>
          <p:cNvSpPr txBox="1"/>
          <p:nvPr/>
        </p:nvSpPr>
        <p:spPr>
          <a:xfrm>
            <a:off x="4210316" y="2763475"/>
            <a:ext cx="2888984" cy="584775"/>
          </a:xfrm>
          <a:prstGeom prst="rect">
            <a:avLst/>
          </a:prstGeom>
          <a:noFill/>
        </p:spPr>
        <p:txBody>
          <a:bodyPr wrap="square" rtlCol="0">
            <a:spAutoFit/>
          </a:bodyPr>
          <a:lstStyle/>
          <a:p>
            <a:r>
              <a:rPr lang="zh-CN" altLang="en-US" sz="3200" dirty="0">
                <a:latin typeface="+mn-ea"/>
              </a:rPr>
              <a:t>项目分工</a:t>
            </a:r>
          </a:p>
        </p:txBody>
      </p:sp>
      <p:sp>
        <p:nvSpPr>
          <p:cNvPr id="5" name="文本框 4">
            <a:extLst>
              <a:ext uri="{FF2B5EF4-FFF2-40B4-BE49-F238E27FC236}">
                <a16:creationId xmlns:a16="http://schemas.microsoft.com/office/drawing/2014/main" id="{21CC5C1C-E9DB-87E7-5FE4-BD751AEDC449}"/>
              </a:ext>
            </a:extLst>
          </p:cNvPr>
          <p:cNvSpPr txBox="1"/>
          <p:nvPr/>
        </p:nvSpPr>
        <p:spPr>
          <a:xfrm>
            <a:off x="4210316" y="3334719"/>
            <a:ext cx="2888984" cy="584775"/>
          </a:xfrm>
          <a:prstGeom prst="rect">
            <a:avLst/>
          </a:prstGeom>
          <a:noFill/>
        </p:spPr>
        <p:txBody>
          <a:bodyPr wrap="square" rtlCol="0">
            <a:spAutoFit/>
          </a:bodyPr>
          <a:lstStyle/>
          <a:p>
            <a:r>
              <a:rPr lang="zh-CN" altLang="en-US" sz="3200" dirty="0">
                <a:latin typeface="+mn-ea"/>
              </a:rPr>
              <a:t>分项情况</a:t>
            </a:r>
          </a:p>
        </p:txBody>
      </p:sp>
      <p:sp>
        <p:nvSpPr>
          <p:cNvPr id="7" name="文本框 6">
            <a:extLst>
              <a:ext uri="{FF2B5EF4-FFF2-40B4-BE49-F238E27FC236}">
                <a16:creationId xmlns:a16="http://schemas.microsoft.com/office/drawing/2014/main" id="{FA9228E9-3443-A582-22B6-A88AB19DB161}"/>
              </a:ext>
            </a:extLst>
          </p:cNvPr>
          <p:cNvSpPr txBox="1"/>
          <p:nvPr/>
        </p:nvSpPr>
        <p:spPr>
          <a:xfrm>
            <a:off x="4210316" y="3905963"/>
            <a:ext cx="2888984" cy="584775"/>
          </a:xfrm>
          <a:prstGeom prst="rect">
            <a:avLst/>
          </a:prstGeom>
          <a:noFill/>
        </p:spPr>
        <p:txBody>
          <a:bodyPr wrap="square" rtlCol="0">
            <a:spAutoFit/>
          </a:bodyPr>
          <a:lstStyle/>
          <a:p>
            <a:r>
              <a:rPr lang="zh-CN" altLang="en-US" sz="3200" dirty="0">
                <a:latin typeface="+mn-ea"/>
              </a:rPr>
              <a:t>后续计划</a:t>
            </a:r>
          </a:p>
        </p:txBody>
      </p:sp>
      <p:sp>
        <p:nvSpPr>
          <p:cNvPr id="8" name="文本框 7">
            <a:extLst>
              <a:ext uri="{FF2B5EF4-FFF2-40B4-BE49-F238E27FC236}">
                <a16:creationId xmlns:a16="http://schemas.microsoft.com/office/drawing/2014/main" id="{5A813446-1504-6317-7963-9A43297CA83B}"/>
              </a:ext>
            </a:extLst>
          </p:cNvPr>
          <p:cNvSpPr txBox="1"/>
          <p:nvPr/>
        </p:nvSpPr>
        <p:spPr>
          <a:xfrm>
            <a:off x="4210316" y="4477207"/>
            <a:ext cx="2888984" cy="584775"/>
          </a:xfrm>
          <a:prstGeom prst="rect">
            <a:avLst/>
          </a:prstGeom>
          <a:noFill/>
        </p:spPr>
        <p:txBody>
          <a:bodyPr wrap="square" rtlCol="0">
            <a:spAutoFit/>
          </a:bodyPr>
          <a:lstStyle/>
          <a:p>
            <a:r>
              <a:rPr lang="zh-CN" altLang="en-US" sz="3200" dirty="0">
                <a:latin typeface="+mn-ea"/>
              </a:rPr>
              <a:t>参考资料</a:t>
            </a:r>
          </a:p>
        </p:txBody>
      </p:sp>
      <p:sp>
        <p:nvSpPr>
          <p:cNvPr id="10" name="文本框 9">
            <a:extLst>
              <a:ext uri="{FF2B5EF4-FFF2-40B4-BE49-F238E27FC236}">
                <a16:creationId xmlns:a16="http://schemas.microsoft.com/office/drawing/2014/main" id="{F04D4FE7-B501-DCD8-C709-93317C4DBD6D}"/>
              </a:ext>
            </a:extLst>
          </p:cNvPr>
          <p:cNvSpPr txBox="1"/>
          <p:nvPr/>
        </p:nvSpPr>
        <p:spPr>
          <a:xfrm>
            <a:off x="4210316" y="5048450"/>
            <a:ext cx="2888984" cy="584775"/>
          </a:xfrm>
          <a:prstGeom prst="rect">
            <a:avLst/>
          </a:prstGeom>
          <a:noFill/>
        </p:spPr>
        <p:txBody>
          <a:bodyPr wrap="square" rtlCol="0">
            <a:spAutoFit/>
          </a:bodyPr>
          <a:lstStyle/>
          <a:p>
            <a:r>
              <a:rPr lang="zh-CN" altLang="en-US" sz="3200" dirty="0">
                <a:latin typeface="+mn-ea"/>
              </a:rPr>
              <a:t>致谢</a:t>
            </a:r>
          </a:p>
        </p:txBody>
      </p:sp>
      <p:sp>
        <p:nvSpPr>
          <p:cNvPr id="11" name="文本框 10">
            <a:extLst>
              <a:ext uri="{FF2B5EF4-FFF2-40B4-BE49-F238E27FC236}">
                <a16:creationId xmlns:a16="http://schemas.microsoft.com/office/drawing/2014/main" id="{18A55ECF-1351-D92F-C591-6DD6F7672733}"/>
              </a:ext>
            </a:extLst>
          </p:cNvPr>
          <p:cNvSpPr txBox="1"/>
          <p:nvPr/>
        </p:nvSpPr>
        <p:spPr>
          <a:xfrm>
            <a:off x="3896574" y="2346120"/>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3" name="文本框 12">
            <a:extLst>
              <a:ext uri="{FF2B5EF4-FFF2-40B4-BE49-F238E27FC236}">
                <a16:creationId xmlns:a16="http://schemas.microsoft.com/office/drawing/2014/main" id="{B3E389CC-415C-B42A-3122-846389EE31CE}"/>
              </a:ext>
            </a:extLst>
          </p:cNvPr>
          <p:cNvSpPr txBox="1"/>
          <p:nvPr/>
        </p:nvSpPr>
        <p:spPr>
          <a:xfrm>
            <a:off x="3896574" y="2916943"/>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4" name="文本框 13">
            <a:extLst>
              <a:ext uri="{FF2B5EF4-FFF2-40B4-BE49-F238E27FC236}">
                <a16:creationId xmlns:a16="http://schemas.microsoft.com/office/drawing/2014/main" id="{2CCACEF5-86C4-40BD-376E-2E94378CF44C}"/>
              </a:ext>
            </a:extLst>
          </p:cNvPr>
          <p:cNvSpPr txBox="1"/>
          <p:nvPr/>
        </p:nvSpPr>
        <p:spPr>
          <a:xfrm>
            <a:off x="3896574" y="3488607"/>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5" name="文本框 14">
            <a:extLst>
              <a:ext uri="{FF2B5EF4-FFF2-40B4-BE49-F238E27FC236}">
                <a16:creationId xmlns:a16="http://schemas.microsoft.com/office/drawing/2014/main" id="{C73BA67D-C44C-71C2-A8FD-322D6A31E825}"/>
              </a:ext>
            </a:extLst>
          </p:cNvPr>
          <p:cNvSpPr txBox="1"/>
          <p:nvPr/>
        </p:nvSpPr>
        <p:spPr>
          <a:xfrm>
            <a:off x="3896574" y="4059851"/>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6" name="文本框 15">
            <a:extLst>
              <a:ext uri="{FF2B5EF4-FFF2-40B4-BE49-F238E27FC236}">
                <a16:creationId xmlns:a16="http://schemas.microsoft.com/office/drawing/2014/main" id="{0375C6A4-628B-D1BE-DB92-44174F263905}"/>
              </a:ext>
            </a:extLst>
          </p:cNvPr>
          <p:cNvSpPr txBox="1"/>
          <p:nvPr/>
        </p:nvSpPr>
        <p:spPr>
          <a:xfrm>
            <a:off x="3896574" y="4631095"/>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7" name="文本框 16">
            <a:extLst>
              <a:ext uri="{FF2B5EF4-FFF2-40B4-BE49-F238E27FC236}">
                <a16:creationId xmlns:a16="http://schemas.microsoft.com/office/drawing/2014/main" id="{8CF99036-AABC-D574-5438-96C10730D609}"/>
              </a:ext>
            </a:extLst>
          </p:cNvPr>
          <p:cNvSpPr txBox="1"/>
          <p:nvPr/>
        </p:nvSpPr>
        <p:spPr>
          <a:xfrm>
            <a:off x="3896574" y="5202338"/>
            <a:ext cx="481673" cy="307777"/>
          </a:xfrm>
          <a:prstGeom prst="rect">
            <a:avLst/>
          </a:prstGeom>
          <a:noFill/>
        </p:spPr>
        <p:txBody>
          <a:bodyPr wrap="square" rtlCol="0">
            <a:spAutoFit/>
          </a:bodyPr>
          <a:lstStyle/>
          <a:p>
            <a:r>
              <a:rPr lang="zh-CN" altLang="en-US" sz="1400" dirty="0"/>
              <a:t>●</a:t>
            </a:r>
            <a:endParaRPr lang="zh-CN" altLang="en-US" sz="1600" dirty="0"/>
          </a:p>
        </p:txBody>
      </p:sp>
    </p:spTree>
    <p:extLst>
      <p:ext uri="{BB962C8B-B14F-4D97-AF65-F5344CB8AC3E}">
        <p14:creationId xmlns:p14="http://schemas.microsoft.com/office/powerpoint/2010/main" val="121870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FB134-A2CA-3E80-FCC7-D822547A0DEB}"/>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49814093-DBEC-7C66-AAD7-4FEE167B60D6}"/>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896E9051-E953-C3FD-6E65-2B8021C266FA}"/>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参考资料</a:t>
            </a:r>
          </a:p>
        </p:txBody>
      </p:sp>
      <p:sp>
        <p:nvSpPr>
          <p:cNvPr id="12" name="文本框 11">
            <a:extLst>
              <a:ext uri="{FF2B5EF4-FFF2-40B4-BE49-F238E27FC236}">
                <a16:creationId xmlns:a16="http://schemas.microsoft.com/office/drawing/2014/main" id="{625539E9-78B1-93D1-6A66-0887B904A6E8}"/>
              </a:ext>
            </a:extLst>
          </p:cNvPr>
          <p:cNvSpPr txBox="1"/>
          <p:nvPr/>
        </p:nvSpPr>
        <p:spPr>
          <a:xfrm>
            <a:off x="257731" y="1007168"/>
            <a:ext cx="11596946" cy="400110"/>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[ 1 ]: </a:t>
            </a:r>
            <a:r>
              <a:rPr lang="en-US" altLang="zh-CN" sz="2000" dirty="0">
                <a:latin typeface="Times New Roman" panose="02020603050405020304" pitchFamily="18" charset="0"/>
                <a:cs typeface="Times New Roman" panose="02020603050405020304" pitchFamily="18" charset="0"/>
              </a:rPr>
              <a:t>Alwayn, Vivek, </a:t>
            </a:r>
            <a:r>
              <a:rPr lang="en-US" altLang="zh-CN" sz="2000" i="1" dirty="0">
                <a:latin typeface="Times New Roman" panose="02020603050405020304" pitchFamily="18" charset="0"/>
                <a:cs typeface="Times New Roman" panose="02020603050405020304" pitchFamily="18" charset="0"/>
              </a:rPr>
              <a:t>Digital Signal Processing Using MATLAB and Simulink </a:t>
            </a:r>
            <a:r>
              <a:rPr lang="en-US" altLang="zh-CN" sz="2000" dirty="0">
                <a:latin typeface="Times New Roman" panose="02020603050405020304" pitchFamily="18" charset="0"/>
                <a:cs typeface="Times New Roman" panose="02020603050405020304" pitchFamily="18" charset="0"/>
              </a:rPr>
              <a:t>(New York: Wiley, 2010)</a:t>
            </a:r>
            <a:endParaRPr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E0DE559-9931-140A-FBA2-BAAD5BE22DCB}"/>
              </a:ext>
            </a:extLst>
          </p:cNvPr>
          <p:cNvSpPr txBox="1"/>
          <p:nvPr/>
        </p:nvSpPr>
        <p:spPr>
          <a:xfrm>
            <a:off x="257731" y="1414358"/>
            <a:ext cx="11528707"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[ 2 ]: Audio I/O and Waveform Generation- MATLAB &amp; Simulink, October 26, 2024. </a:t>
            </a:r>
          </a:p>
          <a:p>
            <a:r>
              <a:rPr lang="en-US" altLang="zh-CN" sz="2000" dirty="0">
                <a:latin typeface="Times New Roman" panose="02020603050405020304" pitchFamily="18" charset="0"/>
                <a:cs typeface="Times New Roman" panose="02020603050405020304" pitchFamily="18" charset="0"/>
              </a:rPr>
              <a:t>         https://www.mathworks.com/help/audio/audio-io-and-waveform-generation.html.</a:t>
            </a:r>
            <a:endParaRPr lang="zh-CN" altLang="en-US" sz="2000" i="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5866F34B-B043-3ECB-30BB-4368C8DA3057}"/>
              </a:ext>
            </a:extLst>
          </p:cNvPr>
          <p:cNvSpPr txBox="1"/>
          <p:nvPr/>
        </p:nvSpPr>
        <p:spPr>
          <a:xfrm>
            <a:off x="257731" y="2129324"/>
            <a:ext cx="11528707"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[ 3 ]: randn - Normally distributed random numbers - MATLAB, October 26, 2024. </a:t>
            </a:r>
          </a:p>
          <a:p>
            <a:r>
              <a:rPr lang="en-US" altLang="zh-CN" sz="2000" dirty="0">
                <a:latin typeface="Times New Roman" panose="02020603050405020304" pitchFamily="18" charset="0"/>
                <a:cs typeface="Times New Roman" panose="02020603050405020304" pitchFamily="18" charset="0"/>
              </a:rPr>
              <a:t>         https://www.mathworks.com/help/matlab/ref/randn.html.</a:t>
            </a:r>
            <a:endParaRPr lang="zh-CN" altLang="en-US" sz="2000" i="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8CD73943-EB5A-A008-ED5D-FE75C8E589BC}"/>
              </a:ext>
            </a:extLst>
          </p:cNvPr>
          <p:cNvSpPr txBox="1"/>
          <p:nvPr/>
        </p:nvSpPr>
        <p:spPr>
          <a:xfrm>
            <a:off x="257731" y="2844290"/>
            <a:ext cx="11528707"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[ 4 ]: Signal Processing Stack Exchange, October 26, 2024. https://dsp.stackexchange.com/.</a:t>
            </a:r>
            <a:endParaRPr lang="zh-CN" altLang="en-US" sz="2000" i="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7036A1ED-B18E-1FEB-3634-50EBF518AEF0}"/>
              </a:ext>
            </a:extLst>
          </p:cNvPr>
          <p:cNvSpPr txBox="1"/>
          <p:nvPr/>
        </p:nvSpPr>
        <p:spPr>
          <a:xfrm>
            <a:off x="257731" y="3251480"/>
            <a:ext cx="11528707"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[ 5 ]: audiorecorder - Object for recording audio - MATLAB, October 27, 2024. </a:t>
            </a:r>
          </a:p>
          <a:p>
            <a:r>
              <a:rPr lang="en-US" altLang="zh-CN" sz="2000" dirty="0">
                <a:latin typeface="Times New Roman" panose="02020603050405020304" pitchFamily="18" charset="0"/>
                <a:cs typeface="Times New Roman" panose="02020603050405020304" pitchFamily="18" charset="0"/>
              </a:rPr>
              <a:t>         https://www.mathworks.com/help/matlab/ref/audiorecorder.html.</a:t>
            </a:r>
            <a:endParaRPr lang="zh-CN" altLang="en-US" sz="2000" i="1"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59B86B8A-9F06-E1C2-00DE-4299CB3698C2}"/>
              </a:ext>
            </a:extLst>
          </p:cNvPr>
          <p:cNvSpPr txBox="1"/>
          <p:nvPr/>
        </p:nvSpPr>
        <p:spPr>
          <a:xfrm>
            <a:off x="257731" y="3966446"/>
            <a:ext cx="11528707"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[ 6 ]: Audio Toolbox Documentation, October 27, 2024. https://www.mathworks.com/help/audio/ref/pitch.htm.</a:t>
            </a:r>
            <a:endParaRPr lang="zh-CN" altLang="en-US" sz="2000" i="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7390A17C-D46F-71FA-703C-4DC6AEAC7CEC}"/>
              </a:ext>
            </a:extLst>
          </p:cNvPr>
          <p:cNvSpPr txBox="1"/>
          <p:nvPr/>
        </p:nvSpPr>
        <p:spPr>
          <a:xfrm>
            <a:off x="257731" y="4373636"/>
            <a:ext cx="11528707"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[ 7 ]: stretchAudio - Time-stretch audio - MATLAB, October 27, 2024.</a:t>
            </a:r>
          </a:p>
          <a:p>
            <a:r>
              <a:rPr lang="en-US" altLang="zh-CN" sz="2000" dirty="0">
                <a:latin typeface="Times New Roman" panose="02020603050405020304" pitchFamily="18" charset="0"/>
                <a:cs typeface="Times New Roman" panose="02020603050405020304" pitchFamily="18" charset="0"/>
              </a:rPr>
              <a:t>         https://www.mathworks.com/help/audio/ref/stretchaudio.html.</a:t>
            </a:r>
            <a:endParaRPr lang="zh-CN" altLang="en-US" sz="2000" i="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E7CA7FC9-75C9-78C1-F815-4DD43409D069}"/>
              </a:ext>
            </a:extLst>
          </p:cNvPr>
          <p:cNvSpPr txBox="1"/>
          <p:nvPr/>
        </p:nvSpPr>
        <p:spPr>
          <a:xfrm>
            <a:off x="257731" y="5088602"/>
            <a:ext cx="11528707"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[ 8 ]: resample - Resample uniform or nonuniform data to new fixed rate - MATLAB, October 27, 2024.</a:t>
            </a:r>
          </a:p>
          <a:p>
            <a:r>
              <a:rPr lang="en-US" altLang="zh-CN" sz="2000" dirty="0">
                <a:latin typeface="Times New Roman" panose="02020603050405020304" pitchFamily="18" charset="0"/>
                <a:cs typeface="Times New Roman" panose="02020603050405020304" pitchFamily="18" charset="0"/>
              </a:rPr>
              <a:t>         https://www.mathworks.com/help/signal/ref/resample.html.</a:t>
            </a:r>
            <a:endParaRPr lang="zh-CN" altLang="en-US" sz="2000" i="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2A63E9D8-6EDC-786D-AE97-F8664550538B}"/>
              </a:ext>
            </a:extLst>
          </p:cNvPr>
          <p:cNvSpPr txBox="1"/>
          <p:nvPr/>
        </p:nvSpPr>
        <p:spPr>
          <a:xfrm>
            <a:off x="257731" y="5803568"/>
            <a:ext cx="11596946" cy="707886"/>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[ 9 ]: </a:t>
            </a:r>
            <a:r>
              <a:rPr lang="en-US" altLang="zh-CN" sz="2000" dirty="0">
                <a:latin typeface="Times New Roman" panose="02020603050405020304" pitchFamily="18" charset="0"/>
                <a:cs typeface="Times New Roman" panose="02020603050405020304" pitchFamily="18" charset="0"/>
              </a:rPr>
              <a:t>Moulines, E., &amp; Charpentier, F. (1990). Pitch-synchronous waveform processing techniques for text-to-</a:t>
            </a:r>
          </a:p>
          <a:p>
            <a:r>
              <a:rPr lang="en-US" altLang="zh-CN" sz="2000" dirty="0">
                <a:latin typeface="Times New Roman" panose="02020603050405020304" pitchFamily="18" charset="0"/>
                <a:cs typeface="Times New Roman" panose="02020603050405020304" pitchFamily="18" charset="0"/>
              </a:rPr>
              <a:t>         speech synthesis using diphones. Speech communication, 9(5-6), 453-467.</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750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7" grpId="0"/>
      <p:bldP spid="18" grpId="0"/>
      <p:bldP spid="19" grpId="0"/>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7336E-0C38-FFF9-80C2-3270223A5802}"/>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9DB41176-E1DF-5F32-5093-2F95F5F738C8}"/>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D384D95D-493B-ABD8-6182-40130FED1464}"/>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参考资料</a:t>
            </a:r>
          </a:p>
        </p:txBody>
      </p:sp>
      <p:sp>
        <p:nvSpPr>
          <p:cNvPr id="24" name="文本框 23">
            <a:extLst>
              <a:ext uri="{FF2B5EF4-FFF2-40B4-BE49-F238E27FC236}">
                <a16:creationId xmlns:a16="http://schemas.microsoft.com/office/drawing/2014/main" id="{87C982CA-632C-4DBC-C207-44BA9B78BE04}"/>
              </a:ext>
            </a:extLst>
          </p:cNvPr>
          <p:cNvSpPr txBox="1"/>
          <p:nvPr/>
        </p:nvSpPr>
        <p:spPr>
          <a:xfrm>
            <a:off x="297527" y="1855672"/>
            <a:ext cx="11596946" cy="1015663"/>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[11]: </a:t>
            </a:r>
            <a:r>
              <a:rPr lang="en-US" altLang="zh-CN" sz="2000" dirty="0">
                <a:latin typeface="Times New Roman" panose="02020603050405020304" pitchFamily="18" charset="0"/>
                <a:cs typeface="Times New Roman" panose="02020603050405020304" pitchFamily="18" charset="0"/>
              </a:rPr>
              <a:t>Erro, D., Navas, E., &amp; Hernaez, I. (2013). Parametric voice conversion based on bilinear frequency</a:t>
            </a:r>
          </a:p>
          <a:p>
            <a:r>
              <a:rPr lang="en-US" altLang="zh-CN" sz="2000" dirty="0">
                <a:latin typeface="Times New Roman" panose="02020603050405020304" pitchFamily="18" charset="0"/>
                <a:cs typeface="Times New Roman" panose="02020603050405020304" pitchFamily="18" charset="0"/>
              </a:rPr>
              <a:t>         warping plus amplitude scaling. IEEE Transactions on Audio, Speech, and Language Processing, 21(3),</a:t>
            </a:r>
          </a:p>
          <a:p>
            <a:r>
              <a:rPr lang="en-US" altLang="zh-CN" sz="2000" dirty="0">
                <a:latin typeface="Times New Roman" panose="02020603050405020304" pitchFamily="18" charset="0"/>
                <a:cs typeface="Times New Roman" panose="02020603050405020304" pitchFamily="18" charset="0"/>
              </a:rPr>
              <a:t>         556-566.</a:t>
            </a:r>
            <a:endParaRPr lang="zh-CN" altLang="en-US" sz="2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DBF00C10-256E-4F99-B72E-75A1A7A4C757}"/>
              </a:ext>
            </a:extLst>
          </p:cNvPr>
          <p:cNvSpPr txBox="1"/>
          <p:nvPr/>
        </p:nvSpPr>
        <p:spPr>
          <a:xfrm>
            <a:off x="297527" y="2889985"/>
            <a:ext cx="11596946" cy="707886"/>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[12]: </a:t>
            </a:r>
            <a:r>
              <a:rPr lang="zh-CN" altLang="en-US" sz="2000" dirty="0">
                <a:latin typeface="宋体" panose="02010600030101010101" pitchFamily="2" charset="-122"/>
                <a:ea typeface="宋体" panose="02010600030101010101" pitchFamily="2" charset="-122"/>
                <a:cs typeface="Times New Roman" panose="02020603050405020304" pitchFamily="18" charset="0"/>
              </a:rPr>
              <a:t>曾惠霞</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(2023). </a:t>
            </a:r>
            <a:r>
              <a:rPr lang="zh-CN" altLang="en-US" sz="2000" dirty="0">
                <a:latin typeface="宋体" panose="02010600030101010101" pitchFamily="2" charset="-122"/>
                <a:ea typeface="宋体" panose="02010600030101010101" pitchFamily="2" charset="-122"/>
                <a:cs typeface="Times New Roman" panose="02020603050405020304" pitchFamily="18" charset="0"/>
              </a:rPr>
              <a:t>基于</a:t>
            </a:r>
            <a:r>
              <a:rPr lang="en-US" altLang="zh-CN" sz="2000" dirty="0">
                <a:latin typeface="宋体" panose="02010600030101010101" pitchFamily="2" charset="-122"/>
                <a:ea typeface="宋体" panose="02010600030101010101" pitchFamily="2" charset="-122"/>
                <a:cs typeface="Times New Roman" panose="02020603050405020304" pitchFamily="18" charset="0"/>
              </a:rPr>
              <a:t>MATLAB App Designer</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的数字信号处理教学辅助系统设计</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微型电脑应用</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p>
          <a:p>
            <a:r>
              <a:rPr lang="en-US" altLang="zh-CN" sz="2000" dirty="0">
                <a:latin typeface="宋体" panose="02010600030101010101" pitchFamily="2" charset="-122"/>
                <a:ea typeface="宋体" panose="02010600030101010101" pitchFamily="2" charset="-122"/>
                <a:cs typeface="Times New Roman" panose="02020603050405020304" pitchFamily="18" charset="0"/>
              </a:rPr>
              <a:t>     39(01), 76-79+96.</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B7E16C6A-C29A-5C00-46D2-C1578C709703}"/>
              </a:ext>
            </a:extLst>
          </p:cNvPr>
          <p:cNvSpPr txBox="1"/>
          <p:nvPr/>
        </p:nvSpPr>
        <p:spPr>
          <a:xfrm>
            <a:off x="297527" y="3616521"/>
            <a:ext cx="11596946" cy="400110"/>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[13]: </a:t>
            </a:r>
            <a:r>
              <a:rPr lang="zh-CN" altLang="en-US" sz="2000" dirty="0">
                <a:latin typeface="宋体" panose="02010600030101010101" pitchFamily="2" charset="-122"/>
                <a:ea typeface="宋体" panose="02010600030101010101" pitchFamily="2" charset="-122"/>
                <a:cs typeface="Times New Roman" panose="02020603050405020304" pitchFamily="18" charset="0"/>
              </a:rPr>
              <a:t>方伟伟</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郝英</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(2021). </a:t>
            </a:r>
            <a:r>
              <a:rPr lang="zh-CN" altLang="en-US" sz="2000" dirty="0">
                <a:latin typeface="宋体" panose="02010600030101010101" pitchFamily="2" charset="-122"/>
                <a:ea typeface="宋体" panose="02010600030101010101" pitchFamily="2" charset="-122"/>
                <a:cs typeface="Times New Roman" panose="02020603050405020304" pitchFamily="18" charset="0"/>
              </a:rPr>
              <a:t>基于</a:t>
            </a:r>
            <a:r>
              <a:rPr lang="en-US" altLang="zh-CN" sz="2000" dirty="0">
                <a:latin typeface="宋体" panose="02010600030101010101" pitchFamily="2" charset="-122"/>
                <a:ea typeface="宋体" panose="02010600030101010101" pitchFamily="2" charset="-122"/>
                <a:cs typeface="Times New Roman" panose="02020603050405020304" pitchFamily="18" charset="0"/>
              </a:rPr>
              <a:t>MATLAB GUI</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的音频处理系统</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现代计算机</a:t>
            </a:r>
            <a:r>
              <a:rPr lang="en-US" altLang="zh-CN" sz="2000" dirty="0">
                <a:latin typeface="宋体" panose="02010600030101010101" pitchFamily="2" charset="-122"/>
                <a:ea typeface="宋体" panose="02010600030101010101" pitchFamily="2" charset="-122"/>
                <a:cs typeface="Times New Roman" panose="02020603050405020304" pitchFamily="18" charset="0"/>
              </a:rPr>
              <a:t>, 27(25), 115-120. </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3D36360-B585-66DE-ABC5-5D76D69CDBCC}"/>
              </a:ext>
            </a:extLst>
          </p:cNvPr>
          <p:cNvSpPr txBox="1"/>
          <p:nvPr/>
        </p:nvSpPr>
        <p:spPr>
          <a:xfrm>
            <a:off x="297527" y="4035281"/>
            <a:ext cx="11596946" cy="400110"/>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[14]: </a:t>
            </a:r>
            <a:r>
              <a:rPr lang="zh-CN" altLang="en-US" sz="2000" dirty="0">
                <a:latin typeface="宋体" panose="02010600030101010101" pitchFamily="2" charset="-122"/>
                <a:ea typeface="宋体" panose="02010600030101010101" pitchFamily="2" charset="-122"/>
                <a:cs typeface="Times New Roman" panose="02020603050405020304" pitchFamily="18" charset="0"/>
              </a:rPr>
              <a:t>江少练</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(2024). </a:t>
            </a:r>
            <a:r>
              <a:rPr lang="zh-CN" altLang="en-US" sz="2000" dirty="0">
                <a:latin typeface="宋体" panose="02010600030101010101" pitchFamily="2" charset="-122"/>
                <a:ea typeface="宋体" panose="02010600030101010101" pitchFamily="2" charset="-122"/>
                <a:cs typeface="Times New Roman" panose="02020603050405020304" pitchFamily="18" charset="0"/>
              </a:rPr>
              <a:t>基于数字音频信号处理技术的在线教学系统</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电声技术</a:t>
            </a:r>
            <a:r>
              <a:rPr lang="en-US" altLang="zh-CN" sz="2000" dirty="0">
                <a:latin typeface="宋体" panose="02010600030101010101" pitchFamily="2" charset="-122"/>
                <a:ea typeface="宋体" panose="02010600030101010101" pitchFamily="2" charset="-122"/>
                <a:cs typeface="Times New Roman" panose="02020603050405020304" pitchFamily="18" charset="0"/>
              </a:rPr>
              <a:t>, 48(09), 124-126.</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879C9DD-4C90-01F6-A0CA-68B47FFA4D50}"/>
              </a:ext>
            </a:extLst>
          </p:cNvPr>
          <p:cNvSpPr txBox="1"/>
          <p:nvPr/>
        </p:nvSpPr>
        <p:spPr>
          <a:xfrm>
            <a:off x="297527" y="4454041"/>
            <a:ext cx="11596946" cy="707886"/>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[15]: </a:t>
            </a:r>
            <a:r>
              <a:rPr lang="zh-CN" altLang="en-US" sz="2000" dirty="0">
                <a:latin typeface="宋体" panose="02010600030101010101" pitchFamily="2" charset="-122"/>
                <a:ea typeface="宋体" panose="02010600030101010101" pitchFamily="2" charset="-122"/>
                <a:cs typeface="Times New Roman" panose="02020603050405020304" pitchFamily="18" charset="0"/>
              </a:rPr>
              <a:t>王志鹏</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张雷</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(2009). </a:t>
            </a:r>
            <a:r>
              <a:rPr lang="zh-CN" altLang="en-US" sz="2000" dirty="0">
                <a:latin typeface="宋体" panose="02010600030101010101" pitchFamily="2" charset="-122"/>
                <a:ea typeface="宋体" panose="02010600030101010101" pitchFamily="2" charset="-122"/>
                <a:cs typeface="Times New Roman" panose="02020603050405020304" pitchFamily="18" charset="0"/>
              </a:rPr>
              <a:t>基于</a:t>
            </a:r>
            <a:r>
              <a:rPr lang="en-US" altLang="zh-CN" sz="2000" dirty="0">
                <a:latin typeface="宋体" panose="02010600030101010101" pitchFamily="2" charset="-122"/>
                <a:ea typeface="宋体" panose="02010600030101010101" pitchFamily="2" charset="-122"/>
                <a:cs typeface="Times New Roman" panose="02020603050405020304" pitchFamily="18" charset="0"/>
              </a:rPr>
              <a:t>MATLAB</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的语音信号处理教学演示平台的设计</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南阳师范学院学报</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p>
          <a:p>
            <a:r>
              <a:rPr lang="en-US" altLang="zh-CN" sz="2000" dirty="0">
                <a:latin typeface="宋体" panose="02010600030101010101" pitchFamily="2" charset="-122"/>
                <a:ea typeface="宋体" panose="02010600030101010101" pitchFamily="2" charset="-122"/>
                <a:cs typeface="Times New Roman" panose="02020603050405020304" pitchFamily="18" charset="0"/>
              </a:rPr>
              <a:t>     8(12), 81-84.</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1D83F72-928E-83CB-1C6C-B0E157F3D277}"/>
              </a:ext>
            </a:extLst>
          </p:cNvPr>
          <p:cNvSpPr txBox="1"/>
          <p:nvPr/>
        </p:nvSpPr>
        <p:spPr>
          <a:xfrm>
            <a:off x="297527" y="5180577"/>
            <a:ext cx="11596946" cy="707886"/>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[16]: </a:t>
            </a:r>
            <a:r>
              <a:rPr lang="zh-CN" altLang="en-US" sz="2000" dirty="0">
                <a:latin typeface="宋体" panose="02010600030101010101" pitchFamily="2" charset="-122"/>
                <a:ea typeface="宋体" panose="02010600030101010101" pitchFamily="2" charset="-122"/>
                <a:cs typeface="Times New Roman" panose="02020603050405020304" pitchFamily="18" charset="0"/>
              </a:rPr>
              <a:t>燕丽红</a:t>
            </a:r>
            <a:r>
              <a:rPr lang="en-US" altLang="zh-CN" sz="2000" dirty="0">
                <a:latin typeface="宋体" panose="02010600030101010101" pitchFamily="2" charset="-122"/>
                <a:ea typeface="宋体" panose="02010600030101010101" pitchFamily="2" charset="-122"/>
                <a:cs typeface="Times New Roman" panose="02020603050405020304" pitchFamily="18" charset="0"/>
              </a:rPr>
              <a:t>. (2020). </a:t>
            </a:r>
            <a:r>
              <a:rPr lang="zh-CN" altLang="en-US" sz="2000" dirty="0">
                <a:latin typeface="宋体" panose="02010600030101010101" pitchFamily="2" charset="-122"/>
                <a:ea typeface="宋体" panose="02010600030101010101" pitchFamily="2" charset="-122"/>
                <a:cs typeface="Times New Roman" panose="02020603050405020304" pitchFamily="18" charset="0"/>
              </a:rPr>
              <a:t>基于</a:t>
            </a:r>
            <a:r>
              <a:rPr lang="en-US" altLang="zh-CN" sz="2000" dirty="0">
                <a:latin typeface="宋体" panose="02010600030101010101" pitchFamily="2" charset="-122"/>
                <a:ea typeface="宋体" panose="02010600030101010101" pitchFamily="2" charset="-122"/>
                <a:cs typeface="Times New Roman" panose="02020603050405020304" pitchFamily="18" charset="0"/>
              </a:rPr>
              <a:t>Matlab&amp;GUI</a:t>
            </a:r>
            <a:r>
              <a:rPr lang="zh-CN" altLang="en-US" sz="2000" dirty="0">
                <a:latin typeface="宋体" panose="02010600030101010101" pitchFamily="2" charset="-122"/>
                <a:ea typeface="宋体" panose="02010600030101010101" pitchFamily="2" charset="-122"/>
                <a:cs typeface="Times New Roman" panose="02020603050405020304" pitchFamily="18" charset="0"/>
              </a:rPr>
              <a:t>语音信号处理平台的设计</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计算机与数字工程</a:t>
            </a:r>
            <a:r>
              <a:rPr lang="en-US" altLang="zh-CN" sz="2000" dirty="0">
                <a:latin typeface="宋体" panose="02010600030101010101" pitchFamily="2" charset="-122"/>
                <a:ea typeface="宋体" panose="02010600030101010101" pitchFamily="2" charset="-122"/>
                <a:cs typeface="Times New Roman" panose="02020603050405020304" pitchFamily="18" charset="0"/>
              </a:rPr>
              <a:t>, 48(01), 267-</a:t>
            </a:r>
          </a:p>
          <a:p>
            <a:r>
              <a:rPr lang="en-US" altLang="zh-CN" sz="2000" dirty="0">
                <a:latin typeface="宋体" panose="02010600030101010101" pitchFamily="2" charset="-122"/>
                <a:ea typeface="宋体" panose="02010600030101010101" pitchFamily="2" charset="-122"/>
                <a:cs typeface="Times New Roman" panose="02020603050405020304" pitchFamily="18" charset="0"/>
              </a:rPr>
              <a:t>     270.</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C2C398E-1073-1B6F-356A-F87C3DDD7C00}"/>
              </a:ext>
            </a:extLst>
          </p:cNvPr>
          <p:cNvSpPr txBox="1"/>
          <p:nvPr/>
        </p:nvSpPr>
        <p:spPr>
          <a:xfrm>
            <a:off x="297527" y="5907114"/>
            <a:ext cx="11528707"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[17]: https://www.bilibili.com/video/BV1iX4y1G7DD/?spm_id_from=333.999.0.0&amp;vd_source=3084d32280d0</a:t>
            </a:r>
          </a:p>
          <a:p>
            <a:r>
              <a:rPr lang="en-US" altLang="zh-CN" sz="2000" dirty="0">
                <a:latin typeface="Times New Roman" panose="02020603050405020304" pitchFamily="18" charset="0"/>
                <a:cs typeface="Times New Roman" panose="02020603050405020304" pitchFamily="18" charset="0"/>
              </a:rPr>
              <a:t>         ebba1a0c2725e8e17f7a</a:t>
            </a:r>
            <a:endParaRPr lang="zh-CN" altLang="en-US" sz="2000" i="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E20EBA0-3143-45D5-CE0F-A8EEA5224657}"/>
              </a:ext>
            </a:extLst>
          </p:cNvPr>
          <p:cNvSpPr txBox="1"/>
          <p:nvPr/>
        </p:nvSpPr>
        <p:spPr>
          <a:xfrm>
            <a:off x="297527" y="1129136"/>
            <a:ext cx="11596946" cy="707886"/>
          </a:xfrm>
          <a:prstGeom prst="rect">
            <a:avLst/>
          </a:prstGeom>
          <a:noFill/>
        </p:spPr>
        <p:txBody>
          <a:bodyPr wrap="square">
            <a:spAutoFit/>
          </a:bodyPr>
          <a:lstStyle/>
          <a:p>
            <a:r>
              <a:rPr lang="en-GB" altLang="zh-CN" sz="2000" dirty="0">
                <a:latin typeface="Times New Roman" panose="02020603050405020304" pitchFamily="18" charset="0"/>
                <a:cs typeface="Times New Roman" panose="02020603050405020304" pitchFamily="18" charset="0"/>
              </a:rPr>
              <a:t>[10]: </a:t>
            </a:r>
            <a:r>
              <a:rPr lang="en-US" altLang="zh-CN" sz="2000" dirty="0">
                <a:latin typeface="Times New Roman" panose="02020603050405020304" pitchFamily="18" charset="0"/>
                <a:cs typeface="Times New Roman" panose="02020603050405020304" pitchFamily="18" charset="0"/>
              </a:rPr>
              <a:t>Stylianou, Y. (2009). Voice transformation: a survey. In 2009 IEEE International Conference on Acoustics,</a:t>
            </a:r>
          </a:p>
          <a:p>
            <a:r>
              <a:rPr lang="en-US" altLang="zh-CN" sz="2000" dirty="0">
                <a:latin typeface="Times New Roman" panose="02020603050405020304" pitchFamily="18" charset="0"/>
                <a:cs typeface="Times New Roman" panose="02020603050405020304" pitchFamily="18" charset="0"/>
              </a:rPr>
              <a:t>         Speech and Signal Processing (pp. 3585-3588). IEEE.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72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B5D6C-E2C7-9834-1E70-A40F0A8155DD}"/>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21B8D136-6F04-5E9B-9ACB-22037F54F760}"/>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l="4134" t="4134" r="4548" b="4548"/>
          <a:stretch/>
        </p:blipFill>
        <p:spPr>
          <a:xfrm>
            <a:off x="-3444876" y="3174"/>
            <a:ext cx="6848981" cy="6848981"/>
          </a:xfrm>
          <a:prstGeom prst="ellipse">
            <a:avLst/>
          </a:prstGeom>
        </p:spPr>
      </p:pic>
      <p:sp>
        <p:nvSpPr>
          <p:cNvPr id="2" name="文本框 1">
            <a:extLst>
              <a:ext uri="{FF2B5EF4-FFF2-40B4-BE49-F238E27FC236}">
                <a16:creationId xmlns:a16="http://schemas.microsoft.com/office/drawing/2014/main" id="{75E82B8E-D08E-DCE8-5403-46C734D3CBEE}"/>
              </a:ext>
            </a:extLst>
          </p:cNvPr>
          <p:cNvSpPr txBox="1"/>
          <p:nvPr/>
        </p:nvSpPr>
        <p:spPr>
          <a:xfrm>
            <a:off x="4172216" y="1430473"/>
            <a:ext cx="1269734" cy="707886"/>
          </a:xfrm>
          <a:prstGeom prst="rect">
            <a:avLst/>
          </a:prstGeom>
          <a:noFill/>
        </p:spPr>
        <p:txBody>
          <a:bodyPr wrap="square" rtlCol="0">
            <a:spAutoFit/>
          </a:bodyPr>
          <a:lstStyle/>
          <a:p>
            <a:pPr algn="ctr"/>
            <a:r>
              <a:rPr lang="zh-CN" altLang="en-US" sz="4000" b="1" dirty="0">
                <a:latin typeface="+mn-ea"/>
              </a:rPr>
              <a:t>目录</a:t>
            </a:r>
          </a:p>
        </p:txBody>
      </p:sp>
      <p:sp>
        <p:nvSpPr>
          <p:cNvPr id="3" name="文本框 2">
            <a:extLst>
              <a:ext uri="{FF2B5EF4-FFF2-40B4-BE49-F238E27FC236}">
                <a16:creationId xmlns:a16="http://schemas.microsoft.com/office/drawing/2014/main" id="{A0B2A0C7-6544-802E-B4F7-C1FC389B0657}"/>
              </a:ext>
            </a:extLst>
          </p:cNvPr>
          <p:cNvSpPr txBox="1"/>
          <p:nvPr/>
        </p:nvSpPr>
        <p:spPr>
          <a:xfrm>
            <a:off x="4210316" y="2192231"/>
            <a:ext cx="2888984" cy="584775"/>
          </a:xfrm>
          <a:prstGeom prst="rect">
            <a:avLst/>
          </a:prstGeom>
          <a:noFill/>
        </p:spPr>
        <p:txBody>
          <a:bodyPr wrap="square" rtlCol="0">
            <a:spAutoFit/>
          </a:bodyPr>
          <a:lstStyle/>
          <a:p>
            <a:r>
              <a:rPr lang="zh-CN" altLang="en-US" sz="3200" dirty="0">
                <a:latin typeface="+mn-ea"/>
              </a:rPr>
              <a:t>总体规划</a:t>
            </a:r>
          </a:p>
        </p:txBody>
      </p:sp>
      <p:sp>
        <p:nvSpPr>
          <p:cNvPr id="4" name="文本框 3">
            <a:extLst>
              <a:ext uri="{FF2B5EF4-FFF2-40B4-BE49-F238E27FC236}">
                <a16:creationId xmlns:a16="http://schemas.microsoft.com/office/drawing/2014/main" id="{B9B232C2-6410-A7BA-53A9-A3A68C380845}"/>
              </a:ext>
            </a:extLst>
          </p:cNvPr>
          <p:cNvSpPr txBox="1"/>
          <p:nvPr/>
        </p:nvSpPr>
        <p:spPr>
          <a:xfrm>
            <a:off x="4210316" y="2763475"/>
            <a:ext cx="2888984" cy="584775"/>
          </a:xfrm>
          <a:prstGeom prst="rect">
            <a:avLst/>
          </a:prstGeom>
          <a:noFill/>
        </p:spPr>
        <p:txBody>
          <a:bodyPr wrap="square" rtlCol="0">
            <a:spAutoFit/>
          </a:bodyPr>
          <a:lstStyle/>
          <a:p>
            <a:r>
              <a:rPr lang="zh-CN" altLang="en-US" sz="3200" dirty="0">
                <a:latin typeface="+mn-ea"/>
              </a:rPr>
              <a:t>项目分工</a:t>
            </a:r>
          </a:p>
        </p:txBody>
      </p:sp>
      <p:sp>
        <p:nvSpPr>
          <p:cNvPr id="5" name="文本框 4">
            <a:extLst>
              <a:ext uri="{FF2B5EF4-FFF2-40B4-BE49-F238E27FC236}">
                <a16:creationId xmlns:a16="http://schemas.microsoft.com/office/drawing/2014/main" id="{53C00939-F8B3-099D-266A-948464A404DE}"/>
              </a:ext>
            </a:extLst>
          </p:cNvPr>
          <p:cNvSpPr txBox="1"/>
          <p:nvPr/>
        </p:nvSpPr>
        <p:spPr>
          <a:xfrm>
            <a:off x="4210316" y="3334719"/>
            <a:ext cx="2888984" cy="584775"/>
          </a:xfrm>
          <a:prstGeom prst="rect">
            <a:avLst/>
          </a:prstGeom>
          <a:noFill/>
        </p:spPr>
        <p:txBody>
          <a:bodyPr wrap="square" rtlCol="0">
            <a:spAutoFit/>
          </a:bodyPr>
          <a:lstStyle/>
          <a:p>
            <a:r>
              <a:rPr lang="zh-CN" altLang="en-US" sz="3200" dirty="0">
                <a:latin typeface="+mn-ea"/>
              </a:rPr>
              <a:t>分项情况</a:t>
            </a:r>
          </a:p>
        </p:txBody>
      </p:sp>
      <p:sp>
        <p:nvSpPr>
          <p:cNvPr id="7" name="文本框 6">
            <a:extLst>
              <a:ext uri="{FF2B5EF4-FFF2-40B4-BE49-F238E27FC236}">
                <a16:creationId xmlns:a16="http://schemas.microsoft.com/office/drawing/2014/main" id="{35CA93D3-3767-0C09-55FB-AE5511BF91AC}"/>
              </a:ext>
            </a:extLst>
          </p:cNvPr>
          <p:cNvSpPr txBox="1"/>
          <p:nvPr/>
        </p:nvSpPr>
        <p:spPr>
          <a:xfrm>
            <a:off x="4210316" y="3905963"/>
            <a:ext cx="2888984" cy="584775"/>
          </a:xfrm>
          <a:prstGeom prst="rect">
            <a:avLst/>
          </a:prstGeom>
          <a:noFill/>
        </p:spPr>
        <p:txBody>
          <a:bodyPr wrap="square" rtlCol="0">
            <a:spAutoFit/>
          </a:bodyPr>
          <a:lstStyle/>
          <a:p>
            <a:r>
              <a:rPr lang="zh-CN" altLang="en-US" sz="3200" dirty="0">
                <a:latin typeface="+mn-ea"/>
              </a:rPr>
              <a:t>后续计划</a:t>
            </a:r>
          </a:p>
        </p:txBody>
      </p:sp>
      <p:sp>
        <p:nvSpPr>
          <p:cNvPr id="8" name="文本框 7">
            <a:extLst>
              <a:ext uri="{FF2B5EF4-FFF2-40B4-BE49-F238E27FC236}">
                <a16:creationId xmlns:a16="http://schemas.microsoft.com/office/drawing/2014/main" id="{BE276110-0FFB-8B99-E6C3-353245323D62}"/>
              </a:ext>
            </a:extLst>
          </p:cNvPr>
          <p:cNvSpPr txBox="1"/>
          <p:nvPr/>
        </p:nvSpPr>
        <p:spPr>
          <a:xfrm>
            <a:off x="4210316" y="4477207"/>
            <a:ext cx="2888984" cy="584775"/>
          </a:xfrm>
          <a:prstGeom prst="rect">
            <a:avLst/>
          </a:prstGeom>
          <a:noFill/>
        </p:spPr>
        <p:txBody>
          <a:bodyPr wrap="square" rtlCol="0">
            <a:spAutoFit/>
          </a:bodyPr>
          <a:lstStyle/>
          <a:p>
            <a:r>
              <a:rPr lang="zh-CN" altLang="en-US" sz="3200" dirty="0">
                <a:latin typeface="+mn-ea"/>
              </a:rPr>
              <a:t>参考资料</a:t>
            </a:r>
          </a:p>
        </p:txBody>
      </p:sp>
      <p:sp>
        <p:nvSpPr>
          <p:cNvPr id="10" name="文本框 9">
            <a:extLst>
              <a:ext uri="{FF2B5EF4-FFF2-40B4-BE49-F238E27FC236}">
                <a16:creationId xmlns:a16="http://schemas.microsoft.com/office/drawing/2014/main" id="{57730CD8-E87D-9AB6-13E3-2D4287C632FF}"/>
              </a:ext>
            </a:extLst>
          </p:cNvPr>
          <p:cNvSpPr txBox="1"/>
          <p:nvPr/>
        </p:nvSpPr>
        <p:spPr>
          <a:xfrm>
            <a:off x="4210316" y="5048450"/>
            <a:ext cx="2888984" cy="584775"/>
          </a:xfrm>
          <a:prstGeom prst="rect">
            <a:avLst/>
          </a:prstGeom>
          <a:noFill/>
        </p:spPr>
        <p:txBody>
          <a:bodyPr wrap="square" rtlCol="0">
            <a:spAutoFit/>
          </a:bodyPr>
          <a:lstStyle/>
          <a:p>
            <a:r>
              <a:rPr lang="zh-CN" altLang="en-US" sz="3200" dirty="0">
                <a:latin typeface="+mn-ea"/>
              </a:rPr>
              <a:t>致谢</a:t>
            </a:r>
          </a:p>
        </p:txBody>
      </p:sp>
      <p:sp>
        <p:nvSpPr>
          <p:cNvPr id="11" name="文本框 10">
            <a:extLst>
              <a:ext uri="{FF2B5EF4-FFF2-40B4-BE49-F238E27FC236}">
                <a16:creationId xmlns:a16="http://schemas.microsoft.com/office/drawing/2014/main" id="{9DF7249F-C282-AEE0-F5C1-07C2B79B853B}"/>
              </a:ext>
            </a:extLst>
          </p:cNvPr>
          <p:cNvSpPr txBox="1"/>
          <p:nvPr/>
        </p:nvSpPr>
        <p:spPr>
          <a:xfrm>
            <a:off x="3896574" y="2346120"/>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3" name="文本框 12">
            <a:extLst>
              <a:ext uri="{FF2B5EF4-FFF2-40B4-BE49-F238E27FC236}">
                <a16:creationId xmlns:a16="http://schemas.microsoft.com/office/drawing/2014/main" id="{2C039C28-FA4D-268F-B240-8FFC6F5AD7A3}"/>
              </a:ext>
            </a:extLst>
          </p:cNvPr>
          <p:cNvSpPr txBox="1"/>
          <p:nvPr/>
        </p:nvSpPr>
        <p:spPr>
          <a:xfrm>
            <a:off x="3896574" y="2916943"/>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4" name="文本框 13">
            <a:extLst>
              <a:ext uri="{FF2B5EF4-FFF2-40B4-BE49-F238E27FC236}">
                <a16:creationId xmlns:a16="http://schemas.microsoft.com/office/drawing/2014/main" id="{0EC77D92-5D7C-CD95-D72F-3F3B77E0EB4D}"/>
              </a:ext>
            </a:extLst>
          </p:cNvPr>
          <p:cNvSpPr txBox="1"/>
          <p:nvPr/>
        </p:nvSpPr>
        <p:spPr>
          <a:xfrm>
            <a:off x="3896574" y="3488607"/>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5" name="文本框 14">
            <a:extLst>
              <a:ext uri="{FF2B5EF4-FFF2-40B4-BE49-F238E27FC236}">
                <a16:creationId xmlns:a16="http://schemas.microsoft.com/office/drawing/2014/main" id="{73AE9A7A-D663-3C34-C620-EC15B3D34085}"/>
              </a:ext>
            </a:extLst>
          </p:cNvPr>
          <p:cNvSpPr txBox="1"/>
          <p:nvPr/>
        </p:nvSpPr>
        <p:spPr>
          <a:xfrm>
            <a:off x="3896574" y="4059851"/>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6" name="文本框 15">
            <a:extLst>
              <a:ext uri="{FF2B5EF4-FFF2-40B4-BE49-F238E27FC236}">
                <a16:creationId xmlns:a16="http://schemas.microsoft.com/office/drawing/2014/main" id="{F450EFAD-ABE6-AB15-EE8E-D1ADDB74109E}"/>
              </a:ext>
            </a:extLst>
          </p:cNvPr>
          <p:cNvSpPr txBox="1"/>
          <p:nvPr/>
        </p:nvSpPr>
        <p:spPr>
          <a:xfrm>
            <a:off x="3896574" y="4631095"/>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7" name="文本框 16">
            <a:extLst>
              <a:ext uri="{FF2B5EF4-FFF2-40B4-BE49-F238E27FC236}">
                <a16:creationId xmlns:a16="http://schemas.microsoft.com/office/drawing/2014/main" id="{36682C46-EF75-FD3B-F3BD-6DD85B5D35EC}"/>
              </a:ext>
            </a:extLst>
          </p:cNvPr>
          <p:cNvSpPr txBox="1"/>
          <p:nvPr/>
        </p:nvSpPr>
        <p:spPr>
          <a:xfrm>
            <a:off x="3896574" y="5202338"/>
            <a:ext cx="481673" cy="307777"/>
          </a:xfrm>
          <a:prstGeom prst="rect">
            <a:avLst/>
          </a:prstGeom>
          <a:noFill/>
        </p:spPr>
        <p:txBody>
          <a:bodyPr wrap="square" rtlCol="0">
            <a:spAutoFit/>
          </a:bodyPr>
          <a:lstStyle/>
          <a:p>
            <a:r>
              <a:rPr lang="zh-CN" altLang="en-US" sz="1400" dirty="0"/>
              <a:t>●</a:t>
            </a:r>
            <a:endParaRPr lang="zh-CN" altLang="en-US" sz="1600" dirty="0"/>
          </a:p>
        </p:txBody>
      </p:sp>
    </p:spTree>
    <p:extLst>
      <p:ext uri="{BB962C8B-B14F-4D97-AF65-F5344CB8AC3E}">
        <p14:creationId xmlns:p14="http://schemas.microsoft.com/office/powerpoint/2010/main" val="594663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5F3B8-03D0-DD03-60C3-580992C302EF}"/>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C686CEAE-9A3D-3C2F-6F9B-451A3072E8DA}"/>
              </a:ext>
            </a:extLst>
          </p:cNvPr>
          <p:cNvPicPr>
            <a:picLocks noChangeAspect="1"/>
          </p:cNvPicPr>
          <p:nvPr/>
        </p:nvPicPr>
        <p:blipFill>
          <a:blip r:embed="rId3">
            <a:alphaModFix amt="12000"/>
            <a:extLst>
              <a:ext uri="{28A0092B-C50C-407E-A947-70E740481C1C}">
                <a14:useLocalDpi xmlns:a14="http://schemas.microsoft.com/office/drawing/2010/main" val="0"/>
              </a:ext>
            </a:extLst>
          </a:blip>
          <a:srcRect l="4134" t="4134" r="4548" b="4548"/>
          <a:stretch/>
        </p:blipFill>
        <p:spPr>
          <a:xfrm>
            <a:off x="2676524" y="3174"/>
            <a:ext cx="6848981" cy="6848981"/>
          </a:xfrm>
          <a:prstGeom prst="ellipse">
            <a:avLst/>
          </a:prstGeom>
        </p:spPr>
      </p:pic>
      <p:sp>
        <p:nvSpPr>
          <p:cNvPr id="7" name="文本框 6">
            <a:extLst>
              <a:ext uri="{FF2B5EF4-FFF2-40B4-BE49-F238E27FC236}">
                <a16:creationId xmlns:a16="http://schemas.microsoft.com/office/drawing/2014/main" id="{7C395383-A685-B2E2-7059-FD290EE4ADCA}"/>
              </a:ext>
            </a:extLst>
          </p:cNvPr>
          <p:cNvSpPr txBox="1"/>
          <p:nvPr/>
        </p:nvSpPr>
        <p:spPr>
          <a:xfrm>
            <a:off x="5422259" y="2929718"/>
            <a:ext cx="1428484" cy="830997"/>
          </a:xfrm>
          <a:prstGeom prst="rect">
            <a:avLst/>
          </a:prstGeom>
          <a:noFill/>
        </p:spPr>
        <p:txBody>
          <a:bodyPr wrap="square" rtlCol="0">
            <a:spAutoFit/>
          </a:bodyPr>
          <a:lstStyle/>
          <a:p>
            <a:r>
              <a:rPr lang="zh-CN" altLang="en-US" sz="4800" b="1" dirty="0">
                <a:latin typeface="+mn-ea"/>
              </a:rPr>
              <a:t>致谢</a:t>
            </a:r>
          </a:p>
        </p:txBody>
      </p:sp>
    </p:spTree>
    <p:extLst>
      <p:ext uri="{BB962C8B-B14F-4D97-AF65-F5344CB8AC3E}">
        <p14:creationId xmlns:p14="http://schemas.microsoft.com/office/powerpoint/2010/main" val="2153716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23B5-00A8-6ABD-7F99-1971F495CC33}"/>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04336759-DEA4-D1F1-6F07-39AB52CA0D86}"/>
              </a:ext>
            </a:extLst>
          </p:cNvPr>
          <p:cNvPicPr>
            <a:picLocks noChangeAspect="1"/>
          </p:cNvPicPr>
          <p:nvPr/>
        </p:nvPicPr>
        <p:blipFill>
          <a:blip r:embed="rId3">
            <a:alphaModFix amt="12000"/>
            <a:extLst>
              <a:ext uri="{28A0092B-C50C-407E-A947-70E740481C1C}">
                <a14:useLocalDpi xmlns:a14="http://schemas.microsoft.com/office/drawing/2010/main" val="0"/>
              </a:ext>
            </a:extLst>
          </a:blip>
          <a:srcRect l="4134" t="4134" r="4548" b="4548"/>
          <a:stretch/>
        </p:blipFill>
        <p:spPr>
          <a:xfrm>
            <a:off x="2676524" y="3174"/>
            <a:ext cx="6848981" cy="6848981"/>
          </a:xfrm>
          <a:prstGeom prst="ellipse">
            <a:avLst/>
          </a:prstGeom>
        </p:spPr>
      </p:pic>
      <p:sp>
        <p:nvSpPr>
          <p:cNvPr id="2" name="文本框 1">
            <a:extLst>
              <a:ext uri="{FF2B5EF4-FFF2-40B4-BE49-F238E27FC236}">
                <a16:creationId xmlns:a16="http://schemas.microsoft.com/office/drawing/2014/main" id="{D08493D7-C7B0-F4A4-BD6C-CBD961096966}"/>
              </a:ext>
            </a:extLst>
          </p:cNvPr>
          <p:cNvSpPr txBox="1"/>
          <p:nvPr/>
        </p:nvSpPr>
        <p:spPr>
          <a:xfrm>
            <a:off x="2839077" y="1578968"/>
            <a:ext cx="6564642" cy="830997"/>
          </a:xfrm>
          <a:prstGeom prst="rect">
            <a:avLst/>
          </a:prstGeom>
          <a:noFill/>
        </p:spPr>
        <p:txBody>
          <a:bodyPr wrap="square" rtlCol="0">
            <a:spAutoFit/>
          </a:bodyPr>
          <a:lstStyle/>
          <a:p>
            <a:pPr algn="ctr"/>
            <a:r>
              <a:rPr lang="zh-CN" altLang="en-US" sz="4800" b="1" dirty="0">
                <a:latin typeface="+mn-ea"/>
              </a:rPr>
              <a:t>数字信号处理综合实验</a:t>
            </a:r>
          </a:p>
        </p:txBody>
      </p:sp>
      <p:sp>
        <p:nvSpPr>
          <p:cNvPr id="3" name="文本框 2">
            <a:extLst>
              <a:ext uri="{FF2B5EF4-FFF2-40B4-BE49-F238E27FC236}">
                <a16:creationId xmlns:a16="http://schemas.microsoft.com/office/drawing/2014/main" id="{35EB7037-5F7D-DE3D-42AA-9E6FCDC15D0A}"/>
              </a:ext>
            </a:extLst>
          </p:cNvPr>
          <p:cNvSpPr txBox="1"/>
          <p:nvPr/>
        </p:nvSpPr>
        <p:spPr>
          <a:xfrm>
            <a:off x="3168916" y="2335245"/>
            <a:ext cx="5904964" cy="769441"/>
          </a:xfrm>
          <a:prstGeom prst="rect">
            <a:avLst/>
          </a:prstGeom>
          <a:noFill/>
        </p:spPr>
        <p:txBody>
          <a:bodyPr wrap="square" rtlCol="0">
            <a:spAutoFit/>
          </a:bodyPr>
          <a:lstStyle/>
          <a:p>
            <a:pPr algn="ctr"/>
            <a:r>
              <a:rPr lang="zh-CN" altLang="en-US" sz="4400" dirty="0">
                <a:latin typeface="+mn-ea"/>
              </a:rPr>
              <a:t>开题汇报</a:t>
            </a:r>
          </a:p>
        </p:txBody>
      </p:sp>
      <p:sp>
        <p:nvSpPr>
          <p:cNvPr id="4" name="文本框 3">
            <a:extLst>
              <a:ext uri="{FF2B5EF4-FFF2-40B4-BE49-F238E27FC236}">
                <a16:creationId xmlns:a16="http://schemas.microsoft.com/office/drawing/2014/main" id="{556669E3-0589-1AE1-A25A-B7DF9BE243E0}"/>
              </a:ext>
            </a:extLst>
          </p:cNvPr>
          <p:cNvSpPr txBox="1"/>
          <p:nvPr/>
        </p:nvSpPr>
        <p:spPr>
          <a:xfrm>
            <a:off x="3168916" y="3230095"/>
            <a:ext cx="5904964" cy="523220"/>
          </a:xfrm>
          <a:prstGeom prst="rect">
            <a:avLst/>
          </a:prstGeom>
          <a:noFill/>
        </p:spPr>
        <p:txBody>
          <a:bodyPr wrap="square" rtlCol="0">
            <a:spAutoFit/>
          </a:bodyPr>
          <a:lstStyle/>
          <a:p>
            <a:pPr algn="ctr"/>
            <a:r>
              <a:rPr lang="zh-CN" altLang="en-US" sz="2800" b="1" dirty="0">
                <a:latin typeface="+mn-ea"/>
              </a:rPr>
              <a:t>第</a:t>
            </a:r>
            <a:r>
              <a:rPr lang="en-US" altLang="zh-CN" sz="2800" b="1" dirty="0">
                <a:latin typeface="+mn-ea"/>
              </a:rPr>
              <a:t>5</a:t>
            </a:r>
            <a:r>
              <a:rPr lang="zh-CN" altLang="en-US" sz="2800" b="1" dirty="0">
                <a:latin typeface="+mn-ea"/>
              </a:rPr>
              <a:t>组</a:t>
            </a:r>
          </a:p>
        </p:txBody>
      </p:sp>
      <p:sp>
        <p:nvSpPr>
          <p:cNvPr id="5" name="文本框 4">
            <a:extLst>
              <a:ext uri="{FF2B5EF4-FFF2-40B4-BE49-F238E27FC236}">
                <a16:creationId xmlns:a16="http://schemas.microsoft.com/office/drawing/2014/main" id="{618D033D-57EB-4F84-BD6B-CDAF98098C06}"/>
              </a:ext>
            </a:extLst>
          </p:cNvPr>
          <p:cNvSpPr txBox="1"/>
          <p:nvPr/>
        </p:nvSpPr>
        <p:spPr>
          <a:xfrm>
            <a:off x="768616" y="3647891"/>
            <a:ext cx="5904964" cy="2308324"/>
          </a:xfrm>
          <a:prstGeom prst="rect">
            <a:avLst/>
          </a:prstGeom>
          <a:noFill/>
        </p:spPr>
        <p:txBody>
          <a:bodyPr wrap="square" rtlCol="0">
            <a:spAutoFit/>
          </a:bodyPr>
          <a:lstStyle/>
          <a:p>
            <a:pPr algn="r"/>
            <a:r>
              <a:rPr lang="zh-CN" altLang="en-US" sz="2400" dirty="0">
                <a:latin typeface="+mn-ea"/>
              </a:rPr>
              <a:t>组长</a:t>
            </a:r>
            <a:r>
              <a:rPr lang="en-US" altLang="zh-CN" sz="2400" dirty="0">
                <a:latin typeface="+mn-ea"/>
              </a:rPr>
              <a:t>/</a:t>
            </a:r>
            <a:r>
              <a:rPr lang="zh-CN" altLang="en-US" sz="2400" dirty="0">
                <a:latin typeface="+mn-ea"/>
              </a:rPr>
              <a:t>汇报人：李涵哲</a:t>
            </a:r>
            <a:endParaRPr lang="en-US" altLang="zh-CN" sz="2400" dirty="0">
              <a:latin typeface="+mn-ea"/>
            </a:endParaRPr>
          </a:p>
          <a:p>
            <a:pPr algn="r"/>
            <a:r>
              <a:rPr lang="zh-CN" altLang="en-US" sz="2400" dirty="0">
                <a:latin typeface="+mn-ea"/>
              </a:rPr>
              <a:t>组员：谭迪文</a:t>
            </a:r>
            <a:endParaRPr lang="en-US" altLang="zh-CN" sz="2400" dirty="0">
              <a:latin typeface="+mn-ea"/>
            </a:endParaRPr>
          </a:p>
          <a:p>
            <a:pPr algn="r"/>
            <a:r>
              <a:rPr lang="zh-CN" altLang="en-US" sz="2400" dirty="0">
                <a:latin typeface="+mn-ea"/>
              </a:rPr>
              <a:t>赵佳然</a:t>
            </a:r>
            <a:endParaRPr lang="en-US" altLang="zh-CN" sz="2400" dirty="0">
              <a:latin typeface="+mn-ea"/>
            </a:endParaRPr>
          </a:p>
          <a:p>
            <a:pPr algn="r"/>
            <a:r>
              <a:rPr lang="zh-CN" altLang="en-US" sz="2400" dirty="0">
                <a:latin typeface="+mn-ea"/>
              </a:rPr>
              <a:t>王奕凡</a:t>
            </a:r>
            <a:endParaRPr lang="en-US" altLang="zh-CN" sz="2400" dirty="0">
              <a:latin typeface="+mn-ea"/>
            </a:endParaRPr>
          </a:p>
          <a:p>
            <a:pPr algn="r"/>
            <a:r>
              <a:rPr lang="zh-CN" altLang="en-US" sz="2400" dirty="0">
                <a:latin typeface="+mn-ea"/>
              </a:rPr>
              <a:t>龙任腾</a:t>
            </a:r>
            <a:endParaRPr lang="en-US" altLang="zh-CN" sz="2400" dirty="0">
              <a:latin typeface="+mn-ea"/>
            </a:endParaRPr>
          </a:p>
          <a:p>
            <a:pPr algn="r"/>
            <a:r>
              <a:rPr lang="zh-CN" altLang="en-US" sz="2400" dirty="0">
                <a:latin typeface="+mn-ea"/>
              </a:rPr>
              <a:t>杨   丞</a:t>
            </a:r>
          </a:p>
        </p:txBody>
      </p:sp>
    </p:spTree>
    <p:extLst>
      <p:ext uri="{BB962C8B-B14F-4D97-AF65-F5344CB8AC3E}">
        <p14:creationId xmlns:p14="http://schemas.microsoft.com/office/powerpoint/2010/main" val="3698786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E66DD-65A3-2DBA-71D3-FED7C872792B}"/>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73589062-8AC9-6831-4226-7979F7F29F0E}"/>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l="4134" t="4134" r="4548" b="4548"/>
          <a:stretch/>
        </p:blipFill>
        <p:spPr>
          <a:xfrm>
            <a:off x="-3444876" y="3174"/>
            <a:ext cx="6848981" cy="6848981"/>
          </a:xfrm>
          <a:prstGeom prst="ellipse">
            <a:avLst/>
          </a:prstGeom>
        </p:spPr>
      </p:pic>
      <p:sp>
        <p:nvSpPr>
          <p:cNvPr id="2" name="文本框 1">
            <a:extLst>
              <a:ext uri="{FF2B5EF4-FFF2-40B4-BE49-F238E27FC236}">
                <a16:creationId xmlns:a16="http://schemas.microsoft.com/office/drawing/2014/main" id="{E3B3F1E4-8C33-BE3C-5992-2C2E8BE7DD27}"/>
              </a:ext>
            </a:extLst>
          </p:cNvPr>
          <p:cNvSpPr txBox="1"/>
          <p:nvPr/>
        </p:nvSpPr>
        <p:spPr>
          <a:xfrm>
            <a:off x="4172216" y="1430473"/>
            <a:ext cx="1269734" cy="707886"/>
          </a:xfrm>
          <a:prstGeom prst="rect">
            <a:avLst/>
          </a:prstGeom>
          <a:noFill/>
        </p:spPr>
        <p:txBody>
          <a:bodyPr wrap="square" rtlCol="0">
            <a:spAutoFit/>
          </a:bodyPr>
          <a:lstStyle/>
          <a:p>
            <a:pPr algn="ctr"/>
            <a:r>
              <a:rPr lang="zh-CN" altLang="en-US" sz="4000" b="1" dirty="0">
                <a:latin typeface="+mn-ea"/>
              </a:rPr>
              <a:t>目录</a:t>
            </a:r>
          </a:p>
        </p:txBody>
      </p:sp>
      <p:sp>
        <p:nvSpPr>
          <p:cNvPr id="3" name="文本框 2">
            <a:extLst>
              <a:ext uri="{FF2B5EF4-FFF2-40B4-BE49-F238E27FC236}">
                <a16:creationId xmlns:a16="http://schemas.microsoft.com/office/drawing/2014/main" id="{9BE891CF-4F30-D13A-741B-639D91DF8F68}"/>
              </a:ext>
            </a:extLst>
          </p:cNvPr>
          <p:cNvSpPr txBox="1"/>
          <p:nvPr/>
        </p:nvSpPr>
        <p:spPr>
          <a:xfrm>
            <a:off x="4210316" y="2192231"/>
            <a:ext cx="2888984" cy="584775"/>
          </a:xfrm>
          <a:prstGeom prst="rect">
            <a:avLst/>
          </a:prstGeom>
          <a:noFill/>
        </p:spPr>
        <p:txBody>
          <a:bodyPr wrap="square" rtlCol="0">
            <a:spAutoFit/>
          </a:bodyPr>
          <a:lstStyle/>
          <a:p>
            <a:r>
              <a:rPr lang="zh-CN" altLang="en-US" sz="3200" dirty="0">
                <a:latin typeface="+mn-ea"/>
              </a:rPr>
              <a:t>总体规划</a:t>
            </a:r>
          </a:p>
        </p:txBody>
      </p:sp>
      <p:sp>
        <p:nvSpPr>
          <p:cNvPr id="4" name="文本框 3">
            <a:extLst>
              <a:ext uri="{FF2B5EF4-FFF2-40B4-BE49-F238E27FC236}">
                <a16:creationId xmlns:a16="http://schemas.microsoft.com/office/drawing/2014/main" id="{A2170D15-4659-681F-F35D-FCEF3E2B17D8}"/>
              </a:ext>
            </a:extLst>
          </p:cNvPr>
          <p:cNvSpPr txBox="1"/>
          <p:nvPr/>
        </p:nvSpPr>
        <p:spPr>
          <a:xfrm>
            <a:off x="4210316" y="2763475"/>
            <a:ext cx="2888984" cy="584775"/>
          </a:xfrm>
          <a:prstGeom prst="rect">
            <a:avLst/>
          </a:prstGeom>
          <a:noFill/>
        </p:spPr>
        <p:txBody>
          <a:bodyPr wrap="square" rtlCol="0">
            <a:spAutoFit/>
          </a:bodyPr>
          <a:lstStyle/>
          <a:p>
            <a:r>
              <a:rPr lang="zh-CN" altLang="en-US" sz="3200" dirty="0">
                <a:latin typeface="+mn-ea"/>
              </a:rPr>
              <a:t>项目分工</a:t>
            </a:r>
          </a:p>
        </p:txBody>
      </p:sp>
      <p:sp>
        <p:nvSpPr>
          <p:cNvPr id="5" name="文本框 4">
            <a:extLst>
              <a:ext uri="{FF2B5EF4-FFF2-40B4-BE49-F238E27FC236}">
                <a16:creationId xmlns:a16="http://schemas.microsoft.com/office/drawing/2014/main" id="{D0C8E7BE-90AE-58EB-B1C0-E3CCD67BECCB}"/>
              </a:ext>
            </a:extLst>
          </p:cNvPr>
          <p:cNvSpPr txBox="1"/>
          <p:nvPr/>
        </p:nvSpPr>
        <p:spPr>
          <a:xfrm>
            <a:off x="4210316" y="3334719"/>
            <a:ext cx="2888984" cy="584775"/>
          </a:xfrm>
          <a:prstGeom prst="rect">
            <a:avLst/>
          </a:prstGeom>
          <a:noFill/>
        </p:spPr>
        <p:txBody>
          <a:bodyPr wrap="square" rtlCol="0">
            <a:spAutoFit/>
          </a:bodyPr>
          <a:lstStyle/>
          <a:p>
            <a:r>
              <a:rPr lang="zh-CN" altLang="en-US" sz="3200" dirty="0">
                <a:latin typeface="+mn-ea"/>
              </a:rPr>
              <a:t>分项情况</a:t>
            </a:r>
          </a:p>
        </p:txBody>
      </p:sp>
      <p:sp>
        <p:nvSpPr>
          <p:cNvPr id="7" name="文本框 6">
            <a:extLst>
              <a:ext uri="{FF2B5EF4-FFF2-40B4-BE49-F238E27FC236}">
                <a16:creationId xmlns:a16="http://schemas.microsoft.com/office/drawing/2014/main" id="{D89A9BFD-E492-0273-DFE3-CCE79A91F3F2}"/>
              </a:ext>
            </a:extLst>
          </p:cNvPr>
          <p:cNvSpPr txBox="1"/>
          <p:nvPr/>
        </p:nvSpPr>
        <p:spPr>
          <a:xfrm>
            <a:off x="4210316" y="3905963"/>
            <a:ext cx="2888984" cy="584775"/>
          </a:xfrm>
          <a:prstGeom prst="rect">
            <a:avLst/>
          </a:prstGeom>
          <a:noFill/>
        </p:spPr>
        <p:txBody>
          <a:bodyPr wrap="square" rtlCol="0">
            <a:spAutoFit/>
          </a:bodyPr>
          <a:lstStyle/>
          <a:p>
            <a:r>
              <a:rPr lang="zh-CN" altLang="en-US" sz="3200" dirty="0">
                <a:latin typeface="+mn-ea"/>
              </a:rPr>
              <a:t>后续计划</a:t>
            </a:r>
          </a:p>
        </p:txBody>
      </p:sp>
      <p:sp>
        <p:nvSpPr>
          <p:cNvPr id="8" name="文本框 7">
            <a:extLst>
              <a:ext uri="{FF2B5EF4-FFF2-40B4-BE49-F238E27FC236}">
                <a16:creationId xmlns:a16="http://schemas.microsoft.com/office/drawing/2014/main" id="{8F29AD0E-D9F0-4E9D-B169-7C6DFEED7551}"/>
              </a:ext>
            </a:extLst>
          </p:cNvPr>
          <p:cNvSpPr txBox="1"/>
          <p:nvPr/>
        </p:nvSpPr>
        <p:spPr>
          <a:xfrm>
            <a:off x="4210316" y="4477207"/>
            <a:ext cx="2888984" cy="584775"/>
          </a:xfrm>
          <a:prstGeom prst="rect">
            <a:avLst/>
          </a:prstGeom>
          <a:noFill/>
        </p:spPr>
        <p:txBody>
          <a:bodyPr wrap="square" rtlCol="0">
            <a:spAutoFit/>
          </a:bodyPr>
          <a:lstStyle/>
          <a:p>
            <a:r>
              <a:rPr lang="zh-CN" altLang="en-US" sz="3200" dirty="0">
                <a:latin typeface="+mn-ea"/>
              </a:rPr>
              <a:t>参考资料</a:t>
            </a:r>
          </a:p>
        </p:txBody>
      </p:sp>
      <p:sp>
        <p:nvSpPr>
          <p:cNvPr id="10" name="文本框 9">
            <a:extLst>
              <a:ext uri="{FF2B5EF4-FFF2-40B4-BE49-F238E27FC236}">
                <a16:creationId xmlns:a16="http://schemas.microsoft.com/office/drawing/2014/main" id="{315ED129-9EA2-759C-F043-3E9E980728E2}"/>
              </a:ext>
            </a:extLst>
          </p:cNvPr>
          <p:cNvSpPr txBox="1"/>
          <p:nvPr/>
        </p:nvSpPr>
        <p:spPr>
          <a:xfrm>
            <a:off x="4210316" y="5048450"/>
            <a:ext cx="2888984" cy="584775"/>
          </a:xfrm>
          <a:prstGeom prst="rect">
            <a:avLst/>
          </a:prstGeom>
          <a:noFill/>
        </p:spPr>
        <p:txBody>
          <a:bodyPr wrap="square" rtlCol="0">
            <a:spAutoFit/>
          </a:bodyPr>
          <a:lstStyle/>
          <a:p>
            <a:r>
              <a:rPr lang="zh-CN" altLang="en-US" sz="3200" dirty="0">
                <a:latin typeface="+mn-ea"/>
              </a:rPr>
              <a:t>致谢</a:t>
            </a:r>
          </a:p>
        </p:txBody>
      </p:sp>
      <p:sp>
        <p:nvSpPr>
          <p:cNvPr id="11" name="文本框 10">
            <a:extLst>
              <a:ext uri="{FF2B5EF4-FFF2-40B4-BE49-F238E27FC236}">
                <a16:creationId xmlns:a16="http://schemas.microsoft.com/office/drawing/2014/main" id="{7AE2F9DE-909C-A548-72C7-132706FCBCBA}"/>
              </a:ext>
            </a:extLst>
          </p:cNvPr>
          <p:cNvSpPr txBox="1"/>
          <p:nvPr/>
        </p:nvSpPr>
        <p:spPr>
          <a:xfrm>
            <a:off x="3896574" y="2346120"/>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3" name="文本框 12">
            <a:extLst>
              <a:ext uri="{FF2B5EF4-FFF2-40B4-BE49-F238E27FC236}">
                <a16:creationId xmlns:a16="http://schemas.microsoft.com/office/drawing/2014/main" id="{9477A4D9-E274-F132-076C-833DBA1B90AC}"/>
              </a:ext>
            </a:extLst>
          </p:cNvPr>
          <p:cNvSpPr txBox="1"/>
          <p:nvPr/>
        </p:nvSpPr>
        <p:spPr>
          <a:xfrm>
            <a:off x="3896574" y="2916943"/>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4" name="文本框 13">
            <a:extLst>
              <a:ext uri="{FF2B5EF4-FFF2-40B4-BE49-F238E27FC236}">
                <a16:creationId xmlns:a16="http://schemas.microsoft.com/office/drawing/2014/main" id="{0A422A9A-6DA8-DB63-5C44-B7DF860674CA}"/>
              </a:ext>
            </a:extLst>
          </p:cNvPr>
          <p:cNvSpPr txBox="1"/>
          <p:nvPr/>
        </p:nvSpPr>
        <p:spPr>
          <a:xfrm>
            <a:off x="3896574" y="3488607"/>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5" name="文本框 14">
            <a:extLst>
              <a:ext uri="{FF2B5EF4-FFF2-40B4-BE49-F238E27FC236}">
                <a16:creationId xmlns:a16="http://schemas.microsoft.com/office/drawing/2014/main" id="{0B422443-62E1-636F-E3EF-C93F37583C24}"/>
              </a:ext>
            </a:extLst>
          </p:cNvPr>
          <p:cNvSpPr txBox="1"/>
          <p:nvPr/>
        </p:nvSpPr>
        <p:spPr>
          <a:xfrm>
            <a:off x="3896574" y="4059851"/>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6" name="文本框 15">
            <a:extLst>
              <a:ext uri="{FF2B5EF4-FFF2-40B4-BE49-F238E27FC236}">
                <a16:creationId xmlns:a16="http://schemas.microsoft.com/office/drawing/2014/main" id="{88D197D7-3790-F3EA-E9C9-A1009680DEEC}"/>
              </a:ext>
            </a:extLst>
          </p:cNvPr>
          <p:cNvSpPr txBox="1"/>
          <p:nvPr/>
        </p:nvSpPr>
        <p:spPr>
          <a:xfrm>
            <a:off x="3896574" y="4631095"/>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7" name="文本框 16">
            <a:extLst>
              <a:ext uri="{FF2B5EF4-FFF2-40B4-BE49-F238E27FC236}">
                <a16:creationId xmlns:a16="http://schemas.microsoft.com/office/drawing/2014/main" id="{D4AEEE93-EA1F-95A1-5903-BD222E6404CC}"/>
              </a:ext>
            </a:extLst>
          </p:cNvPr>
          <p:cNvSpPr txBox="1"/>
          <p:nvPr/>
        </p:nvSpPr>
        <p:spPr>
          <a:xfrm>
            <a:off x="3896574" y="5202338"/>
            <a:ext cx="481673" cy="307777"/>
          </a:xfrm>
          <a:prstGeom prst="rect">
            <a:avLst/>
          </a:prstGeom>
          <a:noFill/>
        </p:spPr>
        <p:txBody>
          <a:bodyPr wrap="square" rtlCol="0">
            <a:spAutoFit/>
          </a:bodyPr>
          <a:lstStyle/>
          <a:p>
            <a:r>
              <a:rPr lang="zh-CN" altLang="en-US" sz="1400" dirty="0"/>
              <a:t>●</a:t>
            </a:r>
            <a:endParaRPr lang="zh-CN" altLang="en-US" sz="1600" dirty="0"/>
          </a:p>
        </p:txBody>
      </p:sp>
    </p:spTree>
    <p:extLst>
      <p:ext uri="{BB962C8B-B14F-4D97-AF65-F5344CB8AC3E}">
        <p14:creationId xmlns:p14="http://schemas.microsoft.com/office/powerpoint/2010/main" val="3119280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3D8B6-EB7D-B8BD-5DB9-F4FF919A9BE0}"/>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BB33EEF1-DA92-DEC5-8688-7EE604A236F2}"/>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DAF6693E-B855-AF16-B785-B88469DDA022}"/>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总体规划</a:t>
            </a:r>
          </a:p>
        </p:txBody>
      </p:sp>
      <p:sp>
        <p:nvSpPr>
          <p:cNvPr id="9" name="文本框 8">
            <a:extLst>
              <a:ext uri="{FF2B5EF4-FFF2-40B4-BE49-F238E27FC236}">
                <a16:creationId xmlns:a16="http://schemas.microsoft.com/office/drawing/2014/main" id="{4E609403-10AB-3E7B-B861-4C51493CA0F5}"/>
              </a:ext>
            </a:extLst>
          </p:cNvPr>
          <p:cNvSpPr txBox="1"/>
          <p:nvPr/>
        </p:nvSpPr>
        <p:spPr>
          <a:xfrm>
            <a:off x="1200150" y="1219763"/>
            <a:ext cx="4991100" cy="461665"/>
          </a:xfrm>
          <a:prstGeom prst="rect">
            <a:avLst/>
          </a:prstGeom>
          <a:noFill/>
        </p:spPr>
        <p:txBody>
          <a:bodyPr wrap="square" rtlCol="0">
            <a:spAutoFit/>
          </a:bodyPr>
          <a:lstStyle/>
          <a:p>
            <a:r>
              <a:rPr lang="zh-CN" altLang="en-US" sz="2400" dirty="0"/>
              <a:t>我们将整个实验过程分为三个阶段：</a:t>
            </a:r>
          </a:p>
        </p:txBody>
      </p:sp>
      <p:grpSp>
        <p:nvGrpSpPr>
          <p:cNvPr id="27" name="组合 26">
            <a:extLst>
              <a:ext uri="{FF2B5EF4-FFF2-40B4-BE49-F238E27FC236}">
                <a16:creationId xmlns:a16="http://schemas.microsoft.com/office/drawing/2014/main" id="{3114CA7C-63CD-B1BE-A92A-1BDC72776FF6}"/>
              </a:ext>
            </a:extLst>
          </p:cNvPr>
          <p:cNvGrpSpPr/>
          <p:nvPr/>
        </p:nvGrpSpPr>
        <p:grpSpPr>
          <a:xfrm>
            <a:off x="1359132" y="1717407"/>
            <a:ext cx="8838735" cy="3440649"/>
            <a:chOff x="1359132" y="1946007"/>
            <a:chExt cx="8838735" cy="3440649"/>
          </a:xfrm>
        </p:grpSpPr>
        <p:sp>
          <p:nvSpPr>
            <p:cNvPr id="19" name="任意多边形: 形状 18">
              <a:extLst>
                <a:ext uri="{FF2B5EF4-FFF2-40B4-BE49-F238E27FC236}">
                  <a16:creationId xmlns:a16="http://schemas.microsoft.com/office/drawing/2014/main" id="{7601A744-B352-EE25-0D13-42DEEAE39D7F}"/>
                </a:ext>
              </a:extLst>
            </p:cNvPr>
            <p:cNvSpPr/>
            <p:nvPr/>
          </p:nvSpPr>
          <p:spPr>
            <a:xfrm>
              <a:off x="1359132" y="1946007"/>
              <a:ext cx="8838735" cy="1287256"/>
            </a:xfrm>
            <a:custGeom>
              <a:avLst/>
              <a:gdLst>
                <a:gd name="connsiteX0" fmla="*/ 0 w 8838735"/>
                <a:gd name="connsiteY0" fmla="*/ 321814 h 1287256"/>
                <a:gd name="connsiteX1" fmla="*/ 8195107 w 8838735"/>
                <a:gd name="connsiteY1" fmla="*/ 321814 h 1287256"/>
                <a:gd name="connsiteX2" fmla="*/ 8195107 w 8838735"/>
                <a:gd name="connsiteY2" fmla="*/ 0 h 1287256"/>
                <a:gd name="connsiteX3" fmla="*/ 8838735 w 8838735"/>
                <a:gd name="connsiteY3" fmla="*/ 643628 h 1287256"/>
                <a:gd name="connsiteX4" fmla="*/ 8195107 w 8838735"/>
                <a:gd name="connsiteY4" fmla="*/ 1287256 h 1287256"/>
                <a:gd name="connsiteX5" fmla="*/ 8195107 w 8838735"/>
                <a:gd name="connsiteY5" fmla="*/ 965442 h 1287256"/>
                <a:gd name="connsiteX6" fmla="*/ 0 w 8838735"/>
                <a:gd name="connsiteY6" fmla="*/ 965442 h 1287256"/>
                <a:gd name="connsiteX7" fmla="*/ 0 w 8838735"/>
                <a:gd name="connsiteY7" fmla="*/ 321814 h 1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8735" h="1287256">
                  <a:moveTo>
                    <a:pt x="0" y="321814"/>
                  </a:moveTo>
                  <a:lnTo>
                    <a:pt x="8195107" y="321814"/>
                  </a:lnTo>
                  <a:lnTo>
                    <a:pt x="8195107" y="0"/>
                  </a:lnTo>
                  <a:lnTo>
                    <a:pt x="8838735" y="643628"/>
                  </a:lnTo>
                  <a:lnTo>
                    <a:pt x="8195107" y="1287256"/>
                  </a:lnTo>
                  <a:lnTo>
                    <a:pt x="8195107" y="965442"/>
                  </a:lnTo>
                  <a:lnTo>
                    <a:pt x="0" y="965442"/>
                  </a:lnTo>
                  <a:lnTo>
                    <a:pt x="0" y="321814"/>
                  </a:lnTo>
                  <a:close/>
                </a:path>
              </a:pathLst>
            </a:custGeom>
            <a:solidFill>
              <a:srgbClr val="EBDBA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1440" tIns="413254" rIns="575814" bIns="526166" numCol="1" spcCol="1270" anchor="ctr" anchorCtr="0">
              <a:noAutofit/>
            </a:bodyPr>
            <a:lstStyle/>
            <a:p>
              <a:pPr marL="0" lvl="0" indent="0" algn="l" defTabSz="1066800">
                <a:lnSpc>
                  <a:spcPct val="90000"/>
                </a:lnSpc>
                <a:spcBef>
                  <a:spcPct val="0"/>
                </a:spcBef>
                <a:spcAft>
                  <a:spcPct val="35000"/>
                </a:spcAft>
                <a:buNone/>
              </a:pPr>
              <a:r>
                <a:rPr lang="en-US" altLang="zh-CN" sz="2400" kern="1200" dirty="0">
                  <a:solidFill>
                    <a:schemeClr val="tx1"/>
                  </a:solidFill>
                </a:rPr>
                <a:t>Stage 1</a:t>
              </a:r>
              <a:endParaRPr lang="zh-CN" altLang="en-US" sz="2400" kern="1200" dirty="0">
                <a:solidFill>
                  <a:schemeClr val="tx1"/>
                </a:solidFill>
              </a:endParaRPr>
            </a:p>
          </p:txBody>
        </p:sp>
        <p:sp>
          <p:nvSpPr>
            <p:cNvPr id="20" name="任意多边形: 形状 19">
              <a:extLst>
                <a:ext uri="{FF2B5EF4-FFF2-40B4-BE49-F238E27FC236}">
                  <a16:creationId xmlns:a16="http://schemas.microsoft.com/office/drawing/2014/main" id="{004F7DDA-720D-F6FB-AC54-A61F21E40482}"/>
                </a:ext>
              </a:extLst>
            </p:cNvPr>
            <p:cNvSpPr/>
            <p:nvPr/>
          </p:nvSpPr>
          <p:spPr>
            <a:xfrm>
              <a:off x="1371832" y="2906926"/>
              <a:ext cx="2722330" cy="2479730"/>
            </a:xfrm>
            <a:custGeom>
              <a:avLst/>
              <a:gdLst>
                <a:gd name="connsiteX0" fmla="*/ 0 w 2722330"/>
                <a:gd name="connsiteY0" fmla="*/ 0 h 2479730"/>
                <a:gd name="connsiteX1" fmla="*/ 2722330 w 2722330"/>
                <a:gd name="connsiteY1" fmla="*/ 0 h 2479730"/>
                <a:gd name="connsiteX2" fmla="*/ 2722330 w 2722330"/>
                <a:gd name="connsiteY2" fmla="*/ 2479730 h 2479730"/>
                <a:gd name="connsiteX3" fmla="*/ 0 w 2722330"/>
                <a:gd name="connsiteY3" fmla="*/ 2479730 h 2479730"/>
                <a:gd name="connsiteX4" fmla="*/ 0 w 2722330"/>
                <a:gd name="connsiteY4" fmla="*/ 0 h 2479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330" h="2479730">
                  <a:moveTo>
                    <a:pt x="0" y="0"/>
                  </a:moveTo>
                  <a:lnTo>
                    <a:pt x="2722330" y="0"/>
                  </a:lnTo>
                  <a:lnTo>
                    <a:pt x="2722330" y="2479730"/>
                  </a:lnTo>
                  <a:lnTo>
                    <a:pt x="0" y="2479730"/>
                  </a:lnTo>
                  <a:lnTo>
                    <a:pt x="0" y="0"/>
                  </a:lnTo>
                  <a:close/>
                </a:path>
              </a:pathLst>
            </a:custGeom>
            <a:ln>
              <a:solidFill>
                <a:schemeClr val="tx1">
                  <a:lumMod val="95000"/>
                  <a:lumOff val="5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项目开始</a:t>
              </a:r>
              <a:r>
                <a:rPr lang="en-US" altLang="zh-CN" sz="2400" kern="1200" dirty="0"/>
                <a:t>~</a:t>
              </a:r>
            </a:p>
            <a:p>
              <a:pPr marL="0" lvl="0" indent="0" algn="l" defTabSz="1066800">
                <a:lnSpc>
                  <a:spcPct val="90000"/>
                </a:lnSpc>
                <a:spcBef>
                  <a:spcPct val="0"/>
                </a:spcBef>
                <a:spcAft>
                  <a:spcPct val="35000"/>
                </a:spcAft>
                <a:buNone/>
              </a:pPr>
              <a:r>
                <a:rPr lang="zh-CN" altLang="en-US" sz="2400" kern="1200" dirty="0"/>
                <a:t>完成开题报告</a:t>
              </a:r>
            </a:p>
          </p:txBody>
        </p:sp>
      </p:grpSp>
      <p:grpSp>
        <p:nvGrpSpPr>
          <p:cNvPr id="28" name="组合 27">
            <a:extLst>
              <a:ext uri="{FF2B5EF4-FFF2-40B4-BE49-F238E27FC236}">
                <a16:creationId xmlns:a16="http://schemas.microsoft.com/office/drawing/2014/main" id="{B70F5CAD-9EB0-0D4C-6BFB-336CE7775257}"/>
              </a:ext>
            </a:extLst>
          </p:cNvPr>
          <p:cNvGrpSpPr/>
          <p:nvPr/>
        </p:nvGrpSpPr>
        <p:grpSpPr>
          <a:xfrm>
            <a:off x="4075112" y="2146493"/>
            <a:ext cx="6116404" cy="3446998"/>
            <a:chOff x="4075112" y="2375093"/>
            <a:chExt cx="6116404" cy="3446998"/>
          </a:xfrm>
        </p:grpSpPr>
        <p:sp>
          <p:nvSpPr>
            <p:cNvPr id="21" name="任意多边形: 形状 20">
              <a:extLst>
                <a:ext uri="{FF2B5EF4-FFF2-40B4-BE49-F238E27FC236}">
                  <a16:creationId xmlns:a16="http://schemas.microsoft.com/office/drawing/2014/main" id="{CDD09BF2-2234-8439-791A-EFC1679FB859}"/>
                </a:ext>
              </a:extLst>
            </p:cNvPr>
            <p:cNvSpPr/>
            <p:nvPr/>
          </p:nvSpPr>
          <p:spPr>
            <a:xfrm>
              <a:off x="4075112" y="2375093"/>
              <a:ext cx="6116404" cy="1287256"/>
            </a:xfrm>
            <a:custGeom>
              <a:avLst/>
              <a:gdLst>
                <a:gd name="connsiteX0" fmla="*/ 0 w 6116404"/>
                <a:gd name="connsiteY0" fmla="*/ 321814 h 1287256"/>
                <a:gd name="connsiteX1" fmla="*/ 5472776 w 6116404"/>
                <a:gd name="connsiteY1" fmla="*/ 321814 h 1287256"/>
                <a:gd name="connsiteX2" fmla="*/ 5472776 w 6116404"/>
                <a:gd name="connsiteY2" fmla="*/ 0 h 1287256"/>
                <a:gd name="connsiteX3" fmla="*/ 6116404 w 6116404"/>
                <a:gd name="connsiteY3" fmla="*/ 643628 h 1287256"/>
                <a:gd name="connsiteX4" fmla="*/ 5472776 w 6116404"/>
                <a:gd name="connsiteY4" fmla="*/ 1287256 h 1287256"/>
                <a:gd name="connsiteX5" fmla="*/ 5472776 w 6116404"/>
                <a:gd name="connsiteY5" fmla="*/ 965442 h 1287256"/>
                <a:gd name="connsiteX6" fmla="*/ 0 w 6116404"/>
                <a:gd name="connsiteY6" fmla="*/ 965442 h 1287256"/>
                <a:gd name="connsiteX7" fmla="*/ 0 w 6116404"/>
                <a:gd name="connsiteY7" fmla="*/ 321814 h 1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16404" h="1287256">
                  <a:moveTo>
                    <a:pt x="0" y="321814"/>
                  </a:moveTo>
                  <a:lnTo>
                    <a:pt x="5472776" y="321814"/>
                  </a:lnTo>
                  <a:lnTo>
                    <a:pt x="5472776" y="0"/>
                  </a:lnTo>
                  <a:lnTo>
                    <a:pt x="6116404" y="643628"/>
                  </a:lnTo>
                  <a:lnTo>
                    <a:pt x="5472776" y="1287256"/>
                  </a:lnTo>
                  <a:lnTo>
                    <a:pt x="5472776" y="965442"/>
                  </a:lnTo>
                  <a:lnTo>
                    <a:pt x="0" y="965442"/>
                  </a:lnTo>
                  <a:lnTo>
                    <a:pt x="0" y="321814"/>
                  </a:lnTo>
                  <a:close/>
                </a:path>
              </a:pathLst>
            </a:custGeom>
            <a:solidFill>
              <a:srgbClr val="D4CBA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1440" tIns="413254" rIns="575814" bIns="526166" numCol="1" spcCol="1270" anchor="ctr" anchorCtr="0">
              <a:noAutofit/>
            </a:bodyPr>
            <a:lstStyle/>
            <a:p>
              <a:pPr marL="0" lvl="0" indent="0" algn="l" defTabSz="1066800">
                <a:lnSpc>
                  <a:spcPct val="90000"/>
                </a:lnSpc>
                <a:spcBef>
                  <a:spcPct val="0"/>
                </a:spcBef>
                <a:spcAft>
                  <a:spcPct val="35000"/>
                </a:spcAft>
                <a:buNone/>
              </a:pPr>
              <a:r>
                <a:rPr lang="en-US" altLang="zh-CN" sz="2400" kern="1200" dirty="0">
                  <a:solidFill>
                    <a:schemeClr val="tx1"/>
                  </a:solidFill>
                </a:rPr>
                <a:t>Stage 2</a:t>
              </a:r>
              <a:endParaRPr lang="zh-CN" altLang="en-US" sz="2400" kern="1200" dirty="0">
                <a:solidFill>
                  <a:schemeClr val="tx1"/>
                </a:solidFill>
              </a:endParaRPr>
            </a:p>
          </p:txBody>
        </p:sp>
        <p:sp>
          <p:nvSpPr>
            <p:cNvPr id="22" name="任意多边形: 形状 21">
              <a:extLst>
                <a:ext uri="{FF2B5EF4-FFF2-40B4-BE49-F238E27FC236}">
                  <a16:creationId xmlns:a16="http://schemas.microsoft.com/office/drawing/2014/main" id="{6A9C524C-B11E-5F9B-17F2-E4E08E5EE41D}"/>
                </a:ext>
              </a:extLst>
            </p:cNvPr>
            <p:cNvSpPr/>
            <p:nvPr/>
          </p:nvSpPr>
          <p:spPr>
            <a:xfrm>
              <a:off x="4087812" y="3342361"/>
              <a:ext cx="2722330" cy="2479730"/>
            </a:xfrm>
            <a:custGeom>
              <a:avLst/>
              <a:gdLst>
                <a:gd name="connsiteX0" fmla="*/ 0 w 2722330"/>
                <a:gd name="connsiteY0" fmla="*/ 0 h 2479730"/>
                <a:gd name="connsiteX1" fmla="*/ 2722330 w 2722330"/>
                <a:gd name="connsiteY1" fmla="*/ 0 h 2479730"/>
                <a:gd name="connsiteX2" fmla="*/ 2722330 w 2722330"/>
                <a:gd name="connsiteY2" fmla="*/ 2479730 h 2479730"/>
                <a:gd name="connsiteX3" fmla="*/ 0 w 2722330"/>
                <a:gd name="connsiteY3" fmla="*/ 2479730 h 2479730"/>
                <a:gd name="connsiteX4" fmla="*/ 0 w 2722330"/>
                <a:gd name="connsiteY4" fmla="*/ 0 h 2479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330" h="2479730">
                  <a:moveTo>
                    <a:pt x="0" y="0"/>
                  </a:moveTo>
                  <a:lnTo>
                    <a:pt x="2722330" y="0"/>
                  </a:lnTo>
                  <a:lnTo>
                    <a:pt x="2722330" y="2479730"/>
                  </a:lnTo>
                  <a:lnTo>
                    <a:pt x="0" y="2479730"/>
                  </a:lnTo>
                  <a:lnTo>
                    <a:pt x="0" y="0"/>
                  </a:lnTo>
                  <a:close/>
                </a:path>
              </a:pathLst>
            </a:custGeom>
            <a:ln>
              <a:solidFill>
                <a:schemeClr val="tx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完成开题报告</a:t>
              </a:r>
              <a:r>
                <a:rPr lang="en-US" altLang="zh-CN" sz="2400" kern="1200" dirty="0"/>
                <a:t>~</a:t>
              </a:r>
            </a:p>
            <a:p>
              <a:pPr marL="0" lvl="0" indent="0" algn="l" defTabSz="1066800">
                <a:lnSpc>
                  <a:spcPct val="90000"/>
                </a:lnSpc>
                <a:spcBef>
                  <a:spcPct val="0"/>
                </a:spcBef>
                <a:spcAft>
                  <a:spcPct val="35000"/>
                </a:spcAft>
                <a:buNone/>
              </a:pPr>
              <a:r>
                <a:rPr lang="zh-CN" altLang="en-US" sz="2400" kern="1200" dirty="0"/>
                <a:t>初步完成</a:t>
              </a:r>
              <a:r>
                <a:rPr lang="en-US" altLang="zh-CN" sz="2400" kern="1200" dirty="0"/>
                <a:t>app</a:t>
              </a:r>
              <a:r>
                <a:rPr lang="zh-CN" altLang="en-US" sz="2400" kern="1200" dirty="0"/>
                <a:t>制作</a:t>
              </a:r>
            </a:p>
          </p:txBody>
        </p:sp>
      </p:grpSp>
      <p:grpSp>
        <p:nvGrpSpPr>
          <p:cNvPr id="29" name="组合 28">
            <a:extLst>
              <a:ext uri="{FF2B5EF4-FFF2-40B4-BE49-F238E27FC236}">
                <a16:creationId xmlns:a16="http://schemas.microsoft.com/office/drawing/2014/main" id="{2950A75D-9B8E-22FF-9E40-97E981153090}"/>
              </a:ext>
            </a:extLst>
          </p:cNvPr>
          <p:cNvGrpSpPr/>
          <p:nvPr/>
        </p:nvGrpSpPr>
        <p:grpSpPr>
          <a:xfrm>
            <a:off x="6797449" y="2684676"/>
            <a:ext cx="3394074" cy="3199949"/>
            <a:chOff x="6797449" y="2913276"/>
            <a:chExt cx="3394074" cy="3199949"/>
          </a:xfrm>
        </p:grpSpPr>
        <p:sp>
          <p:nvSpPr>
            <p:cNvPr id="23" name="任意多边形: 形状 22">
              <a:extLst>
                <a:ext uri="{FF2B5EF4-FFF2-40B4-BE49-F238E27FC236}">
                  <a16:creationId xmlns:a16="http://schemas.microsoft.com/office/drawing/2014/main" id="{9634C0E7-8366-0AC3-399E-B7487CBFF22A}"/>
                </a:ext>
              </a:extLst>
            </p:cNvPr>
            <p:cNvSpPr/>
            <p:nvPr/>
          </p:nvSpPr>
          <p:spPr>
            <a:xfrm>
              <a:off x="6797449" y="2913276"/>
              <a:ext cx="3394074" cy="1017449"/>
            </a:xfrm>
            <a:custGeom>
              <a:avLst/>
              <a:gdLst>
                <a:gd name="connsiteX0" fmla="*/ 0 w 3394074"/>
                <a:gd name="connsiteY0" fmla="*/ 238284 h 953136"/>
                <a:gd name="connsiteX1" fmla="*/ 2917506 w 3394074"/>
                <a:gd name="connsiteY1" fmla="*/ 238284 h 953136"/>
                <a:gd name="connsiteX2" fmla="*/ 2917506 w 3394074"/>
                <a:gd name="connsiteY2" fmla="*/ 0 h 953136"/>
                <a:gd name="connsiteX3" fmla="*/ 3394074 w 3394074"/>
                <a:gd name="connsiteY3" fmla="*/ 476568 h 953136"/>
                <a:gd name="connsiteX4" fmla="*/ 2917506 w 3394074"/>
                <a:gd name="connsiteY4" fmla="*/ 953136 h 953136"/>
                <a:gd name="connsiteX5" fmla="*/ 2917506 w 3394074"/>
                <a:gd name="connsiteY5" fmla="*/ 714852 h 953136"/>
                <a:gd name="connsiteX6" fmla="*/ 0 w 3394074"/>
                <a:gd name="connsiteY6" fmla="*/ 714852 h 953136"/>
                <a:gd name="connsiteX7" fmla="*/ 0 w 3394074"/>
                <a:gd name="connsiteY7" fmla="*/ 238284 h 95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074" h="953136">
                  <a:moveTo>
                    <a:pt x="0" y="238284"/>
                  </a:moveTo>
                  <a:lnTo>
                    <a:pt x="2917506" y="238284"/>
                  </a:lnTo>
                  <a:lnTo>
                    <a:pt x="2917506" y="0"/>
                  </a:lnTo>
                  <a:lnTo>
                    <a:pt x="3394074" y="476568"/>
                  </a:lnTo>
                  <a:lnTo>
                    <a:pt x="2917506" y="953136"/>
                  </a:lnTo>
                  <a:lnTo>
                    <a:pt x="2917506" y="714852"/>
                  </a:lnTo>
                  <a:lnTo>
                    <a:pt x="0" y="714852"/>
                  </a:lnTo>
                  <a:lnTo>
                    <a:pt x="0" y="238284"/>
                  </a:lnTo>
                  <a:close/>
                </a:path>
              </a:pathLst>
            </a:custGeom>
            <a:solidFill>
              <a:srgbClr val="7C785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1440" tIns="329724" rIns="492284" bIns="442636" numCol="1" spcCol="1270" anchor="ctr" anchorCtr="0">
              <a:noAutofit/>
            </a:bodyPr>
            <a:lstStyle/>
            <a:p>
              <a:pPr marL="0" lvl="0" indent="0" algn="l" defTabSz="1066800">
                <a:lnSpc>
                  <a:spcPct val="90000"/>
                </a:lnSpc>
                <a:spcBef>
                  <a:spcPct val="0"/>
                </a:spcBef>
                <a:spcAft>
                  <a:spcPct val="35000"/>
                </a:spcAft>
                <a:buNone/>
              </a:pPr>
              <a:r>
                <a:rPr lang="en-US" altLang="zh-CN" sz="2400" kern="1200" dirty="0">
                  <a:solidFill>
                    <a:schemeClr val="tx1"/>
                  </a:solidFill>
                </a:rPr>
                <a:t>Stage 3</a:t>
              </a:r>
              <a:endParaRPr lang="zh-CN" altLang="en-US" sz="2400" kern="1200" dirty="0">
                <a:solidFill>
                  <a:schemeClr val="tx1"/>
                </a:solidFill>
              </a:endParaRPr>
            </a:p>
          </p:txBody>
        </p:sp>
        <p:sp>
          <p:nvSpPr>
            <p:cNvPr id="24" name="任意多边形: 形状 23">
              <a:extLst>
                <a:ext uri="{FF2B5EF4-FFF2-40B4-BE49-F238E27FC236}">
                  <a16:creationId xmlns:a16="http://schemas.microsoft.com/office/drawing/2014/main" id="{07EFFEA7-74EF-1CC9-C110-3536499BEE1E}"/>
                </a:ext>
              </a:extLst>
            </p:cNvPr>
            <p:cNvSpPr/>
            <p:nvPr/>
          </p:nvSpPr>
          <p:spPr>
            <a:xfrm>
              <a:off x="6804957" y="3669786"/>
              <a:ext cx="2948692" cy="2443439"/>
            </a:xfrm>
            <a:custGeom>
              <a:avLst/>
              <a:gdLst>
                <a:gd name="connsiteX0" fmla="*/ 0 w 2948692"/>
                <a:gd name="connsiteY0" fmla="*/ 0 h 2443439"/>
                <a:gd name="connsiteX1" fmla="*/ 2948692 w 2948692"/>
                <a:gd name="connsiteY1" fmla="*/ 0 h 2443439"/>
                <a:gd name="connsiteX2" fmla="*/ 2948692 w 2948692"/>
                <a:gd name="connsiteY2" fmla="*/ 2443439 h 2443439"/>
                <a:gd name="connsiteX3" fmla="*/ 0 w 2948692"/>
                <a:gd name="connsiteY3" fmla="*/ 2443439 h 2443439"/>
                <a:gd name="connsiteX4" fmla="*/ 0 w 2948692"/>
                <a:gd name="connsiteY4" fmla="*/ 0 h 244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692" h="2443439">
                  <a:moveTo>
                    <a:pt x="0" y="0"/>
                  </a:moveTo>
                  <a:lnTo>
                    <a:pt x="2948692" y="0"/>
                  </a:lnTo>
                  <a:lnTo>
                    <a:pt x="2948692" y="2443439"/>
                  </a:lnTo>
                  <a:lnTo>
                    <a:pt x="0" y="2443439"/>
                  </a:lnTo>
                  <a:lnTo>
                    <a:pt x="0" y="0"/>
                  </a:lnTo>
                  <a:close/>
                </a:path>
              </a:pathLst>
            </a:custGeom>
            <a:ln>
              <a:solidFill>
                <a:schemeClr val="tx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altLang="zh-CN" sz="2400" kern="1200" dirty="0"/>
                <a:t>App</a:t>
              </a:r>
              <a:r>
                <a:rPr lang="zh-CN" altLang="en-US" sz="2400" kern="1200" dirty="0"/>
                <a:t>最终完善</a:t>
              </a:r>
              <a:r>
                <a:rPr lang="en-US" altLang="zh-CN" sz="2400" kern="1200" dirty="0"/>
                <a:t>~</a:t>
              </a:r>
            </a:p>
            <a:p>
              <a:pPr marL="0" lvl="0" indent="0" algn="l" defTabSz="1066800">
                <a:lnSpc>
                  <a:spcPct val="90000"/>
                </a:lnSpc>
                <a:spcBef>
                  <a:spcPct val="0"/>
                </a:spcBef>
                <a:spcAft>
                  <a:spcPct val="35000"/>
                </a:spcAft>
                <a:buNone/>
              </a:pPr>
              <a:r>
                <a:rPr lang="zh-CN" altLang="en-US" sz="2400" kern="1200" dirty="0"/>
                <a:t>完成实验报告</a:t>
              </a:r>
            </a:p>
          </p:txBody>
        </p:sp>
      </p:grpSp>
    </p:spTree>
    <p:extLst>
      <p:ext uri="{BB962C8B-B14F-4D97-AF65-F5344CB8AC3E}">
        <p14:creationId xmlns:p14="http://schemas.microsoft.com/office/powerpoint/2010/main" val="422843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50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50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0B42D-A251-7114-FF92-72D8E21D2791}"/>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6C256364-A491-C9AB-896E-9480F37BDE53}"/>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D6EC6A36-2626-2D2C-4E3B-377989E8455B}"/>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总体规划</a:t>
            </a:r>
          </a:p>
        </p:txBody>
      </p:sp>
      <p:pic>
        <p:nvPicPr>
          <p:cNvPr id="8" name="图片 7">
            <a:extLst>
              <a:ext uri="{FF2B5EF4-FFF2-40B4-BE49-F238E27FC236}">
                <a16:creationId xmlns:a16="http://schemas.microsoft.com/office/drawing/2014/main" id="{E6870700-62DB-DA45-E221-DEAAEE3984FD}"/>
              </a:ext>
            </a:extLst>
          </p:cNvPr>
          <p:cNvPicPr>
            <a:picLocks noChangeAspect="1"/>
          </p:cNvPicPr>
          <p:nvPr/>
        </p:nvPicPr>
        <p:blipFill>
          <a:blip r:embed="rId4">
            <a:extLst>
              <a:ext uri="{28A0092B-C50C-407E-A947-70E740481C1C}">
                <a14:useLocalDpi xmlns:a14="http://schemas.microsoft.com/office/drawing/2010/main" val="0"/>
              </a:ext>
            </a:extLst>
          </a:blip>
          <a:srcRect r="2939" b="42037"/>
          <a:stretch/>
        </p:blipFill>
        <p:spPr>
          <a:xfrm>
            <a:off x="343010" y="1946612"/>
            <a:ext cx="5633654" cy="3470400"/>
          </a:xfrm>
          <a:prstGeom prst="rect">
            <a:avLst/>
          </a:prstGeom>
        </p:spPr>
      </p:pic>
      <p:sp>
        <p:nvSpPr>
          <p:cNvPr id="10" name="文本框 9">
            <a:extLst>
              <a:ext uri="{FF2B5EF4-FFF2-40B4-BE49-F238E27FC236}">
                <a16:creationId xmlns:a16="http://schemas.microsoft.com/office/drawing/2014/main" id="{2C70984E-2794-A824-8863-5B2364414FE5}"/>
              </a:ext>
            </a:extLst>
          </p:cNvPr>
          <p:cNvSpPr txBox="1"/>
          <p:nvPr/>
        </p:nvSpPr>
        <p:spPr>
          <a:xfrm>
            <a:off x="250825" y="5509440"/>
            <a:ext cx="5543550" cy="769441"/>
          </a:xfrm>
          <a:prstGeom prst="rect">
            <a:avLst/>
          </a:prstGeom>
          <a:noFill/>
        </p:spPr>
        <p:txBody>
          <a:bodyPr wrap="square" rtlCol="0">
            <a:spAutoFit/>
          </a:bodyPr>
          <a:lstStyle/>
          <a:p>
            <a:pPr algn="ctr"/>
            <a:r>
              <a:rPr lang="en-US" altLang="zh-CN" sz="2400" b="1" dirty="0"/>
              <a:t>GitHub</a:t>
            </a:r>
          </a:p>
          <a:p>
            <a:pPr algn="ctr"/>
            <a:r>
              <a:rPr lang="en-GB" altLang="zh-CN" sz="2000" dirty="0"/>
              <a:t>https://github.com/hance0601/dsp_proj</a:t>
            </a:r>
            <a:endParaRPr lang="zh-CN" altLang="en-US" sz="2000" dirty="0"/>
          </a:p>
        </p:txBody>
      </p:sp>
      <p:sp>
        <p:nvSpPr>
          <p:cNvPr id="11" name="文本框 10">
            <a:extLst>
              <a:ext uri="{FF2B5EF4-FFF2-40B4-BE49-F238E27FC236}">
                <a16:creationId xmlns:a16="http://schemas.microsoft.com/office/drawing/2014/main" id="{F96F3138-72AE-A322-3AF1-23CA2E95E8C6}"/>
              </a:ext>
            </a:extLst>
          </p:cNvPr>
          <p:cNvSpPr txBox="1"/>
          <p:nvPr/>
        </p:nvSpPr>
        <p:spPr>
          <a:xfrm>
            <a:off x="6989194" y="5509440"/>
            <a:ext cx="3981448" cy="769441"/>
          </a:xfrm>
          <a:prstGeom prst="rect">
            <a:avLst/>
          </a:prstGeom>
          <a:noFill/>
        </p:spPr>
        <p:txBody>
          <a:bodyPr wrap="square" rtlCol="0">
            <a:spAutoFit/>
          </a:bodyPr>
          <a:lstStyle/>
          <a:p>
            <a:pPr algn="ctr"/>
            <a:r>
              <a:rPr lang="en-US" altLang="zh-CN" sz="2400" b="1" dirty="0"/>
              <a:t>Gitee</a:t>
            </a:r>
          </a:p>
          <a:p>
            <a:pPr algn="ctr"/>
            <a:r>
              <a:rPr lang="en-GB" altLang="zh-CN" sz="2000" dirty="0"/>
              <a:t>https://gitee.com/alkylli/dsp_proj</a:t>
            </a:r>
            <a:endParaRPr lang="zh-CN" altLang="en-US" sz="2000" dirty="0"/>
          </a:p>
        </p:txBody>
      </p:sp>
      <p:sp>
        <p:nvSpPr>
          <p:cNvPr id="13" name="文本框 12">
            <a:extLst>
              <a:ext uri="{FF2B5EF4-FFF2-40B4-BE49-F238E27FC236}">
                <a16:creationId xmlns:a16="http://schemas.microsoft.com/office/drawing/2014/main" id="{4EF6C2C3-FF56-B3B4-2C7E-551960F8A3EB}"/>
              </a:ext>
            </a:extLst>
          </p:cNvPr>
          <p:cNvSpPr txBox="1"/>
          <p:nvPr/>
        </p:nvSpPr>
        <p:spPr>
          <a:xfrm>
            <a:off x="963500" y="993390"/>
            <a:ext cx="3848100" cy="461665"/>
          </a:xfrm>
          <a:prstGeom prst="rect">
            <a:avLst/>
          </a:prstGeom>
          <a:noFill/>
        </p:spPr>
        <p:txBody>
          <a:bodyPr wrap="square" rtlCol="0">
            <a:spAutoFit/>
          </a:bodyPr>
          <a:lstStyle/>
          <a:p>
            <a:r>
              <a:rPr lang="zh-CN" altLang="en-US" sz="2400" dirty="0"/>
              <a:t>项目开源</a:t>
            </a:r>
          </a:p>
        </p:txBody>
      </p:sp>
      <p:pic>
        <p:nvPicPr>
          <p:cNvPr id="25" name="图片 24">
            <a:extLst>
              <a:ext uri="{FF2B5EF4-FFF2-40B4-BE49-F238E27FC236}">
                <a16:creationId xmlns:a16="http://schemas.microsoft.com/office/drawing/2014/main" id="{07ACE9E4-E680-1773-5E13-D2EB2ADCD11C}"/>
              </a:ext>
            </a:extLst>
          </p:cNvPr>
          <p:cNvPicPr>
            <a:picLocks noChangeAspect="1"/>
          </p:cNvPicPr>
          <p:nvPr/>
        </p:nvPicPr>
        <p:blipFill>
          <a:blip r:embed="rId5">
            <a:extLst>
              <a:ext uri="{28A0092B-C50C-407E-A947-70E740481C1C}">
                <a14:useLocalDpi xmlns:a14="http://schemas.microsoft.com/office/drawing/2010/main" val="0"/>
              </a:ext>
            </a:extLst>
          </a:blip>
          <a:srcRect r="15926" b="53611"/>
          <a:stretch/>
        </p:blipFill>
        <p:spPr>
          <a:xfrm>
            <a:off x="6151274" y="1946612"/>
            <a:ext cx="5657287" cy="3470400"/>
          </a:xfrm>
          <a:prstGeom prst="rect">
            <a:avLst/>
          </a:prstGeom>
        </p:spPr>
      </p:pic>
    </p:spTree>
    <p:extLst>
      <p:ext uri="{BB962C8B-B14F-4D97-AF65-F5344CB8AC3E}">
        <p14:creationId xmlns:p14="http://schemas.microsoft.com/office/powerpoint/2010/main" val="2748700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947A6-1ACF-2BB1-AC7F-5F3B79A4D325}"/>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C88D289C-7D53-DBD6-5047-3C76D6D89E49}"/>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l="4134" t="4134" r="4548" b="4548"/>
          <a:stretch/>
        </p:blipFill>
        <p:spPr>
          <a:xfrm>
            <a:off x="-3444876" y="3174"/>
            <a:ext cx="6848981" cy="6848981"/>
          </a:xfrm>
          <a:prstGeom prst="ellipse">
            <a:avLst/>
          </a:prstGeom>
        </p:spPr>
      </p:pic>
      <p:sp>
        <p:nvSpPr>
          <p:cNvPr id="2" name="文本框 1">
            <a:extLst>
              <a:ext uri="{FF2B5EF4-FFF2-40B4-BE49-F238E27FC236}">
                <a16:creationId xmlns:a16="http://schemas.microsoft.com/office/drawing/2014/main" id="{1BF337A2-2766-B554-1E72-65C4A132F845}"/>
              </a:ext>
            </a:extLst>
          </p:cNvPr>
          <p:cNvSpPr txBox="1"/>
          <p:nvPr/>
        </p:nvSpPr>
        <p:spPr>
          <a:xfrm>
            <a:off x="4172216" y="1430473"/>
            <a:ext cx="1269734" cy="707886"/>
          </a:xfrm>
          <a:prstGeom prst="rect">
            <a:avLst/>
          </a:prstGeom>
          <a:noFill/>
        </p:spPr>
        <p:txBody>
          <a:bodyPr wrap="square" rtlCol="0">
            <a:spAutoFit/>
          </a:bodyPr>
          <a:lstStyle/>
          <a:p>
            <a:pPr algn="ctr"/>
            <a:r>
              <a:rPr lang="zh-CN" altLang="en-US" sz="4000" b="1" dirty="0">
                <a:latin typeface="+mn-ea"/>
              </a:rPr>
              <a:t>目录</a:t>
            </a:r>
          </a:p>
        </p:txBody>
      </p:sp>
      <p:sp>
        <p:nvSpPr>
          <p:cNvPr id="3" name="文本框 2">
            <a:extLst>
              <a:ext uri="{FF2B5EF4-FFF2-40B4-BE49-F238E27FC236}">
                <a16:creationId xmlns:a16="http://schemas.microsoft.com/office/drawing/2014/main" id="{38D63658-BF20-F640-D304-2EE42EC4668B}"/>
              </a:ext>
            </a:extLst>
          </p:cNvPr>
          <p:cNvSpPr txBox="1"/>
          <p:nvPr/>
        </p:nvSpPr>
        <p:spPr>
          <a:xfrm>
            <a:off x="4210316" y="2192231"/>
            <a:ext cx="2888984" cy="584775"/>
          </a:xfrm>
          <a:prstGeom prst="rect">
            <a:avLst/>
          </a:prstGeom>
          <a:noFill/>
        </p:spPr>
        <p:txBody>
          <a:bodyPr wrap="square" rtlCol="0">
            <a:spAutoFit/>
          </a:bodyPr>
          <a:lstStyle/>
          <a:p>
            <a:r>
              <a:rPr lang="zh-CN" altLang="en-US" sz="3200" dirty="0">
                <a:latin typeface="+mn-ea"/>
              </a:rPr>
              <a:t>总体规划</a:t>
            </a:r>
          </a:p>
        </p:txBody>
      </p:sp>
      <p:sp>
        <p:nvSpPr>
          <p:cNvPr id="4" name="文本框 3">
            <a:extLst>
              <a:ext uri="{FF2B5EF4-FFF2-40B4-BE49-F238E27FC236}">
                <a16:creationId xmlns:a16="http://schemas.microsoft.com/office/drawing/2014/main" id="{DC68D1FF-2314-F1D9-785A-7B8E15E7CC91}"/>
              </a:ext>
            </a:extLst>
          </p:cNvPr>
          <p:cNvSpPr txBox="1"/>
          <p:nvPr/>
        </p:nvSpPr>
        <p:spPr>
          <a:xfrm>
            <a:off x="4210316" y="2763475"/>
            <a:ext cx="2888984" cy="584775"/>
          </a:xfrm>
          <a:prstGeom prst="rect">
            <a:avLst/>
          </a:prstGeom>
          <a:noFill/>
        </p:spPr>
        <p:txBody>
          <a:bodyPr wrap="square" rtlCol="0">
            <a:spAutoFit/>
          </a:bodyPr>
          <a:lstStyle/>
          <a:p>
            <a:r>
              <a:rPr lang="zh-CN" altLang="en-US" sz="3200" dirty="0">
                <a:latin typeface="+mn-ea"/>
              </a:rPr>
              <a:t>项目分工</a:t>
            </a:r>
          </a:p>
        </p:txBody>
      </p:sp>
      <p:sp>
        <p:nvSpPr>
          <p:cNvPr id="5" name="文本框 4">
            <a:extLst>
              <a:ext uri="{FF2B5EF4-FFF2-40B4-BE49-F238E27FC236}">
                <a16:creationId xmlns:a16="http://schemas.microsoft.com/office/drawing/2014/main" id="{4121482F-4851-31D6-41F9-30A014EF3833}"/>
              </a:ext>
            </a:extLst>
          </p:cNvPr>
          <p:cNvSpPr txBox="1"/>
          <p:nvPr/>
        </p:nvSpPr>
        <p:spPr>
          <a:xfrm>
            <a:off x="4210316" y="3334719"/>
            <a:ext cx="2888984" cy="584775"/>
          </a:xfrm>
          <a:prstGeom prst="rect">
            <a:avLst/>
          </a:prstGeom>
          <a:noFill/>
        </p:spPr>
        <p:txBody>
          <a:bodyPr wrap="square" rtlCol="0">
            <a:spAutoFit/>
          </a:bodyPr>
          <a:lstStyle/>
          <a:p>
            <a:r>
              <a:rPr lang="zh-CN" altLang="en-US" sz="3200" dirty="0">
                <a:latin typeface="+mn-ea"/>
              </a:rPr>
              <a:t>分项情况</a:t>
            </a:r>
          </a:p>
        </p:txBody>
      </p:sp>
      <p:sp>
        <p:nvSpPr>
          <p:cNvPr id="7" name="文本框 6">
            <a:extLst>
              <a:ext uri="{FF2B5EF4-FFF2-40B4-BE49-F238E27FC236}">
                <a16:creationId xmlns:a16="http://schemas.microsoft.com/office/drawing/2014/main" id="{AC53C157-FC80-F1DD-0002-9E4732A6FE51}"/>
              </a:ext>
            </a:extLst>
          </p:cNvPr>
          <p:cNvSpPr txBox="1"/>
          <p:nvPr/>
        </p:nvSpPr>
        <p:spPr>
          <a:xfrm>
            <a:off x="4210316" y="3905963"/>
            <a:ext cx="2888984" cy="584775"/>
          </a:xfrm>
          <a:prstGeom prst="rect">
            <a:avLst/>
          </a:prstGeom>
          <a:noFill/>
        </p:spPr>
        <p:txBody>
          <a:bodyPr wrap="square" rtlCol="0">
            <a:spAutoFit/>
          </a:bodyPr>
          <a:lstStyle/>
          <a:p>
            <a:r>
              <a:rPr lang="zh-CN" altLang="en-US" sz="3200" dirty="0">
                <a:latin typeface="+mn-ea"/>
              </a:rPr>
              <a:t>后续计划</a:t>
            </a:r>
          </a:p>
        </p:txBody>
      </p:sp>
      <p:sp>
        <p:nvSpPr>
          <p:cNvPr id="8" name="文本框 7">
            <a:extLst>
              <a:ext uri="{FF2B5EF4-FFF2-40B4-BE49-F238E27FC236}">
                <a16:creationId xmlns:a16="http://schemas.microsoft.com/office/drawing/2014/main" id="{FCBBAA77-3991-28C4-2C13-425337B21F47}"/>
              </a:ext>
            </a:extLst>
          </p:cNvPr>
          <p:cNvSpPr txBox="1"/>
          <p:nvPr/>
        </p:nvSpPr>
        <p:spPr>
          <a:xfrm>
            <a:off x="4210316" y="4477207"/>
            <a:ext cx="2888984" cy="584775"/>
          </a:xfrm>
          <a:prstGeom prst="rect">
            <a:avLst/>
          </a:prstGeom>
          <a:noFill/>
        </p:spPr>
        <p:txBody>
          <a:bodyPr wrap="square" rtlCol="0">
            <a:spAutoFit/>
          </a:bodyPr>
          <a:lstStyle/>
          <a:p>
            <a:r>
              <a:rPr lang="zh-CN" altLang="en-US" sz="3200" dirty="0">
                <a:latin typeface="+mn-ea"/>
              </a:rPr>
              <a:t>参考资料</a:t>
            </a:r>
          </a:p>
        </p:txBody>
      </p:sp>
      <p:sp>
        <p:nvSpPr>
          <p:cNvPr id="10" name="文本框 9">
            <a:extLst>
              <a:ext uri="{FF2B5EF4-FFF2-40B4-BE49-F238E27FC236}">
                <a16:creationId xmlns:a16="http://schemas.microsoft.com/office/drawing/2014/main" id="{857D295D-F141-5D4E-A6A9-7DA46AB3A951}"/>
              </a:ext>
            </a:extLst>
          </p:cNvPr>
          <p:cNvSpPr txBox="1"/>
          <p:nvPr/>
        </p:nvSpPr>
        <p:spPr>
          <a:xfrm>
            <a:off x="4210316" y="5048450"/>
            <a:ext cx="2888984" cy="584775"/>
          </a:xfrm>
          <a:prstGeom prst="rect">
            <a:avLst/>
          </a:prstGeom>
          <a:noFill/>
        </p:spPr>
        <p:txBody>
          <a:bodyPr wrap="square" rtlCol="0">
            <a:spAutoFit/>
          </a:bodyPr>
          <a:lstStyle/>
          <a:p>
            <a:r>
              <a:rPr lang="zh-CN" altLang="en-US" sz="3200" dirty="0">
                <a:latin typeface="+mn-ea"/>
              </a:rPr>
              <a:t>致谢</a:t>
            </a:r>
          </a:p>
        </p:txBody>
      </p:sp>
      <p:sp>
        <p:nvSpPr>
          <p:cNvPr id="11" name="文本框 10">
            <a:extLst>
              <a:ext uri="{FF2B5EF4-FFF2-40B4-BE49-F238E27FC236}">
                <a16:creationId xmlns:a16="http://schemas.microsoft.com/office/drawing/2014/main" id="{5E42145F-B4D5-0488-F92D-DD8B3BC47448}"/>
              </a:ext>
            </a:extLst>
          </p:cNvPr>
          <p:cNvSpPr txBox="1"/>
          <p:nvPr/>
        </p:nvSpPr>
        <p:spPr>
          <a:xfrm>
            <a:off x="3896574" y="2346120"/>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3" name="文本框 12">
            <a:extLst>
              <a:ext uri="{FF2B5EF4-FFF2-40B4-BE49-F238E27FC236}">
                <a16:creationId xmlns:a16="http://schemas.microsoft.com/office/drawing/2014/main" id="{FF3F10E6-A221-178B-C795-82525382045F}"/>
              </a:ext>
            </a:extLst>
          </p:cNvPr>
          <p:cNvSpPr txBox="1"/>
          <p:nvPr/>
        </p:nvSpPr>
        <p:spPr>
          <a:xfrm>
            <a:off x="3896574" y="2916943"/>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4" name="文本框 13">
            <a:extLst>
              <a:ext uri="{FF2B5EF4-FFF2-40B4-BE49-F238E27FC236}">
                <a16:creationId xmlns:a16="http://schemas.microsoft.com/office/drawing/2014/main" id="{B5FE152F-16D8-E15F-90D3-872136FF3BD5}"/>
              </a:ext>
            </a:extLst>
          </p:cNvPr>
          <p:cNvSpPr txBox="1"/>
          <p:nvPr/>
        </p:nvSpPr>
        <p:spPr>
          <a:xfrm>
            <a:off x="3896574" y="3488607"/>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5" name="文本框 14">
            <a:extLst>
              <a:ext uri="{FF2B5EF4-FFF2-40B4-BE49-F238E27FC236}">
                <a16:creationId xmlns:a16="http://schemas.microsoft.com/office/drawing/2014/main" id="{57F0C635-8420-817A-3708-013226A34CC4}"/>
              </a:ext>
            </a:extLst>
          </p:cNvPr>
          <p:cNvSpPr txBox="1"/>
          <p:nvPr/>
        </p:nvSpPr>
        <p:spPr>
          <a:xfrm>
            <a:off x="3896574" y="4059851"/>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6" name="文本框 15">
            <a:extLst>
              <a:ext uri="{FF2B5EF4-FFF2-40B4-BE49-F238E27FC236}">
                <a16:creationId xmlns:a16="http://schemas.microsoft.com/office/drawing/2014/main" id="{9623BFE3-3EBA-1E70-3B42-0604226ED54A}"/>
              </a:ext>
            </a:extLst>
          </p:cNvPr>
          <p:cNvSpPr txBox="1"/>
          <p:nvPr/>
        </p:nvSpPr>
        <p:spPr>
          <a:xfrm>
            <a:off x="3896574" y="4631095"/>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7" name="文本框 16">
            <a:extLst>
              <a:ext uri="{FF2B5EF4-FFF2-40B4-BE49-F238E27FC236}">
                <a16:creationId xmlns:a16="http://schemas.microsoft.com/office/drawing/2014/main" id="{6B610205-07C8-C4B4-E4ED-057E860500BD}"/>
              </a:ext>
            </a:extLst>
          </p:cNvPr>
          <p:cNvSpPr txBox="1"/>
          <p:nvPr/>
        </p:nvSpPr>
        <p:spPr>
          <a:xfrm>
            <a:off x="3896574" y="5202338"/>
            <a:ext cx="481673" cy="307777"/>
          </a:xfrm>
          <a:prstGeom prst="rect">
            <a:avLst/>
          </a:prstGeom>
          <a:noFill/>
        </p:spPr>
        <p:txBody>
          <a:bodyPr wrap="square" rtlCol="0">
            <a:spAutoFit/>
          </a:bodyPr>
          <a:lstStyle/>
          <a:p>
            <a:r>
              <a:rPr lang="zh-CN" altLang="en-US" sz="1400" dirty="0"/>
              <a:t>●</a:t>
            </a:r>
            <a:endParaRPr lang="zh-CN" altLang="en-US" sz="1600" dirty="0"/>
          </a:p>
        </p:txBody>
      </p:sp>
    </p:spTree>
    <p:extLst>
      <p:ext uri="{BB962C8B-B14F-4D97-AF65-F5344CB8AC3E}">
        <p14:creationId xmlns:p14="http://schemas.microsoft.com/office/powerpoint/2010/main" val="3296084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44FD5-1ECE-65CD-DBFA-5972816C0082}"/>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469A4789-A5CB-6639-F4B0-27DFCE8D4956}"/>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1ADD2693-7008-E250-8C47-135EE0C8A628}"/>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项目分工</a:t>
            </a:r>
          </a:p>
        </p:txBody>
      </p:sp>
      <p:pic>
        <p:nvPicPr>
          <p:cNvPr id="5" name="图片 4">
            <a:extLst>
              <a:ext uri="{FF2B5EF4-FFF2-40B4-BE49-F238E27FC236}">
                <a16:creationId xmlns:a16="http://schemas.microsoft.com/office/drawing/2014/main" id="{1560E41B-14D8-8521-646D-4EAB487F3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49" y="1766489"/>
            <a:ext cx="4846750" cy="3461964"/>
          </a:xfrm>
          <a:prstGeom prst="rect">
            <a:avLst/>
          </a:prstGeom>
        </p:spPr>
      </p:pic>
      <p:pic>
        <p:nvPicPr>
          <p:cNvPr id="8" name="图片 7">
            <a:extLst>
              <a:ext uri="{FF2B5EF4-FFF2-40B4-BE49-F238E27FC236}">
                <a16:creationId xmlns:a16="http://schemas.microsoft.com/office/drawing/2014/main" id="{4B26D946-1A13-6781-AF3E-34741BEC1B9D}"/>
              </a:ext>
            </a:extLst>
          </p:cNvPr>
          <p:cNvPicPr>
            <a:picLocks noChangeAspect="1"/>
          </p:cNvPicPr>
          <p:nvPr/>
        </p:nvPicPr>
        <p:blipFill>
          <a:blip r:embed="rId5">
            <a:extLst>
              <a:ext uri="{28A0092B-C50C-407E-A947-70E740481C1C}">
                <a14:useLocalDpi xmlns:a14="http://schemas.microsoft.com/office/drawing/2010/main" val="0"/>
              </a:ext>
            </a:extLst>
          </a:blip>
          <a:srcRect l="13518" t="8884" r="13849" b="5320"/>
          <a:stretch/>
        </p:blipFill>
        <p:spPr>
          <a:xfrm>
            <a:off x="6483349" y="1766489"/>
            <a:ext cx="4629151" cy="3461964"/>
          </a:xfrm>
          <a:prstGeom prst="rect">
            <a:avLst/>
          </a:prstGeom>
        </p:spPr>
      </p:pic>
      <p:sp>
        <p:nvSpPr>
          <p:cNvPr id="7" name="箭头: 右 6">
            <a:extLst>
              <a:ext uri="{FF2B5EF4-FFF2-40B4-BE49-F238E27FC236}">
                <a16:creationId xmlns:a16="http://schemas.microsoft.com/office/drawing/2014/main" id="{B854365C-2AC3-15EF-82E7-3B6C7478FFD0}"/>
              </a:ext>
            </a:extLst>
          </p:cNvPr>
          <p:cNvSpPr/>
          <p:nvPr/>
        </p:nvSpPr>
        <p:spPr>
          <a:xfrm>
            <a:off x="5462177" y="3497471"/>
            <a:ext cx="755071" cy="314058"/>
          </a:xfrm>
          <a:prstGeom prst="rightArrow">
            <a:avLst/>
          </a:prstGeom>
          <a:noFill/>
          <a:ln w="19050">
            <a:solidFill>
              <a:srgbClr val="7C785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1768871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60B25-B188-E6F1-D5CB-8CDAB58C4621}"/>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9359C088-571B-8285-C6CD-AD75C7928B97}"/>
              </a:ext>
            </a:extLst>
          </p:cNvPr>
          <p:cNvPicPr>
            <a:picLocks noChangeAspect="1"/>
          </p:cNvPicPr>
          <p:nvPr/>
        </p:nvPicPr>
        <p:blipFill>
          <a:blip r:embed="rId3">
            <a:alphaModFix amt="85000"/>
            <a:extLst>
              <a:ext uri="{28A0092B-C50C-407E-A947-70E740481C1C}">
                <a14:useLocalDpi xmlns:a14="http://schemas.microsoft.com/office/drawing/2010/main" val="0"/>
              </a:ext>
            </a:extLst>
          </a:blip>
          <a:srcRect l="4134" t="4134" r="4548" b="4548"/>
          <a:stretch/>
        </p:blipFill>
        <p:spPr>
          <a:xfrm>
            <a:off x="63500" y="63500"/>
            <a:ext cx="900000" cy="900000"/>
          </a:xfrm>
          <a:prstGeom prst="ellipse">
            <a:avLst/>
          </a:prstGeom>
        </p:spPr>
      </p:pic>
      <p:sp>
        <p:nvSpPr>
          <p:cNvPr id="3" name="文本框 2">
            <a:extLst>
              <a:ext uri="{FF2B5EF4-FFF2-40B4-BE49-F238E27FC236}">
                <a16:creationId xmlns:a16="http://schemas.microsoft.com/office/drawing/2014/main" id="{5231D527-F29F-EE59-2DE3-292338A57959}"/>
              </a:ext>
            </a:extLst>
          </p:cNvPr>
          <p:cNvSpPr txBox="1"/>
          <p:nvPr/>
        </p:nvSpPr>
        <p:spPr>
          <a:xfrm>
            <a:off x="963500" y="221112"/>
            <a:ext cx="2888984" cy="584775"/>
          </a:xfrm>
          <a:prstGeom prst="rect">
            <a:avLst/>
          </a:prstGeom>
          <a:noFill/>
        </p:spPr>
        <p:txBody>
          <a:bodyPr wrap="square" rtlCol="0">
            <a:spAutoFit/>
          </a:bodyPr>
          <a:lstStyle/>
          <a:p>
            <a:r>
              <a:rPr lang="zh-CN" altLang="en-US" sz="3200" b="1" dirty="0">
                <a:latin typeface="+mn-ea"/>
              </a:rPr>
              <a:t>项目分工</a:t>
            </a:r>
          </a:p>
        </p:txBody>
      </p:sp>
      <p:pic>
        <p:nvPicPr>
          <p:cNvPr id="4" name="图片 3">
            <a:extLst>
              <a:ext uri="{FF2B5EF4-FFF2-40B4-BE49-F238E27FC236}">
                <a16:creationId xmlns:a16="http://schemas.microsoft.com/office/drawing/2014/main" id="{F5C78244-7317-0FAF-A646-CEA2C57F921E}"/>
              </a:ext>
            </a:extLst>
          </p:cNvPr>
          <p:cNvPicPr>
            <a:picLocks noChangeAspect="1"/>
          </p:cNvPicPr>
          <p:nvPr/>
        </p:nvPicPr>
        <p:blipFill>
          <a:blip r:embed="rId4">
            <a:extLst>
              <a:ext uri="{28A0092B-C50C-407E-A947-70E740481C1C}">
                <a14:useLocalDpi xmlns:a14="http://schemas.microsoft.com/office/drawing/2010/main" val="0"/>
              </a:ext>
            </a:extLst>
          </a:blip>
          <a:srcRect l="14432" t="5388" r="13005" b="44813"/>
          <a:stretch/>
        </p:blipFill>
        <p:spPr>
          <a:xfrm>
            <a:off x="508317" y="1747107"/>
            <a:ext cx="5400000" cy="3821210"/>
          </a:xfrm>
          <a:prstGeom prst="rect">
            <a:avLst/>
          </a:prstGeom>
        </p:spPr>
      </p:pic>
      <p:pic>
        <p:nvPicPr>
          <p:cNvPr id="11" name="图片 10">
            <a:extLst>
              <a:ext uri="{FF2B5EF4-FFF2-40B4-BE49-F238E27FC236}">
                <a16:creationId xmlns:a16="http://schemas.microsoft.com/office/drawing/2014/main" id="{73825CBE-2030-65FD-9D90-E3D9EE8963F3}"/>
              </a:ext>
            </a:extLst>
          </p:cNvPr>
          <p:cNvPicPr>
            <a:picLocks noChangeAspect="1"/>
          </p:cNvPicPr>
          <p:nvPr/>
        </p:nvPicPr>
        <p:blipFill>
          <a:blip r:embed="rId4">
            <a:extLst>
              <a:ext uri="{28A0092B-C50C-407E-A947-70E740481C1C}">
                <a14:useLocalDpi xmlns:a14="http://schemas.microsoft.com/office/drawing/2010/main" val="0"/>
              </a:ext>
            </a:extLst>
          </a:blip>
          <a:srcRect l="14432" t="54509" r="13005" b="8080"/>
          <a:stretch/>
        </p:blipFill>
        <p:spPr>
          <a:xfrm>
            <a:off x="6283683" y="1747107"/>
            <a:ext cx="5400000" cy="2870655"/>
          </a:xfrm>
          <a:prstGeom prst="rect">
            <a:avLst/>
          </a:prstGeom>
        </p:spPr>
      </p:pic>
    </p:spTree>
    <p:extLst>
      <p:ext uri="{BB962C8B-B14F-4D97-AF65-F5344CB8AC3E}">
        <p14:creationId xmlns:p14="http://schemas.microsoft.com/office/powerpoint/2010/main" val="1013973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6077A-3D94-ACCC-304C-5753EA245D58}"/>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B48C1F2E-7FBE-D37C-390C-91498743E67E}"/>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l="4134" t="4134" r="4548" b="4548"/>
          <a:stretch/>
        </p:blipFill>
        <p:spPr>
          <a:xfrm>
            <a:off x="-3444876" y="3174"/>
            <a:ext cx="6848981" cy="6848981"/>
          </a:xfrm>
          <a:prstGeom prst="ellipse">
            <a:avLst/>
          </a:prstGeom>
        </p:spPr>
      </p:pic>
      <p:sp>
        <p:nvSpPr>
          <p:cNvPr id="2" name="文本框 1">
            <a:extLst>
              <a:ext uri="{FF2B5EF4-FFF2-40B4-BE49-F238E27FC236}">
                <a16:creationId xmlns:a16="http://schemas.microsoft.com/office/drawing/2014/main" id="{E252EC93-E70B-82F4-1DA0-ECB513B5434F}"/>
              </a:ext>
            </a:extLst>
          </p:cNvPr>
          <p:cNvSpPr txBox="1"/>
          <p:nvPr/>
        </p:nvSpPr>
        <p:spPr>
          <a:xfrm>
            <a:off x="4172216" y="1430473"/>
            <a:ext cx="1269734" cy="707886"/>
          </a:xfrm>
          <a:prstGeom prst="rect">
            <a:avLst/>
          </a:prstGeom>
          <a:noFill/>
        </p:spPr>
        <p:txBody>
          <a:bodyPr wrap="square" rtlCol="0">
            <a:spAutoFit/>
          </a:bodyPr>
          <a:lstStyle/>
          <a:p>
            <a:pPr algn="ctr"/>
            <a:r>
              <a:rPr lang="zh-CN" altLang="en-US" sz="4000" b="1" dirty="0">
                <a:latin typeface="+mn-ea"/>
              </a:rPr>
              <a:t>目录</a:t>
            </a:r>
          </a:p>
        </p:txBody>
      </p:sp>
      <p:sp>
        <p:nvSpPr>
          <p:cNvPr id="3" name="文本框 2">
            <a:extLst>
              <a:ext uri="{FF2B5EF4-FFF2-40B4-BE49-F238E27FC236}">
                <a16:creationId xmlns:a16="http://schemas.microsoft.com/office/drawing/2014/main" id="{DD1B04A0-0F8C-15A5-30CF-19336281D19F}"/>
              </a:ext>
            </a:extLst>
          </p:cNvPr>
          <p:cNvSpPr txBox="1"/>
          <p:nvPr/>
        </p:nvSpPr>
        <p:spPr>
          <a:xfrm>
            <a:off x="4210316" y="2192231"/>
            <a:ext cx="2888984" cy="584775"/>
          </a:xfrm>
          <a:prstGeom prst="rect">
            <a:avLst/>
          </a:prstGeom>
          <a:noFill/>
        </p:spPr>
        <p:txBody>
          <a:bodyPr wrap="square" rtlCol="0">
            <a:spAutoFit/>
          </a:bodyPr>
          <a:lstStyle/>
          <a:p>
            <a:r>
              <a:rPr lang="zh-CN" altLang="en-US" sz="3200" dirty="0">
                <a:latin typeface="+mn-ea"/>
              </a:rPr>
              <a:t>总体规划</a:t>
            </a:r>
          </a:p>
        </p:txBody>
      </p:sp>
      <p:sp>
        <p:nvSpPr>
          <p:cNvPr id="4" name="文本框 3">
            <a:extLst>
              <a:ext uri="{FF2B5EF4-FFF2-40B4-BE49-F238E27FC236}">
                <a16:creationId xmlns:a16="http://schemas.microsoft.com/office/drawing/2014/main" id="{7E1408A2-F57F-E083-62A7-94511ACA4778}"/>
              </a:ext>
            </a:extLst>
          </p:cNvPr>
          <p:cNvSpPr txBox="1"/>
          <p:nvPr/>
        </p:nvSpPr>
        <p:spPr>
          <a:xfrm>
            <a:off x="4210316" y="2763475"/>
            <a:ext cx="2888984" cy="584775"/>
          </a:xfrm>
          <a:prstGeom prst="rect">
            <a:avLst/>
          </a:prstGeom>
          <a:noFill/>
        </p:spPr>
        <p:txBody>
          <a:bodyPr wrap="square" rtlCol="0">
            <a:spAutoFit/>
          </a:bodyPr>
          <a:lstStyle/>
          <a:p>
            <a:r>
              <a:rPr lang="zh-CN" altLang="en-US" sz="3200" dirty="0">
                <a:latin typeface="+mn-ea"/>
              </a:rPr>
              <a:t>项目分工</a:t>
            </a:r>
          </a:p>
        </p:txBody>
      </p:sp>
      <p:sp>
        <p:nvSpPr>
          <p:cNvPr id="5" name="文本框 4">
            <a:extLst>
              <a:ext uri="{FF2B5EF4-FFF2-40B4-BE49-F238E27FC236}">
                <a16:creationId xmlns:a16="http://schemas.microsoft.com/office/drawing/2014/main" id="{CAD11602-13B1-B253-5C12-ADF01212E259}"/>
              </a:ext>
            </a:extLst>
          </p:cNvPr>
          <p:cNvSpPr txBox="1"/>
          <p:nvPr/>
        </p:nvSpPr>
        <p:spPr>
          <a:xfrm>
            <a:off x="4210316" y="3334719"/>
            <a:ext cx="2888984" cy="584775"/>
          </a:xfrm>
          <a:prstGeom prst="rect">
            <a:avLst/>
          </a:prstGeom>
          <a:noFill/>
        </p:spPr>
        <p:txBody>
          <a:bodyPr wrap="square" rtlCol="0">
            <a:spAutoFit/>
          </a:bodyPr>
          <a:lstStyle/>
          <a:p>
            <a:r>
              <a:rPr lang="zh-CN" altLang="en-US" sz="3200" dirty="0">
                <a:latin typeface="+mn-ea"/>
              </a:rPr>
              <a:t>分项情况</a:t>
            </a:r>
          </a:p>
        </p:txBody>
      </p:sp>
      <p:sp>
        <p:nvSpPr>
          <p:cNvPr id="7" name="文本框 6">
            <a:extLst>
              <a:ext uri="{FF2B5EF4-FFF2-40B4-BE49-F238E27FC236}">
                <a16:creationId xmlns:a16="http://schemas.microsoft.com/office/drawing/2014/main" id="{A7022B4B-BC25-0CFE-0244-C6E35DEAA68E}"/>
              </a:ext>
            </a:extLst>
          </p:cNvPr>
          <p:cNvSpPr txBox="1"/>
          <p:nvPr/>
        </p:nvSpPr>
        <p:spPr>
          <a:xfrm>
            <a:off x="4210316" y="3905963"/>
            <a:ext cx="2888984" cy="584775"/>
          </a:xfrm>
          <a:prstGeom prst="rect">
            <a:avLst/>
          </a:prstGeom>
          <a:noFill/>
        </p:spPr>
        <p:txBody>
          <a:bodyPr wrap="square" rtlCol="0">
            <a:spAutoFit/>
          </a:bodyPr>
          <a:lstStyle/>
          <a:p>
            <a:r>
              <a:rPr lang="zh-CN" altLang="en-US" sz="3200" dirty="0">
                <a:latin typeface="+mn-ea"/>
              </a:rPr>
              <a:t>后续计划</a:t>
            </a:r>
          </a:p>
        </p:txBody>
      </p:sp>
      <p:sp>
        <p:nvSpPr>
          <p:cNvPr id="8" name="文本框 7">
            <a:extLst>
              <a:ext uri="{FF2B5EF4-FFF2-40B4-BE49-F238E27FC236}">
                <a16:creationId xmlns:a16="http://schemas.microsoft.com/office/drawing/2014/main" id="{02419392-F910-7446-EC70-15447471C94D}"/>
              </a:ext>
            </a:extLst>
          </p:cNvPr>
          <p:cNvSpPr txBox="1"/>
          <p:nvPr/>
        </p:nvSpPr>
        <p:spPr>
          <a:xfrm>
            <a:off x="4210316" y="4477207"/>
            <a:ext cx="2888984" cy="584775"/>
          </a:xfrm>
          <a:prstGeom prst="rect">
            <a:avLst/>
          </a:prstGeom>
          <a:noFill/>
        </p:spPr>
        <p:txBody>
          <a:bodyPr wrap="square" rtlCol="0">
            <a:spAutoFit/>
          </a:bodyPr>
          <a:lstStyle/>
          <a:p>
            <a:r>
              <a:rPr lang="zh-CN" altLang="en-US" sz="3200" dirty="0">
                <a:latin typeface="+mn-ea"/>
              </a:rPr>
              <a:t>参考资料</a:t>
            </a:r>
          </a:p>
        </p:txBody>
      </p:sp>
      <p:sp>
        <p:nvSpPr>
          <p:cNvPr id="10" name="文本框 9">
            <a:extLst>
              <a:ext uri="{FF2B5EF4-FFF2-40B4-BE49-F238E27FC236}">
                <a16:creationId xmlns:a16="http://schemas.microsoft.com/office/drawing/2014/main" id="{5782A786-53EA-F2A7-EFC1-EA06FB980388}"/>
              </a:ext>
            </a:extLst>
          </p:cNvPr>
          <p:cNvSpPr txBox="1"/>
          <p:nvPr/>
        </p:nvSpPr>
        <p:spPr>
          <a:xfrm>
            <a:off x="4210316" y="5048450"/>
            <a:ext cx="2888984" cy="584775"/>
          </a:xfrm>
          <a:prstGeom prst="rect">
            <a:avLst/>
          </a:prstGeom>
          <a:noFill/>
        </p:spPr>
        <p:txBody>
          <a:bodyPr wrap="square" rtlCol="0">
            <a:spAutoFit/>
          </a:bodyPr>
          <a:lstStyle/>
          <a:p>
            <a:r>
              <a:rPr lang="zh-CN" altLang="en-US" sz="3200" dirty="0">
                <a:latin typeface="+mn-ea"/>
              </a:rPr>
              <a:t>致谢</a:t>
            </a:r>
          </a:p>
        </p:txBody>
      </p:sp>
      <p:sp>
        <p:nvSpPr>
          <p:cNvPr id="11" name="文本框 10">
            <a:extLst>
              <a:ext uri="{FF2B5EF4-FFF2-40B4-BE49-F238E27FC236}">
                <a16:creationId xmlns:a16="http://schemas.microsoft.com/office/drawing/2014/main" id="{C9B5387B-C38D-B24E-C673-B212E1651E9F}"/>
              </a:ext>
            </a:extLst>
          </p:cNvPr>
          <p:cNvSpPr txBox="1"/>
          <p:nvPr/>
        </p:nvSpPr>
        <p:spPr>
          <a:xfrm>
            <a:off x="3896574" y="2346120"/>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3" name="文本框 12">
            <a:extLst>
              <a:ext uri="{FF2B5EF4-FFF2-40B4-BE49-F238E27FC236}">
                <a16:creationId xmlns:a16="http://schemas.microsoft.com/office/drawing/2014/main" id="{4826917B-1359-84CA-BCA2-442DBDB5C164}"/>
              </a:ext>
            </a:extLst>
          </p:cNvPr>
          <p:cNvSpPr txBox="1"/>
          <p:nvPr/>
        </p:nvSpPr>
        <p:spPr>
          <a:xfrm>
            <a:off x="3896574" y="2916943"/>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4" name="文本框 13">
            <a:extLst>
              <a:ext uri="{FF2B5EF4-FFF2-40B4-BE49-F238E27FC236}">
                <a16:creationId xmlns:a16="http://schemas.microsoft.com/office/drawing/2014/main" id="{7C5CCE21-4442-0C19-D0CE-B6DCB8CBE341}"/>
              </a:ext>
            </a:extLst>
          </p:cNvPr>
          <p:cNvSpPr txBox="1"/>
          <p:nvPr/>
        </p:nvSpPr>
        <p:spPr>
          <a:xfrm>
            <a:off x="3896574" y="3488607"/>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5" name="文本框 14">
            <a:extLst>
              <a:ext uri="{FF2B5EF4-FFF2-40B4-BE49-F238E27FC236}">
                <a16:creationId xmlns:a16="http://schemas.microsoft.com/office/drawing/2014/main" id="{F0CAEB45-0AC9-3886-2207-C21B2FB861FF}"/>
              </a:ext>
            </a:extLst>
          </p:cNvPr>
          <p:cNvSpPr txBox="1"/>
          <p:nvPr/>
        </p:nvSpPr>
        <p:spPr>
          <a:xfrm>
            <a:off x="3896574" y="4059851"/>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6" name="文本框 15">
            <a:extLst>
              <a:ext uri="{FF2B5EF4-FFF2-40B4-BE49-F238E27FC236}">
                <a16:creationId xmlns:a16="http://schemas.microsoft.com/office/drawing/2014/main" id="{10D914B1-F592-C1B9-7F1D-77AF068153EE}"/>
              </a:ext>
            </a:extLst>
          </p:cNvPr>
          <p:cNvSpPr txBox="1"/>
          <p:nvPr/>
        </p:nvSpPr>
        <p:spPr>
          <a:xfrm>
            <a:off x="3896574" y="4631095"/>
            <a:ext cx="481673" cy="307777"/>
          </a:xfrm>
          <a:prstGeom prst="rect">
            <a:avLst/>
          </a:prstGeom>
          <a:noFill/>
        </p:spPr>
        <p:txBody>
          <a:bodyPr wrap="square" rtlCol="0">
            <a:spAutoFit/>
          </a:bodyPr>
          <a:lstStyle/>
          <a:p>
            <a:r>
              <a:rPr lang="zh-CN" altLang="en-US" sz="1400" dirty="0"/>
              <a:t>●</a:t>
            </a:r>
            <a:endParaRPr lang="zh-CN" altLang="en-US" sz="1600" dirty="0"/>
          </a:p>
        </p:txBody>
      </p:sp>
      <p:sp>
        <p:nvSpPr>
          <p:cNvPr id="17" name="文本框 16">
            <a:extLst>
              <a:ext uri="{FF2B5EF4-FFF2-40B4-BE49-F238E27FC236}">
                <a16:creationId xmlns:a16="http://schemas.microsoft.com/office/drawing/2014/main" id="{A7B6F7A0-53C6-0096-AA7E-16585D9F0B8D}"/>
              </a:ext>
            </a:extLst>
          </p:cNvPr>
          <p:cNvSpPr txBox="1"/>
          <p:nvPr/>
        </p:nvSpPr>
        <p:spPr>
          <a:xfrm>
            <a:off x="3896574" y="5202338"/>
            <a:ext cx="481673" cy="307777"/>
          </a:xfrm>
          <a:prstGeom prst="rect">
            <a:avLst/>
          </a:prstGeom>
          <a:noFill/>
        </p:spPr>
        <p:txBody>
          <a:bodyPr wrap="square" rtlCol="0">
            <a:spAutoFit/>
          </a:bodyPr>
          <a:lstStyle/>
          <a:p>
            <a:r>
              <a:rPr lang="zh-CN" altLang="en-US" sz="1400" dirty="0"/>
              <a:t>●</a:t>
            </a:r>
            <a:endParaRPr lang="zh-CN" altLang="en-US" sz="1600" dirty="0"/>
          </a:p>
        </p:txBody>
      </p:sp>
    </p:spTree>
    <p:extLst>
      <p:ext uri="{BB962C8B-B14F-4D97-AF65-F5344CB8AC3E}">
        <p14:creationId xmlns:p14="http://schemas.microsoft.com/office/powerpoint/2010/main" val="1424739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4920</TotalTime>
  <Words>1249</Words>
  <Application>Microsoft Office PowerPoint</Application>
  <PresentationFormat>宽屏</PresentationFormat>
  <Paragraphs>194</Paragraphs>
  <Slides>19</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涵哲 李</dc:creator>
  <cp:lastModifiedBy>涵哲 李</cp:lastModifiedBy>
  <cp:revision>12</cp:revision>
  <dcterms:created xsi:type="dcterms:W3CDTF">2024-10-27T10:41:39Z</dcterms:created>
  <dcterms:modified xsi:type="dcterms:W3CDTF">2024-11-01T11:48:29Z</dcterms:modified>
</cp:coreProperties>
</file>