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5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3F5B4-DE9B-46EA-3BF4-07F8D68E8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5F81E8-9DAC-9BEE-226F-F598BB037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6D6A9-6F5C-F120-A6FA-D3A7B2D5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88C-0D50-4E47-BC4F-8B3E76B96B71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23FAB-458C-EBEF-B46B-FEF5B14B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0936E-19AA-5CDE-4DB9-D12C5A80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908-5999-4A20-BFAE-E4C4A405D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0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7BA1B-028D-CD0D-4C39-C38AAED5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A033E1-DE52-0B6D-307E-B0E4D7D1D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465D4B-00EB-E332-6B44-5A3550DA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88C-0D50-4E47-BC4F-8B3E76B96B71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80A42-6F4F-EBE3-8DBB-9575AB9D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A37EC-9CF1-E79E-922F-995C8E79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908-5999-4A20-BFAE-E4C4A405D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90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B1DAA7-C8F0-7614-4354-8A497C8DE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22270A-3EFE-1827-1C6D-088ED07E7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CB409-41AE-5912-FF90-9E897335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88C-0D50-4E47-BC4F-8B3E76B96B71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A49F1-BBDB-40CB-68BE-B8750C25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AB0D02-645F-C50A-D3B6-8ED8CD48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908-5999-4A20-BFAE-E4C4A405D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2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F3A80-264F-00E2-8DC5-6965CEE5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34E64-4E59-2166-999D-0F7C335C0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78EDA-693F-B956-BFF1-2C5EA830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88C-0D50-4E47-BC4F-8B3E76B96B71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95802B-6DDF-382F-A494-349F03D1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C89AE-4455-EE9C-72A5-C6EAC7D8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908-5999-4A20-BFAE-E4C4A405D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9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BA806-E5A0-07F8-6245-35E3ECD7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088D8-B98A-B420-52F5-2235D5C03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7D39C-546F-236F-C5AA-2F33E50F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88C-0D50-4E47-BC4F-8B3E76B96B71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E13A73-9B90-051D-F619-CE1F72ED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39E62-8BE2-321E-D0FB-9E69EC55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908-5999-4A20-BFAE-E4C4A405D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44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31780-D2F0-4D9E-28AF-2DE4C20C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FF61D-D98A-CF48-1854-6C8716A2B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3C22CB-5361-633D-A946-3B9862E65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858864-B12A-D7F6-6B7B-502AAD01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88C-0D50-4E47-BC4F-8B3E76B96B71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208438-C657-4286-3E29-B17CEA68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B75E32-E13D-DBCB-F7D8-2A1D52D2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908-5999-4A20-BFAE-E4C4A405D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1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8A543-6C0A-D3A4-FF35-13D5E4C0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182D52-AE33-6208-4BF8-8E0E95F4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A3BD99-FF6E-04A9-7DF8-9942AE5F2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D3E9ED-8A8E-64A7-4F26-5CA697A5B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CF0D50-0383-E130-BB27-F36B11BC8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368F09-8DC0-4E90-C9E1-123317A6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88C-0D50-4E47-BC4F-8B3E76B96B71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BDE44F-70D6-C1D9-A5C1-30F9429D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6508C2-AB32-5978-3E89-9FBD0DAE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908-5999-4A20-BFAE-E4C4A405D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5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93012-341D-F179-6723-6F432469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E19F95-7FE2-33DC-08D0-B091E9E4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88C-0D50-4E47-BC4F-8B3E76B96B71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891A31-D697-061C-7FC1-B0C608B9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3B296E-9680-5486-03ED-A80FBD6B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908-5999-4A20-BFAE-E4C4A405D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1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BA5128-D088-D4F3-375E-3F9A627E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88C-0D50-4E47-BC4F-8B3E76B96B71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4DFA41-74F1-EC61-DED4-260C4DC3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853978-0931-69BA-A30A-57E480AD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908-5999-4A20-BFAE-E4C4A405D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8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C73F6-B02B-39EE-6408-90AA0A15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2E3B0-CA0D-2820-0667-7C811FCD8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42AA94-5487-64DA-2CD9-38D72AF61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BB8E9-886C-6BA7-2AF5-439FB6A8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88C-0D50-4E47-BC4F-8B3E76B96B71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CE4CC7-0F88-A62A-8EB1-0D483211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733DC3-57B2-76B9-D83C-C43BDEFC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908-5999-4A20-BFAE-E4C4A405D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70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EFEF5-9600-B7FC-7868-82A60F51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941302-34F9-A713-247F-426803234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28918C-81A3-FB6A-BBC1-9FA1A2793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E0A7DC-771E-4567-482B-B4EFDB85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88C-0D50-4E47-BC4F-8B3E76B96B71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BD0DEA-9083-2178-541E-306C70C67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2FEE72-47C9-51DC-20E7-5CBBBEBD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908-5999-4A20-BFAE-E4C4A405D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6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A6D390-944C-DB98-2304-862B9A81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C245C2-EA7A-A48F-0ED7-95EBC87B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CA1D3-423E-EDFD-2E7E-4A783D416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7388C-0D50-4E47-BC4F-8B3E76B96B71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DF4E1-C9B8-462E-BE68-D6773451D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55C04-F588-5B32-17E3-80EE420A2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BB908-5999-4A20-BFAE-E4C4A405D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99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9B18683-F743-D26B-0514-72716B007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" t="3408" r="4547" b="4547"/>
          <a:stretch/>
        </p:blipFill>
        <p:spPr>
          <a:xfrm>
            <a:off x="2900646" y="233646"/>
            <a:ext cx="6312489" cy="631248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24409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01997-CBDF-8374-9E5B-7B7EDC258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590CE5B-15C0-C295-CE33-9D9F82A937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" t="3408" r="4547" b="4547"/>
          <a:stretch/>
        </p:blipFill>
        <p:spPr>
          <a:xfrm>
            <a:off x="2900646" y="233646"/>
            <a:ext cx="6312489" cy="6312489"/>
          </a:xfrm>
          <a:prstGeom prst="ellipse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5DA8F9D-B48E-9C3B-5980-CBD20A3B7881}"/>
              </a:ext>
            </a:extLst>
          </p:cNvPr>
          <p:cNvSpPr txBox="1"/>
          <p:nvPr/>
        </p:nvSpPr>
        <p:spPr>
          <a:xfrm>
            <a:off x="3245477" y="1699618"/>
            <a:ext cx="5904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+mn-ea"/>
              </a:rPr>
              <a:t>数字信号处理综合实验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08CBDA-AD6A-5F76-3C24-51BC81A185A7}"/>
              </a:ext>
            </a:extLst>
          </p:cNvPr>
          <p:cNvSpPr txBox="1"/>
          <p:nvPr/>
        </p:nvSpPr>
        <p:spPr>
          <a:xfrm>
            <a:off x="3245477" y="2354295"/>
            <a:ext cx="5904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+mn-ea"/>
              </a:rPr>
              <a:t>开题报告</a:t>
            </a:r>
          </a:p>
        </p:txBody>
      </p:sp>
    </p:spTree>
    <p:extLst>
      <p:ext uri="{BB962C8B-B14F-4D97-AF65-F5344CB8AC3E}">
        <p14:creationId xmlns:p14="http://schemas.microsoft.com/office/powerpoint/2010/main" val="2934233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涵哲 李</dc:creator>
  <cp:lastModifiedBy>涵哲 李</cp:lastModifiedBy>
  <cp:revision>1</cp:revision>
  <dcterms:created xsi:type="dcterms:W3CDTF">2024-10-27T10:41:39Z</dcterms:created>
  <dcterms:modified xsi:type="dcterms:W3CDTF">2024-10-27T12:15:16Z</dcterms:modified>
</cp:coreProperties>
</file>