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70F08-EADB-465B-8327-43B2EB01E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7AB46-B6D2-48FD-A181-2D3456CB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B3EAF-69E4-4F9B-AF1B-C4B633C3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E6917-5AC6-447F-891F-268E9F71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355A8-3C83-4CC9-A55D-B6AE574F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6E59-34BA-479B-BCA8-0B0F20EE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51CAE-DF6F-40C9-859C-84290272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70394-9A27-4550-B9DA-F81BA063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7AFCE-3F7C-4E55-A38A-805C1A14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DF50-FF8D-4224-93F7-D18A435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84EA12-3DD2-473E-9EC6-4B711C7D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7D3EC-CDB4-449E-BA95-909CCB80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67FCB-A99C-467C-969B-AE313BE9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A7CAB-3F70-41FE-B89D-406F80CE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2E0F5-35B6-40CF-B4E4-35559C15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F37B-777F-4FBC-8B2F-E84B0932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5ED59-0309-44E8-9A3C-C67C23C1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620A-35E6-4365-82D1-EB507A74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B7717-244A-4B2C-B2CC-3F8CE85D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CCC36-4A8F-4EDD-BF61-8FB59366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F94ED-F656-45A5-870E-645355DB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B9FE1-0EB7-468A-967E-0D254734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A93D2-84C6-4A9B-8C26-C10A0B59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CCBCC-0F05-4223-8995-77B6A1E8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9EF06-80E1-4C12-B043-0C825D90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9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68D91-B9D2-4D39-8564-BF1FFEE5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540F6-455D-4F21-927F-90568B488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838E6-F156-4632-9D84-82B37003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F7BD3-56D1-4270-B080-2F385B8E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03324-DADF-407C-BDB3-E3553253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4EBB9-C301-4A3C-978D-8B670526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54929-A674-4C1B-9224-7A38E321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68568-83C3-4BF4-B74E-391F99A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C631E-17DC-447A-96FC-C4D369D1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4F652-3BE9-4276-B834-58B684A06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15DB03-CD18-44EA-90EB-B4AA6F441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F14E8-67F4-4266-8C7B-D4BC4451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9C5244-AE8F-4DC4-B9F3-1890C0E1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69989-FD02-4E58-8D75-F6B959EB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2E4A-F957-40AB-8280-F4A29F82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D9AB1-E48B-4186-B367-A73AB131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82BC3-24C1-471C-B6CC-49F079A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107B9-0354-434D-B107-4A3CDCFF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03ECE-3B0B-4A6D-961A-448C4362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E01543-F887-4EC9-B449-8EEE689C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AD54B-724B-4CCD-AD92-DE527B68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3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87A9-1391-4158-944F-5CFEC73D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AF36A-408A-47C1-80E4-8E8BCD98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A29ABE-8443-4C6C-BFB7-16CE42987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A5AAB-3501-4C3F-8AE0-503FD25F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9EB72-0683-4FAB-B8C5-E3A6171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FDBA4-58B0-4404-9597-7C65B3D2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A3553-3715-44E6-918E-F45AFDCD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C6FDE7-4AA8-4AF8-AC65-17216374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8DB27-BC0D-42A7-A6A9-6F70A1BB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7C9D1-45E6-47CB-9C9B-43535B8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4B316-58A5-4EA3-93A9-353A5C1A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3A7A2-6EC3-474B-A2DF-DE96367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DDD0C-2ACC-427F-A87E-B972050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5B91B-312A-4A81-9787-DBD60331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B14EF-43D8-409C-AD38-C763659E0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C13D-9E5E-410F-9FCB-BCD86DEC695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7DA1E-51B8-448F-8AE5-E8E4AE94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23949-2AF4-4A27-8800-0FEC5F8C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62ED-F566-4F26-8485-BC508BF04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B7EE5-D7AE-41A9-84D8-42B848204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ppt file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26597C-6980-4F60-BB6B-66CF4E239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49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 ppt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 file</dc:title>
  <dc:creator>dong shasha</dc:creator>
  <cp:lastModifiedBy>dong shasha</cp:lastModifiedBy>
  <cp:revision>1</cp:revision>
  <dcterms:created xsi:type="dcterms:W3CDTF">2020-02-24T09:58:49Z</dcterms:created>
  <dcterms:modified xsi:type="dcterms:W3CDTF">2020-02-24T09:59:06Z</dcterms:modified>
</cp:coreProperties>
</file>