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60" r:id="rId3"/>
  </p:sldMasterIdLst>
  <p:notesMasterIdLst>
    <p:notesMasterId r:id="rId15"/>
  </p:notesMasterIdLst>
  <p:sldIdLst>
    <p:sldId id="256" r:id="rId4"/>
    <p:sldId id="266" r:id="rId5"/>
    <p:sldId id="275" r:id="rId6"/>
    <p:sldId id="276" r:id="rId7"/>
    <p:sldId id="277" r:id="rId8"/>
    <p:sldId id="278" r:id="rId9"/>
    <p:sldId id="279" r:id="rId10"/>
    <p:sldId id="257" r:id="rId11"/>
    <p:sldId id="258" r:id="rId12"/>
    <p:sldId id="259" r:id="rId13"/>
    <p:sldId id="260" r:id="rId14"/>
  </p:sldIdLst>
  <p:sldSz cx="12192000" cy="6858000"/>
  <p:notesSz cx="6784975" cy="99187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4407">
          <p15:clr>
            <a:srgbClr val="A4A3A4"/>
          </p15:clr>
        </p15:guide>
        <p15:guide id="3" pos="4679">
          <p15:clr>
            <a:srgbClr val="A4A3A4"/>
          </p15:clr>
        </p15:guide>
        <p15:guide id="4" orient="horz" pos="686">
          <p15:clr>
            <a:srgbClr val="A4A3A4"/>
          </p15:clr>
        </p15:guide>
        <p15:guide id="5" pos="101">
          <p15:clr>
            <a:srgbClr val="A4A3A4"/>
          </p15:clr>
        </p15:guide>
        <p15:guide id="6" orient="horz" pos="417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aaTGTfXLNmZIudf8DpzpkyHZK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>
        <p:guide orient="horz" pos="255"/>
        <p:guide pos="4407"/>
        <p:guide pos="4679"/>
        <p:guide orient="horz" pos="686"/>
        <p:guide pos="101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1050" y="743900"/>
            <a:ext cx="4523525" cy="37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75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75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a84ec599_0_28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g24fa84ec59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fa84ec599_0_37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24fa84ec59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fa84ec599_0_148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g24fa84ec599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84ec599_0_125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fa84ec59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4055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84ec599_0_125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fa84ec59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45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84ec599_0_125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fa84ec59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2017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84ec599_0_125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fa84ec59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8173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fa84ec599_0_125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00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4fa84ec599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323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75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31050" y="743900"/>
            <a:ext cx="4523525" cy="37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78475" y="4711375"/>
            <a:ext cx="5427975" cy="4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0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1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916" cy="2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916" cy="2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4"/>
          <p:cNvSpPr txBox="1">
            <a:spLocks noGrp="1"/>
          </p:cNvSpPr>
          <p:nvPr>
            <p:ph type="body" idx="1"/>
          </p:nvPr>
        </p:nvSpPr>
        <p:spPr>
          <a:xfrm>
            <a:off x="2476800" y="2483371"/>
            <a:ext cx="72360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73" name="Google Shape;73;p84"/>
          <p:cNvGrpSpPr/>
          <p:nvPr/>
        </p:nvGrpSpPr>
        <p:grpSpPr>
          <a:xfrm>
            <a:off x="2448000" y="3356992"/>
            <a:ext cx="7236000" cy="77009"/>
            <a:chOff x="952472" y="2571744"/>
            <a:chExt cx="5429288" cy="45719"/>
          </a:xfrm>
        </p:grpSpPr>
        <p:sp>
          <p:nvSpPr>
            <p:cNvPr id="74" name="Google Shape;74;p84"/>
            <p:cNvSpPr/>
            <p:nvPr/>
          </p:nvSpPr>
          <p:spPr>
            <a:xfrm>
              <a:off x="952472" y="2571744"/>
              <a:ext cx="5429288" cy="45719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4"/>
            <p:cNvSpPr/>
            <p:nvPr/>
          </p:nvSpPr>
          <p:spPr>
            <a:xfrm>
              <a:off x="952472" y="2571744"/>
              <a:ext cx="1714512" cy="45719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5"/>
          <p:cNvSpPr txBox="1">
            <a:spLocks noGrp="1"/>
          </p:cNvSpPr>
          <p:nvPr>
            <p:ph type="body" idx="1"/>
          </p:nvPr>
        </p:nvSpPr>
        <p:spPr>
          <a:xfrm>
            <a:off x="2477419" y="2483371"/>
            <a:ext cx="72360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12" name="Google Shape;12;p85"/>
          <p:cNvGrpSpPr/>
          <p:nvPr/>
        </p:nvGrpSpPr>
        <p:grpSpPr>
          <a:xfrm>
            <a:off x="2478219" y="3356992"/>
            <a:ext cx="7243200" cy="77009"/>
            <a:chOff x="952472" y="2571744"/>
            <a:chExt cx="5419500" cy="45719"/>
          </a:xfrm>
        </p:grpSpPr>
        <p:sp>
          <p:nvSpPr>
            <p:cNvPr id="13" name="Google Shape;13;p85"/>
            <p:cNvSpPr/>
            <p:nvPr/>
          </p:nvSpPr>
          <p:spPr>
            <a:xfrm>
              <a:off x="952472" y="2571744"/>
              <a:ext cx="5419500" cy="45719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85"/>
            <p:cNvSpPr/>
            <p:nvPr/>
          </p:nvSpPr>
          <p:spPr>
            <a:xfrm>
              <a:off x="952472" y="2571744"/>
              <a:ext cx="1714512" cy="45719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6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916" cy="2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916" cy="2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02E3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202E3E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81"/>
          <p:cNvSpPr txBox="1">
            <a:spLocks noGrp="1"/>
          </p:cNvSpPr>
          <p:nvPr>
            <p:ph type="body" idx="1"/>
          </p:nvPr>
        </p:nvSpPr>
        <p:spPr>
          <a:xfrm>
            <a:off x="2476800" y="2483371"/>
            <a:ext cx="72360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23" name="Google Shape;23;p81"/>
          <p:cNvGrpSpPr/>
          <p:nvPr/>
        </p:nvGrpSpPr>
        <p:grpSpPr>
          <a:xfrm>
            <a:off x="2448000" y="3356992"/>
            <a:ext cx="7236000" cy="77009"/>
            <a:chOff x="952472" y="2571744"/>
            <a:chExt cx="5429288" cy="45719"/>
          </a:xfrm>
        </p:grpSpPr>
        <p:sp>
          <p:nvSpPr>
            <p:cNvPr id="24" name="Google Shape;24;p81"/>
            <p:cNvSpPr/>
            <p:nvPr/>
          </p:nvSpPr>
          <p:spPr>
            <a:xfrm>
              <a:off x="952472" y="2571744"/>
              <a:ext cx="5429288" cy="45719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1"/>
            <p:cNvSpPr/>
            <p:nvPr/>
          </p:nvSpPr>
          <p:spPr>
            <a:xfrm>
              <a:off x="952472" y="2571744"/>
              <a:ext cx="1714512" cy="45719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87"/>
          <p:cNvCxnSpPr/>
          <p:nvPr/>
        </p:nvCxnSpPr>
        <p:spPr>
          <a:xfrm>
            <a:off x="2495600" y="4149080"/>
            <a:ext cx="7200000" cy="0"/>
          </a:xfrm>
          <a:prstGeom prst="straightConnector1">
            <a:avLst/>
          </a:prstGeom>
          <a:noFill/>
          <a:ln w="317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87"/>
          <p:cNvCxnSpPr/>
          <p:nvPr/>
        </p:nvCxnSpPr>
        <p:spPr>
          <a:xfrm>
            <a:off x="2495600" y="2708920"/>
            <a:ext cx="7200000" cy="0"/>
          </a:xfrm>
          <a:prstGeom prst="straightConnector1">
            <a:avLst/>
          </a:prstGeom>
          <a:noFill/>
          <a:ln w="317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7"/>
          <p:cNvSpPr txBox="1">
            <a:spLocks noGrp="1"/>
          </p:cNvSpPr>
          <p:nvPr>
            <p:ph type="body" idx="1"/>
          </p:nvPr>
        </p:nvSpPr>
        <p:spPr>
          <a:xfrm>
            <a:off x="2500196" y="2996952"/>
            <a:ext cx="7195404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8"/>
          <p:cNvSpPr txBox="1">
            <a:spLocks noGrp="1"/>
          </p:cNvSpPr>
          <p:nvPr>
            <p:ph type="body" idx="1"/>
          </p:nvPr>
        </p:nvSpPr>
        <p:spPr>
          <a:xfrm>
            <a:off x="2477419" y="2483371"/>
            <a:ext cx="72360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grpSp>
        <p:nvGrpSpPr>
          <p:cNvPr id="32" name="Google Shape;32;p88"/>
          <p:cNvGrpSpPr/>
          <p:nvPr/>
        </p:nvGrpSpPr>
        <p:grpSpPr>
          <a:xfrm>
            <a:off x="2478219" y="3356992"/>
            <a:ext cx="7243200" cy="77009"/>
            <a:chOff x="952472" y="2571744"/>
            <a:chExt cx="5419500" cy="45719"/>
          </a:xfrm>
        </p:grpSpPr>
        <p:sp>
          <p:nvSpPr>
            <p:cNvPr id="33" name="Google Shape;33;p88"/>
            <p:cNvSpPr/>
            <p:nvPr/>
          </p:nvSpPr>
          <p:spPr>
            <a:xfrm>
              <a:off x="952472" y="2571744"/>
              <a:ext cx="5419500" cy="45719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8"/>
            <p:cNvSpPr/>
            <p:nvPr/>
          </p:nvSpPr>
          <p:spPr>
            <a:xfrm>
              <a:off x="952472" y="2571744"/>
              <a:ext cx="1714512" cy="45719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15"/>
                <a:buFont typeface="Arial"/>
                <a:buNone/>
              </a:pPr>
              <a:endParaRPr sz="221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89"/>
          <p:cNvGrpSpPr/>
          <p:nvPr/>
        </p:nvGrpSpPr>
        <p:grpSpPr>
          <a:xfrm>
            <a:off x="1218462" y="1112965"/>
            <a:ext cx="1582626" cy="51146"/>
            <a:chOff x="952472" y="2571744"/>
            <a:chExt cx="11680094" cy="45719"/>
          </a:xfrm>
        </p:grpSpPr>
        <p:sp>
          <p:nvSpPr>
            <p:cNvPr id="37" name="Google Shape;37;p89"/>
            <p:cNvSpPr/>
            <p:nvPr/>
          </p:nvSpPr>
          <p:spPr>
            <a:xfrm>
              <a:off x="952472" y="2571744"/>
              <a:ext cx="11680094" cy="45719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62"/>
                <a:buFont typeface="Malgun Gothic"/>
                <a:buNone/>
              </a:pPr>
              <a:endParaRPr sz="166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9"/>
            <p:cNvSpPr/>
            <p:nvPr/>
          </p:nvSpPr>
          <p:spPr>
            <a:xfrm>
              <a:off x="952472" y="2571744"/>
              <a:ext cx="1714512" cy="45719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62"/>
                <a:buFont typeface="Malgun Gothic"/>
                <a:buNone/>
              </a:pPr>
              <a:endParaRPr sz="166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89"/>
          <p:cNvSpPr txBox="1"/>
          <p:nvPr/>
        </p:nvSpPr>
        <p:spPr>
          <a:xfrm>
            <a:off x="1109663" y="1174098"/>
            <a:ext cx="2262187" cy="59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APPENDIX. 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그룹_목차">
  <p:cSld name="3_그룹_목차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0"/>
          <p:cNvSpPr txBox="1"/>
          <p:nvPr/>
        </p:nvSpPr>
        <p:spPr>
          <a:xfrm>
            <a:off x="143345" y="6586388"/>
            <a:ext cx="614468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Kth l 대교 KM2 프로젝트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90"/>
          <p:cNvGrpSpPr/>
          <p:nvPr/>
        </p:nvGrpSpPr>
        <p:grpSpPr>
          <a:xfrm>
            <a:off x="9431087" y="6586379"/>
            <a:ext cx="1691492" cy="216000"/>
            <a:chOff x="3248025" y="3208338"/>
            <a:chExt cx="2647950" cy="450850"/>
          </a:xfrm>
        </p:grpSpPr>
        <p:sp>
          <p:nvSpPr>
            <p:cNvPr id="43" name="Google Shape;43;p90"/>
            <p:cNvSpPr/>
            <p:nvPr/>
          </p:nvSpPr>
          <p:spPr>
            <a:xfrm>
              <a:off x="3805238" y="3381375"/>
              <a:ext cx="200025" cy="269875"/>
            </a:xfrm>
            <a:custGeom>
              <a:avLst/>
              <a:gdLst/>
              <a:ahLst/>
              <a:cxnLst/>
              <a:rect l="l" t="t" r="r" b="b"/>
              <a:pathLst>
                <a:path w="53" h="70" extrusionOk="0">
                  <a:moveTo>
                    <a:pt x="0" y="54"/>
                  </a:moveTo>
                  <a:cubicBezTo>
                    <a:pt x="0" y="58"/>
                    <a:pt x="2" y="62"/>
                    <a:pt x="5" y="65"/>
                  </a:cubicBezTo>
                  <a:cubicBezTo>
                    <a:pt x="8" y="69"/>
                    <a:pt x="12" y="70"/>
                    <a:pt x="17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6"/>
                    <a:pt x="16" y="56"/>
                    <a:pt x="15" y="55"/>
                  </a:cubicBezTo>
                  <a:cubicBezTo>
                    <a:pt x="15" y="55"/>
                    <a:pt x="14" y="54"/>
                    <a:pt x="14" y="53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4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0"/>
            <p:cNvSpPr/>
            <p:nvPr/>
          </p:nvSpPr>
          <p:spPr>
            <a:xfrm>
              <a:off x="4302125" y="3381375"/>
              <a:ext cx="263525" cy="269875"/>
            </a:xfrm>
            <a:custGeom>
              <a:avLst/>
              <a:gdLst/>
              <a:ahLst/>
              <a:cxnLst/>
              <a:rect l="l" t="t" r="r" b="b"/>
              <a:pathLst>
                <a:path w="166" h="170" extrusionOk="0">
                  <a:moveTo>
                    <a:pt x="124" y="0"/>
                  </a:moveTo>
                  <a:lnTo>
                    <a:pt x="81" y="68"/>
                  </a:lnTo>
                  <a:lnTo>
                    <a:pt x="41" y="0"/>
                  </a:lnTo>
                  <a:lnTo>
                    <a:pt x="0" y="0"/>
                  </a:lnTo>
                  <a:lnTo>
                    <a:pt x="64" y="99"/>
                  </a:lnTo>
                  <a:lnTo>
                    <a:pt x="64" y="170"/>
                  </a:lnTo>
                  <a:lnTo>
                    <a:pt x="98" y="170"/>
                  </a:lnTo>
                  <a:lnTo>
                    <a:pt x="98" y="99"/>
                  </a:lnTo>
                  <a:lnTo>
                    <a:pt x="166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0"/>
            <p:cNvSpPr/>
            <p:nvPr/>
          </p:nvSpPr>
          <p:spPr>
            <a:xfrm>
              <a:off x="4554538" y="3376613"/>
              <a:ext cx="274638" cy="282575"/>
            </a:xfrm>
            <a:custGeom>
              <a:avLst/>
              <a:gdLst/>
              <a:ahLst/>
              <a:cxnLst/>
              <a:rect l="l" t="t" r="r" b="b"/>
              <a:pathLst>
                <a:path w="73" h="73" extrusionOk="0">
                  <a:moveTo>
                    <a:pt x="37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3"/>
                    <a:pt x="37" y="73"/>
                  </a:cubicBezTo>
                  <a:cubicBezTo>
                    <a:pt x="57" y="73"/>
                    <a:pt x="73" y="56"/>
                    <a:pt x="73" y="36"/>
                  </a:cubicBezTo>
                  <a:cubicBezTo>
                    <a:pt x="73" y="16"/>
                    <a:pt x="57" y="0"/>
                    <a:pt x="37" y="0"/>
                  </a:cubicBezTo>
                  <a:moveTo>
                    <a:pt x="37" y="59"/>
                  </a:moveTo>
                  <a:cubicBezTo>
                    <a:pt x="24" y="59"/>
                    <a:pt x="14" y="49"/>
                    <a:pt x="14" y="36"/>
                  </a:cubicBezTo>
                  <a:cubicBezTo>
                    <a:pt x="14" y="24"/>
                    <a:pt x="24" y="14"/>
                    <a:pt x="37" y="14"/>
                  </a:cubicBezTo>
                  <a:cubicBezTo>
                    <a:pt x="49" y="14"/>
                    <a:pt x="59" y="24"/>
                    <a:pt x="59" y="36"/>
                  </a:cubicBezTo>
                  <a:cubicBezTo>
                    <a:pt x="59" y="49"/>
                    <a:pt x="49" y="59"/>
                    <a:pt x="37" y="59"/>
                  </a:cubicBezTo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90"/>
            <p:cNvSpPr/>
            <p:nvPr/>
          </p:nvSpPr>
          <p:spPr>
            <a:xfrm>
              <a:off x="3248025" y="3381375"/>
              <a:ext cx="233363" cy="269875"/>
            </a:xfrm>
            <a:custGeom>
              <a:avLst/>
              <a:gdLst/>
              <a:ahLst/>
              <a:cxnLst/>
              <a:rect l="l" t="t" r="r" b="b"/>
              <a:pathLst>
                <a:path w="62" h="70" extrusionOk="0">
                  <a:moveTo>
                    <a:pt x="2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3"/>
                    <a:pt x="7" y="70"/>
                    <a:pt x="16" y="70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53" y="70"/>
                    <a:pt x="62" y="52"/>
                    <a:pt x="62" y="35"/>
                  </a:cubicBezTo>
                  <a:cubicBezTo>
                    <a:pt x="62" y="19"/>
                    <a:pt x="53" y="0"/>
                    <a:pt x="27" y="0"/>
                  </a:cubicBezTo>
                  <a:moveTo>
                    <a:pt x="14" y="14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42" y="14"/>
                    <a:pt x="48" y="25"/>
                    <a:pt x="48" y="35"/>
                  </a:cubicBezTo>
                  <a:cubicBezTo>
                    <a:pt x="48" y="41"/>
                    <a:pt x="46" y="47"/>
                    <a:pt x="43" y="51"/>
                  </a:cubicBezTo>
                  <a:cubicBezTo>
                    <a:pt x="39" y="55"/>
                    <a:pt x="34" y="56"/>
                    <a:pt x="2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5" y="56"/>
                    <a:pt x="15" y="56"/>
                  </a:cubicBezTo>
                  <a:cubicBezTo>
                    <a:pt x="14" y="55"/>
                    <a:pt x="14" y="54"/>
                    <a:pt x="14" y="54"/>
                  </a:cubicBezTo>
                  <a:lnTo>
                    <a:pt x="14" y="14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90"/>
            <p:cNvSpPr/>
            <p:nvPr/>
          </p:nvSpPr>
          <p:spPr>
            <a:xfrm>
              <a:off x="4129088" y="3381375"/>
              <a:ext cx="180975" cy="269875"/>
            </a:xfrm>
            <a:custGeom>
              <a:avLst/>
              <a:gdLst/>
              <a:ahLst/>
              <a:cxnLst/>
              <a:rect l="l" t="t" r="r" b="b"/>
              <a:pathLst>
                <a:path w="48" h="70" extrusionOk="0">
                  <a:moveTo>
                    <a:pt x="14" y="35"/>
                  </a:moveTo>
                  <a:cubicBezTo>
                    <a:pt x="13" y="34"/>
                    <a:pt x="14" y="33"/>
                    <a:pt x="14" y="33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3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40"/>
                    <a:pt x="3" y="43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48" y="70"/>
                    <a:pt x="48" y="70"/>
                    <a:pt x="48" y="70"/>
                  </a:cubicBezTo>
                  <a:lnTo>
                    <a:pt x="14" y="35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90"/>
            <p:cNvSpPr/>
            <p:nvPr/>
          </p:nvSpPr>
          <p:spPr>
            <a:xfrm>
              <a:off x="4065588" y="3381375"/>
              <a:ext cx="57150" cy="269875"/>
            </a:xfrm>
            <a:prstGeom prst="rect">
              <a:avLst/>
            </a:pr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90"/>
            <p:cNvSpPr/>
            <p:nvPr/>
          </p:nvSpPr>
          <p:spPr>
            <a:xfrm>
              <a:off x="3602038" y="3208338"/>
              <a:ext cx="68263" cy="68263"/>
            </a:xfrm>
            <a:prstGeom prst="ellipse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90"/>
            <p:cNvSpPr/>
            <p:nvPr/>
          </p:nvSpPr>
          <p:spPr>
            <a:xfrm>
              <a:off x="3470275" y="3249613"/>
              <a:ext cx="328613" cy="104775"/>
            </a:xfrm>
            <a:custGeom>
              <a:avLst/>
              <a:gdLst/>
              <a:ahLst/>
              <a:cxnLst/>
              <a:rect l="l" t="t" r="r" b="b"/>
              <a:pathLst>
                <a:path w="87" h="27" extrusionOk="0">
                  <a:moveTo>
                    <a:pt x="44" y="27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41" y="27"/>
                    <a:pt x="39" y="27"/>
                    <a:pt x="36" y="2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2"/>
                    <a:pt x="9" y="0"/>
                    <a:pt x="13" y="2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3" y="15"/>
                    <a:pt x="44" y="15"/>
                  </a:cubicBezTo>
                  <a:cubicBezTo>
                    <a:pt x="45" y="15"/>
                    <a:pt x="45" y="15"/>
                    <a:pt x="46" y="15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0"/>
                    <a:pt x="83" y="2"/>
                    <a:pt x="85" y="6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49" y="27"/>
                    <a:pt x="47" y="27"/>
                    <a:pt x="44" y="27"/>
                  </a:cubicBezTo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90"/>
            <p:cNvSpPr/>
            <p:nvPr/>
          </p:nvSpPr>
          <p:spPr>
            <a:xfrm>
              <a:off x="3492500" y="3381375"/>
              <a:ext cx="287338" cy="269875"/>
            </a:xfrm>
            <a:custGeom>
              <a:avLst/>
              <a:gdLst/>
              <a:ahLst/>
              <a:cxnLst/>
              <a:rect l="l" t="t" r="r" b="b"/>
              <a:pathLst>
                <a:path w="76" h="70" extrusionOk="0">
                  <a:moveTo>
                    <a:pt x="38" y="0"/>
                  </a:moveTo>
                  <a:cubicBezTo>
                    <a:pt x="34" y="0"/>
                    <a:pt x="30" y="3"/>
                    <a:pt x="28" y="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8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3"/>
                    <a:pt x="42" y="0"/>
                    <a:pt x="38" y="0"/>
                  </a:cubicBez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90"/>
            <p:cNvSpPr/>
            <p:nvPr/>
          </p:nvSpPr>
          <p:spPr>
            <a:xfrm>
              <a:off x="5394325" y="3454400"/>
              <a:ext cx="161925" cy="184150"/>
            </a:xfrm>
            <a:custGeom>
              <a:avLst/>
              <a:gdLst/>
              <a:ahLst/>
              <a:cxnLst/>
              <a:rect l="l" t="t" r="r" b="b"/>
              <a:pathLst>
                <a:path w="43" h="48" extrusionOk="0">
                  <a:moveTo>
                    <a:pt x="24" y="48"/>
                  </a:moveTo>
                  <a:cubicBezTo>
                    <a:pt x="10" y="48"/>
                    <a:pt x="0" y="37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38" y="3"/>
                    <a:pt x="43" y="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4" y="9"/>
                    <a:pt x="30" y="7"/>
                    <a:pt x="24" y="7"/>
                  </a:cubicBezTo>
                  <a:cubicBezTo>
                    <a:pt x="15" y="7"/>
                    <a:pt x="9" y="14"/>
                    <a:pt x="9" y="24"/>
                  </a:cubicBezTo>
                  <a:cubicBezTo>
                    <a:pt x="9" y="33"/>
                    <a:pt x="15" y="40"/>
                    <a:pt x="24" y="40"/>
                  </a:cubicBezTo>
                  <a:cubicBezTo>
                    <a:pt x="30" y="40"/>
                    <a:pt x="34" y="38"/>
                    <a:pt x="38" y="34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38" y="45"/>
                    <a:pt x="33" y="48"/>
                    <a:pt x="24" y="48"/>
                  </a:cubicBezTo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0"/>
            <p:cNvSpPr/>
            <p:nvPr/>
          </p:nvSpPr>
          <p:spPr>
            <a:xfrm>
              <a:off x="5583238" y="3454400"/>
              <a:ext cx="150813" cy="180975"/>
            </a:xfrm>
            <a:custGeom>
              <a:avLst/>
              <a:gdLst/>
              <a:ahLst/>
              <a:cxnLst/>
              <a:rect l="l" t="t" r="r" b="b"/>
              <a:pathLst>
                <a:path w="95" h="114" extrusionOk="0">
                  <a:moveTo>
                    <a:pt x="76" y="0"/>
                  </a:moveTo>
                  <a:lnTo>
                    <a:pt x="95" y="0"/>
                  </a:lnTo>
                  <a:lnTo>
                    <a:pt x="95" y="114"/>
                  </a:lnTo>
                  <a:lnTo>
                    <a:pt x="78" y="114"/>
                  </a:lnTo>
                  <a:lnTo>
                    <a:pt x="19" y="34"/>
                  </a:lnTo>
                  <a:lnTo>
                    <a:pt x="19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76" y="8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90"/>
            <p:cNvSpPr/>
            <p:nvPr/>
          </p:nvSpPr>
          <p:spPr>
            <a:xfrm>
              <a:off x="5759450" y="3454400"/>
              <a:ext cx="136525" cy="184150"/>
            </a:xfrm>
            <a:custGeom>
              <a:avLst/>
              <a:gdLst/>
              <a:ahLst/>
              <a:cxnLst/>
              <a:rect l="l" t="t" r="r" b="b"/>
              <a:pathLst>
                <a:path w="36" h="48" extrusionOk="0">
                  <a:moveTo>
                    <a:pt x="21" y="20"/>
                  </a:moveTo>
                  <a:cubicBezTo>
                    <a:pt x="31" y="22"/>
                    <a:pt x="36" y="26"/>
                    <a:pt x="36" y="34"/>
                  </a:cubicBezTo>
                  <a:cubicBezTo>
                    <a:pt x="36" y="42"/>
                    <a:pt x="30" y="48"/>
                    <a:pt x="20" y="48"/>
                  </a:cubicBezTo>
                  <a:cubicBezTo>
                    <a:pt x="13" y="48"/>
                    <a:pt x="6" y="45"/>
                    <a:pt x="0" y="4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0" y="38"/>
                    <a:pt x="14" y="40"/>
                    <a:pt x="20" y="40"/>
                  </a:cubicBezTo>
                  <a:cubicBezTo>
                    <a:pt x="25" y="40"/>
                    <a:pt x="28" y="38"/>
                    <a:pt x="28" y="34"/>
                  </a:cubicBezTo>
                  <a:cubicBezTo>
                    <a:pt x="28" y="31"/>
                    <a:pt x="26" y="29"/>
                    <a:pt x="18" y="27"/>
                  </a:cubicBezTo>
                  <a:cubicBezTo>
                    <a:pt x="8" y="25"/>
                    <a:pt x="2" y="22"/>
                    <a:pt x="2" y="13"/>
                  </a:cubicBezTo>
                  <a:cubicBezTo>
                    <a:pt x="2" y="5"/>
                    <a:pt x="9" y="0"/>
                    <a:pt x="18" y="0"/>
                  </a:cubicBezTo>
                  <a:cubicBezTo>
                    <a:pt x="25" y="0"/>
                    <a:pt x="30" y="2"/>
                    <a:pt x="35" y="6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6" y="9"/>
                    <a:pt x="22" y="7"/>
                    <a:pt x="18" y="7"/>
                  </a:cubicBezTo>
                  <a:cubicBezTo>
                    <a:pt x="13" y="7"/>
                    <a:pt x="10" y="9"/>
                    <a:pt x="10" y="13"/>
                  </a:cubicBezTo>
                  <a:cubicBezTo>
                    <a:pt x="10" y="16"/>
                    <a:pt x="13" y="18"/>
                    <a:pt x="21" y="20"/>
                  </a:cubicBezTo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90"/>
            <p:cNvSpPr/>
            <p:nvPr/>
          </p:nvSpPr>
          <p:spPr>
            <a:xfrm>
              <a:off x="5164138" y="3530600"/>
              <a:ext cx="188913" cy="107950"/>
            </a:xfrm>
            <a:custGeom>
              <a:avLst/>
              <a:gdLst/>
              <a:ahLst/>
              <a:cxnLst/>
              <a:rect l="l" t="t" r="r" b="b"/>
              <a:pathLst>
                <a:path w="119" h="68" extrusionOk="0">
                  <a:moveTo>
                    <a:pt x="57" y="0"/>
                  </a:moveTo>
                  <a:lnTo>
                    <a:pt x="76" y="0"/>
                  </a:lnTo>
                  <a:lnTo>
                    <a:pt x="76" y="51"/>
                  </a:lnTo>
                  <a:lnTo>
                    <a:pt x="119" y="51"/>
                  </a:lnTo>
                  <a:lnTo>
                    <a:pt x="119" y="68"/>
                  </a:lnTo>
                  <a:lnTo>
                    <a:pt x="0" y="68"/>
                  </a:lnTo>
                  <a:lnTo>
                    <a:pt x="0" y="51"/>
                  </a:lnTo>
                  <a:lnTo>
                    <a:pt x="24" y="51"/>
                  </a:lnTo>
                  <a:lnTo>
                    <a:pt x="24" y="0"/>
                  </a:lnTo>
                  <a:lnTo>
                    <a:pt x="43" y="0"/>
                  </a:lnTo>
                  <a:lnTo>
                    <a:pt x="43" y="51"/>
                  </a:lnTo>
                  <a:lnTo>
                    <a:pt x="57" y="5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0"/>
            <p:cNvSpPr/>
            <p:nvPr/>
          </p:nvSpPr>
          <p:spPr>
            <a:xfrm>
              <a:off x="5180013" y="3457575"/>
              <a:ext cx="161925" cy="123825"/>
            </a:xfrm>
            <a:custGeom>
              <a:avLst/>
              <a:gdLst/>
              <a:ahLst/>
              <a:cxnLst/>
              <a:rect l="l" t="t" r="r" b="b"/>
              <a:pathLst>
                <a:path w="102" h="78" extrusionOk="0">
                  <a:moveTo>
                    <a:pt x="83" y="78"/>
                  </a:moveTo>
                  <a:lnTo>
                    <a:pt x="102" y="78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83" y="15"/>
                  </a:lnTo>
                  <a:lnTo>
                    <a:pt x="83" y="78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0"/>
            <p:cNvSpPr/>
            <p:nvPr/>
          </p:nvSpPr>
          <p:spPr>
            <a:xfrm>
              <a:off x="5059363" y="3454400"/>
              <a:ext cx="79375" cy="196850"/>
            </a:xfrm>
            <a:custGeom>
              <a:avLst/>
              <a:gdLst/>
              <a:ahLst/>
              <a:cxnLst/>
              <a:rect l="l" t="t" r="r" b="b"/>
              <a:pathLst>
                <a:path w="50" h="124" extrusionOk="0">
                  <a:moveTo>
                    <a:pt x="31" y="0"/>
                  </a:moveTo>
                  <a:lnTo>
                    <a:pt x="31" y="39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124"/>
                  </a:lnTo>
                  <a:lnTo>
                    <a:pt x="17" y="124"/>
                  </a:lnTo>
                  <a:lnTo>
                    <a:pt x="17" y="56"/>
                  </a:lnTo>
                  <a:lnTo>
                    <a:pt x="31" y="56"/>
                  </a:lnTo>
                  <a:lnTo>
                    <a:pt x="31" y="124"/>
                  </a:lnTo>
                  <a:lnTo>
                    <a:pt x="50" y="124"/>
                  </a:lnTo>
                  <a:lnTo>
                    <a:pt x="5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0"/>
            <p:cNvSpPr/>
            <p:nvPr/>
          </p:nvSpPr>
          <p:spPr>
            <a:xfrm>
              <a:off x="4946650" y="3457575"/>
              <a:ext cx="90488" cy="150813"/>
            </a:xfrm>
            <a:custGeom>
              <a:avLst/>
              <a:gdLst/>
              <a:ahLst/>
              <a:cxnLst/>
              <a:rect l="l" t="t" r="r" b="b"/>
              <a:pathLst>
                <a:path w="24" h="39" extrusionOk="0">
                  <a:moveTo>
                    <a:pt x="2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8" y="32"/>
                    <a:pt x="8" y="3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7"/>
                    <a:pt x="3" y="39"/>
                    <a:pt x="6" y="39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4" y="33"/>
                  </a:lnTo>
                  <a:close/>
                </a:path>
              </a:pathLst>
            </a:custGeom>
            <a:solidFill>
              <a:srgbClr val="657F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" name="Google Shape;59;p90"/>
          <p:cNvCxnSpPr/>
          <p:nvPr/>
        </p:nvCxnSpPr>
        <p:spPr>
          <a:xfrm>
            <a:off x="11280576" y="6605852"/>
            <a:ext cx="0" cy="226748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60;p9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0"/>
          <p:cNvCxnSpPr/>
          <p:nvPr/>
        </p:nvCxnSpPr>
        <p:spPr>
          <a:xfrm>
            <a:off x="3887761" y="3212976"/>
            <a:ext cx="480053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7"/>
          <p:cNvSpPr/>
          <p:nvPr/>
        </p:nvSpPr>
        <p:spPr>
          <a:xfrm>
            <a:off x="728142" y="1042255"/>
            <a:ext cx="4482487" cy="434617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9"/>
              <a:buFont typeface="Arial"/>
              <a:buNone/>
            </a:pPr>
            <a:endParaRPr sz="2019" b="1" i="0" u="none" strike="noStrike" cap="none">
              <a:solidFill>
                <a:srgbClr val="953734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" name="Google Shape;7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1684" y="6225991"/>
            <a:ext cx="2270008" cy="2830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77"/>
          <p:cNvSpPr/>
          <p:nvPr/>
        </p:nvSpPr>
        <p:spPr>
          <a:xfrm>
            <a:off x="9287011" y="6293957"/>
            <a:ext cx="2329484" cy="2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Copyright © VW Inc.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2"/>
          <p:cNvSpPr/>
          <p:nvPr/>
        </p:nvSpPr>
        <p:spPr>
          <a:xfrm>
            <a:off x="9347200" y="6613533"/>
            <a:ext cx="2844800" cy="19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PAGE   </a:t>
            </a:r>
            <a:fld id="{00000000-1234-1234-1234-123412341234}" type="slidenum"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82"/>
          <p:cNvCxnSpPr/>
          <p:nvPr/>
        </p:nvCxnSpPr>
        <p:spPr>
          <a:xfrm>
            <a:off x="5768" y="341564"/>
            <a:ext cx="12186236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7" name="Google Shape;67;p8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4638" y="55156"/>
            <a:ext cx="1831294" cy="2283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fe24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ancha01/hancha_vw.git" TargetMode="External"/><Relationship Id="rId4" Type="http://schemas.openxmlformats.org/officeDocument/2006/relationships/hyperlink" Target="https://desktop.github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cha01/hancha_vw/ac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844255" y="1612543"/>
            <a:ext cx="4250261" cy="206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3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VW</a:t>
            </a:r>
            <a:br>
              <a:rPr lang="en-US" sz="3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3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한차</a:t>
            </a:r>
            <a:r>
              <a:rPr lang="en-US" sz="3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Project</a:t>
            </a:r>
            <a:br>
              <a:rPr lang="en-US" sz="3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5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500" b="1" dirty="0" err="1">
                <a:solidFill>
                  <a:schemeClr val="lt1"/>
                </a:solidFill>
              </a:rPr>
              <a:t>홈페이지</a:t>
            </a:r>
            <a:r>
              <a:rPr lang="en-US" sz="3500" b="1" dirty="0">
                <a:solidFill>
                  <a:schemeClr val="lt1"/>
                </a:solidFill>
              </a:rPr>
              <a:t> </a:t>
            </a:r>
            <a:r>
              <a:rPr lang="en-US" sz="35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메뉴얼</a:t>
            </a:r>
            <a:endParaRPr sz="39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subTitle" idx="1"/>
          </p:nvPr>
        </p:nvSpPr>
        <p:spPr>
          <a:xfrm>
            <a:off x="844255" y="3978991"/>
            <a:ext cx="4250400" cy="11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2023.12</a:t>
            </a:r>
            <a:endParaRPr sz="16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https://hancha.co.kr/</a:t>
            </a:r>
            <a:endParaRPr sz="1600" dirty="0">
              <a:solidFill>
                <a:schemeClr val="lt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825626-FDEB-47A8-8CC3-79F357239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5" y="124086"/>
            <a:ext cx="1340340" cy="85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6520E-BEFB-672D-0D5E-45F1F4156212}"/>
              </a:ext>
            </a:extLst>
          </p:cNvPr>
          <p:cNvSpPr txBox="1"/>
          <p:nvPr/>
        </p:nvSpPr>
        <p:spPr>
          <a:xfrm>
            <a:off x="662500" y="5435673"/>
            <a:ext cx="25881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- </a:t>
            </a:r>
            <a:r>
              <a:rPr lang="ko-KR" altLang="en-US" dirty="0" err="1"/>
              <a:t>Gmail</a:t>
            </a:r>
            <a:r>
              <a:rPr lang="ko-KR" altLang="en-US" dirty="0"/>
              <a:t> 계정.</a:t>
            </a:r>
          </a:p>
          <a:p>
            <a:r>
              <a:rPr lang="en-US" altLang="ko-KR" dirty="0"/>
              <a:t>ID : </a:t>
            </a:r>
            <a:r>
              <a:rPr lang="ko-KR" altLang="en-US" dirty="0"/>
              <a:t>githancha@gmail.com</a:t>
            </a:r>
          </a:p>
          <a:p>
            <a:r>
              <a:rPr lang="en-US" altLang="ko-KR" dirty="0"/>
              <a:t>PW : gksck01!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fa84ec599_0_28"/>
          <p:cNvSpPr txBox="1">
            <a:spLocks noGrp="1"/>
          </p:cNvSpPr>
          <p:nvPr>
            <p:ph type="body" idx="1"/>
          </p:nvPr>
        </p:nvSpPr>
        <p:spPr>
          <a:xfrm>
            <a:off x="2476800" y="2483371"/>
            <a:ext cx="7236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/>
              <a:t>UI </a:t>
            </a:r>
            <a:r>
              <a:rPr lang="ko-KR" altLang="en-US" dirty="0"/>
              <a:t>프런트</a:t>
            </a:r>
            <a:r>
              <a:rPr lang="en-US" dirty="0"/>
              <a:t> 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가이드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fa84ec599_0_37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dirty="0"/>
              <a:t>UI</a:t>
            </a:r>
            <a:r>
              <a:rPr lang="ko-KR" altLang="en-US" dirty="0"/>
              <a:t> 프런트</a:t>
            </a:r>
            <a:r>
              <a:rPr lang="en-US" dirty="0"/>
              <a:t> 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가이드</a:t>
            </a:r>
            <a:endParaRPr dirty="0"/>
          </a:p>
        </p:txBody>
      </p:sp>
      <p:sp>
        <p:nvSpPr>
          <p:cNvPr id="103" name="Google Shape;103;g24fa84ec599_0_37"/>
          <p:cNvSpPr/>
          <p:nvPr/>
        </p:nvSpPr>
        <p:spPr>
          <a:xfrm>
            <a:off x="7437549" y="412124"/>
            <a:ext cx="45963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/.</a:t>
            </a:r>
            <a:r>
              <a:rPr lang="en-US" sz="1100" dirty="0" err="1">
                <a:solidFill>
                  <a:srgbClr val="0070C0"/>
                </a:solidFill>
              </a:rPr>
              <a:t>vscode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settings.json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70C0"/>
                </a:solidFill>
              </a:rPr>
              <a:t>vscode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셋팅 </a:t>
            </a:r>
            <a:r>
              <a:rPr lang="en-US" altLang="ko-KR" sz="1100" dirty="0" err="1">
                <a:solidFill>
                  <a:srgbClr val="0070C0"/>
                </a:solidFill>
              </a:rPr>
              <a:t>json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/00_filelist/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UI</a:t>
            </a:r>
            <a:r>
              <a:rPr lang="ko-KR" altLang="en-US" sz="1100" dirty="0">
                <a:solidFill>
                  <a:srgbClr val="0070C0"/>
                </a:solidFill>
              </a:rPr>
              <a:t> 퍼블리싱 파일 리스트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css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0070C0"/>
                </a:solidFill>
              </a:rPr>
              <a:t>scss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파일 컴파일 저장소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/static/images/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이미지 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rgbClr val="0070C0"/>
                </a:solidFill>
              </a:rPr>
              <a:t>/static/include/header.html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공통 </a:t>
            </a:r>
            <a:r>
              <a:rPr lang="en-US" altLang="ko-KR" sz="1100" dirty="0">
                <a:solidFill>
                  <a:srgbClr val="0070C0"/>
                </a:solidFill>
              </a:rPr>
              <a:t>header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/static/include/footer.html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공통 </a:t>
            </a:r>
            <a:r>
              <a:rPr lang="en-US" altLang="ko-KR" sz="1100" dirty="0">
                <a:solidFill>
                  <a:srgbClr val="0070C0"/>
                </a:solidFill>
              </a:rPr>
              <a:t>footer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js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animation.json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메인 패턴 스크롤 애니메이션 </a:t>
            </a:r>
            <a:r>
              <a:rPr lang="en-US" altLang="ko-KR" sz="1100" dirty="0" err="1">
                <a:solidFill>
                  <a:srgbClr val="0070C0"/>
                </a:solidFill>
              </a:rPr>
              <a:t>json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파일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js</a:t>
            </a:r>
            <a:r>
              <a:rPr lang="en-US" sz="1100" dirty="0">
                <a:solidFill>
                  <a:srgbClr val="0070C0"/>
                </a:solidFill>
              </a:rPr>
              <a:t>/front.js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공통 </a:t>
            </a:r>
            <a:r>
              <a:rPr lang="en-US" altLang="ko-KR" sz="1100" dirty="0">
                <a:solidFill>
                  <a:srgbClr val="0070C0"/>
                </a:solidFill>
              </a:rPr>
              <a:t>UI</a:t>
            </a:r>
            <a:r>
              <a:rPr lang="ko-KR" altLang="en-US" sz="1100" dirty="0">
                <a:solidFill>
                  <a:srgbClr val="0070C0"/>
                </a:solidFill>
              </a:rPr>
              <a:t> 스크립트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js</a:t>
            </a:r>
            <a:r>
              <a:rPr lang="en-US" sz="1100" dirty="0">
                <a:solidFill>
                  <a:srgbClr val="0070C0"/>
                </a:solidFill>
              </a:rPr>
              <a:t>/includeHTML.js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공통 </a:t>
            </a:r>
            <a:r>
              <a:rPr lang="en-US" altLang="ko-KR" sz="1100" dirty="0">
                <a:solidFill>
                  <a:srgbClr val="0070C0"/>
                </a:solidFill>
              </a:rPr>
              <a:t>header, footer, </a:t>
            </a:r>
            <a:r>
              <a:rPr lang="en-US" altLang="ko-KR" sz="1100" dirty="0" err="1">
                <a:solidFill>
                  <a:srgbClr val="0070C0"/>
                </a:solidFill>
              </a:rPr>
              <a:t>gnb</a:t>
            </a:r>
            <a:r>
              <a:rPr lang="en-US" altLang="ko-KR" sz="1100" dirty="0">
                <a:solidFill>
                  <a:srgbClr val="0070C0"/>
                </a:solidFill>
              </a:rPr>
              <a:t>, </a:t>
            </a:r>
            <a:r>
              <a:rPr lang="ko-KR" altLang="en-US" sz="1100" dirty="0">
                <a:solidFill>
                  <a:srgbClr val="0070C0"/>
                </a:solidFill>
              </a:rPr>
              <a:t>도메인 </a:t>
            </a:r>
            <a:r>
              <a:rPr lang="en-US" altLang="ko-KR" sz="1100" dirty="0" err="1">
                <a:solidFill>
                  <a:srgbClr val="0070C0"/>
                </a:solidFill>
              </a:rPr>
              <a:t>url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연결</a:t>
            </a:r>
            <a:r>
              <a:rPr lang="en-US" altLang="ko-KR" sz="1100" dirty="0">
                <a:solidFill>
                  <a:srgbClr val="0070C0"/>
                </a:solidFill>
              </a:rPr>
              <a:t>, title </a:t>
            </a:r>
            <a:r>
              <a:rPr lang="ko-KR" altLang="en-US" sz="1100" dirty="0">
                <a:solidFill>
                  <a:srgbClr val="0070C0"/>
                </a:solidFill>
              </a:rPr>
              <a:t>컨트롤 스크립트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scss</a:t>
            </a:r>
            <a:r>
              <a:rPr lang="en-US" sz="1100" dirty="0">
                <a:solidFill>
                  <a:srgbClr val="0070C0"/>
                </a:solidFill>
              </a:rPr>
              <a:t>/_</a:t>
            </a:r>
            <a:r>
              <a:rPr lang="en-US" sz="1100" dirty="0" err="1">
                <a:solidFill>
                  <a:srgbClr val="0070C0"/>
                </a:solidFill>
              </a:rPr>
              <a:t>root.scss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공통 </a:t>
            </a:r>
            <a:r>
              <a:rPr lang="en-US" altLang="ko-KR" sz="1100" dirty="0" err="1">
                <a:solidFill>
                  <a:srgbClr val="0070C0"/>
                </a:solidFill>
              </a:rPr>
              <a:t>scss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변수 처리 파일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70C0"/>
                </a:solidFill>
              </a:rPr>
              <a:t>/static/</a:t>
            </a:r>
            <a:r>
              <a:rPr lang="en-US" sz="1100" dirty="0" err="1">
                <a:solidFill>
                  <a:srgbClr val="0070C0"/>
                </a:solidFill>
              </a:rPr>
              <a:t>scss</a:t>
            </a:r>
            <a:r>
              <a:rPr lang="en-US" sz="1100" dirty="0">
                <a:solidFill>
                  <a:srgbClr val="0070C0"/>
                </a:solidFill>
              </a:rPr>
              <a:t>/</a:t>
            </a:r>
            <a:r>
              <a:rPr lang="en-US" sz="1100" dirty="0" err="1">
                <a:solidFill>
                  <a:srgbClr val="0070C0"/>
                </a:solidFill>
              </a:rPr>
              <a:t>style.scss</a:t>
            </a:r>
            <a:endParaRPr lang="en-US" sz="1100" dirty="0">
              <a:solidFill>
                <a:srgbClr val="0070C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0070C0"/>
                </a:solidFill>
              </a:rPr>
              <a:t>전체 페이지 공통 </a:t>
            </a:r>
            <a:r>
              <a:rPr lang="en-US" altLang="ko-KR" sz="1100" dirty="0" err="1">
                <a:solidFill>
                  <a:srgbClr val="0070C0"/>
                </a:solidFill>
              </a:rPr>
              <a:t>scss</a:t>
            </a:r>
            <a:r>
              <a:rPr lang="en-US" altLang="ko-KR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>
                <a:solidFill>
                  <a:srgbClr val="0070C0"/>
                </a:solidFill>
              </a:rPr>
              <a:t>파일</a:t>
            </a:r>
            <a:r>
              <a:rPr lang="en-US" altLang="ko-KR" sz="1100" dirty="0">
                <a:solidFill>
                  <a:srgbClr val="0070C0"/>
                </a:solidFill>
              </a:rPr>
              <a:t>. (</a:t>
            </a:r>
            <a:r>
              <a:rPr lang="en-US" altLang="ko-KR" sz="1100" dirty="0" err="1">
                <a:solidFill>
                  <a:srgbClr val="0070C0"/>
                </a:solidFill>
              </a:rPr>
              <a:t>scss</a:t>
            </a:r>
            <a:r>
              <a:rPr lang="ko-KR" altLang="en-US" sz="1100" dirty="0">
                <a:solidFill>
                  <a:srgbClr val="0070C0"/>
                </a:solidFill>
              </a:rPr>
              <a:t> 컴파일시 </a:t>
            </a:r>
            <a:r>
              <a:rPr lang="en-US" altLang="ko-KR" sz="1100" dirty="0">
                <a:solidFill>
                  <a:srgbClr val="0070C0"/>
                </a:solidFill>
              </a:rPr>
              <a:t>/static/</a:t>
            </a:r>
            <a:r>
              <a:rPr lang="en-US" altLang="ko-KR" sz="1100" dirty="0" err="1">
                <a:solidFill>
                  <a:srgbClr val="0070C0"/>
                </a:solidFill>
              </a:rPr>
              <a:t>css</a:t>
            </a:r>
            <a:r>
              <a:rPr lang="en-US" altLang="ko-KR" sz="1100" dirty="0">
                <a:solidFill>
                  <a:srgbClr val="0070C0"/>
                </a:solidFill>
              </a:rPr>
              <a:t>/ </a:t>
            </a:r>
            <a:r>
              <a:rPr lang="ko-KR" altLang="en-US" sz="1100" dirty="0">
                <a:solidFill>
                  <a:srgbClr val="0070C0"/>
                </a:solidFill>
              </a:rPr>
              <a:t>저장 됨</a:t>
            </a:r>
            <a:r>
              <a:rPr lang="en-US" altLang="ko-KR" sz="1100" dirty="0">
                <a:solidFill>
                  <a:srgbClr val="0070C0"/>
                </a:solidFill>
              </a:rPr>
              <a:t>.)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04" name="Google Shape;104;g24fa84ec599_0_37"/>
          <p:cNvSpPr/>
          <p:nvPr/>
        </p:nvSpPr>
        <p:spPr>
          <a:xfrm>
            <a:off x="2389081" y="2408941"/>
            <a:ext cx="277800" cy="15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4fa84ec599_0_37"/>
          <p:cNvSpPr/>
          <p:nvPr/>
        </p:nvSpPr>
        <p:spPr>
          <a:xfrm>
            <a:off x="3411431" y="2408941"/>
            <a:ext cx="392100" cy="158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773CEF-EE07-975A-947E-C4FB8F5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0" y="412124"/>
            <a:ext cx="4020111" cy="6001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fa84ec599_0_148"/>
          <p:cNvSpPr txBox="1">
            <a:spLocks noGrp="1"/>
          </p:cNvSpPr>
          <p:nvPr>
            <p:ph type="body" idx="1"/>
          </p:nvPr>
        </p:nvSpPr>
        <p:spPr>
          <a:xfrm>
            <a:off x="2476800" y="2483371"/>
            <a:ext cx="72360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altLang="en-US" dirty="0"/>
              <a:t>서버 배포</a:t>
            </a:r>
            <a:r>
              <a:rPr lang="en-US" dirty="0"/>
              <a:t> </a:t>
            </a:r>
            <a:r>
              <a:rPr lang="en-US" dirty="0" err="1"/>
              <a:t>운영</a:t>
            </a:r>
            <a:r>
              <a:rPr lang="en-US" dirty="0"/>
              <a:t> </a:t>
            </a:r>
            <a:r>
              <a:rPr lang="en-US" dirty="0" err="1"/>
              <a:t>관리</a:t>
            </a:r>
            <a:r>
              <a:rPr lang="en-US" dirty="0"/>
              <a:t> </a:t>
            </a:r>
            <a:r>
              <a:rPr lang="en-US" dirty="0" err="1"/>
              <a:t>가이드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a84ec599_0_125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서버 배포 운영 관리 가이드 </a:t>
            </a:r>
            <a:r>
              <a:rPr lang="en-US" dirty="0"/>
              <a:t>– DNS </a:t>
            </a:r>
            <a:r>
              <a:rPr lang="ko-KR" altLang="en-US" dirty="0"/>
              <a:t>관리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9" name="Google Shape;169;g24fa84ec599_0_1254"/>
          <p:cNvSpPr/>
          <p:nvPr/>
        </p:nvSpPr>
        <p:spPr>
          <a:xfrm>
            <a:off x="158102" y="412125"/>
            <a:ext cx="118758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hlinkClick r:id="rId3"/>
              </a:rPr>
              <a:t>https://www.cafe24.com/</a:t>
            </a: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ID : damtuh01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PW : </a:t>
            </a:r>
            <a:r>
              <a:rPr lang="en-US" sz="1100" dirty="0" err="1">
                <a:solidFill>
                  <a:schemeClr val="dk1"/>
                </a:solidFill>
              </a:rPr>
              <a:t>damtuhvw</a:t>
            </a:r>
            <a:r>
              <a:rPr lang="en-US" sz="1100" dirty="0">
                <a:solidFill>
                  <a:schemeClr val="dk1"/>
                </a:solidFill>
              </a:rPr>
              <a:t>!!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우측 상단 </a:t>
            </a: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로그인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호스팅 로그인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로그인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우측 상단 </a:t>
            </a: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 err="1">
                <a:solidFill>
                  <a:schemeClr val="dk1"/>
                </a:solidFill>
              </a:rPr>
              <a:t>나의서비스관리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좌측 </a:t>
            </a: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도메인 부가서비스</a:t>
            </a:r>
            <a:r>
              <a:rPr lang="en-US" altLang="ko-KR" sz="1100" dirty="0">
                <a:solidFill>
                  <a:schemeClr val="dk1"/>
                </a:solidFill>
              </a:rPr>
              <a:t>” &gt; “DNS </a:t>
            </a:r>
            <a:r>
              <a:rPr lang="ko-KR" altLang="en-US" sz="1100" dirty="0">
                <a:solidFill>
                  <a:schemeClr val="dk1"/>
                </a:solidFill>
              </a:rPr>
              <a:t>관리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hancha.co.kr </a:t>
            </a:r>
            <a:r>
              <a:rPr lang="ko-KR" altLang="en-US" sz="1100" dirty="0">
                <a:solidFill>
                  <a:schemeClr val="dk1"/>
                </a:solidFill>
              </a:rPr>
              <a:t>선택 </a:t>
            </a:r>
            <a:r>
              <a:rPr lang="en-US" altLang="ko-KR" sz="1100" dirty="0">
                <a:solidFill>
                  <a:schemeClr val="dk1"/>
                </a:solidFill>
              </a:rPr>
              <a:t>&gt; </a:t>
            </a:r>
            <a:r>
              <a:rPr lang="ko-KR" altLang="en-US" sz="1100" dirty="0">
                <a:solidFill>
                  <a:schemeClr val="dk1"/>
                </a:solidFill>
              </a:rPr>
              <a:t>바로 위 </a:t>
            </a:r>
            <a:r>
              <a:rPr lang="en-US" altLang="ko-KR" sz="1100" dirty="0">
                <a:solidFill>
                  <a:schemeClr val="dk1"/>
                </a:solidFill>
              </a:rPr>
              <a:t>“DNS </a:t>
            </a:r>
            <a:r>
              <a:rPr lang="ko-KR" altLang="en-US" sz="1100" dirty="0">
                <a:solidFill>
                  <a:schemeClr val="dk1"/>
                </a:solidFill>
              </a:rPr>
              <a:t>관리</a:t>
            </a:r>
            <a:r>
              <a:rPr lang="en-US" altLang="ko-KR" sz="1100" dirty="0">
                <a:solidFill>
                  <a:schemeClr val="dk1"/>
                </a:solidFill>
              </a:rPr>
              <a:t>“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호스트</a:t>
            </a:r>
            <a:r>
              <a:rPr lang="en-US" altLang="ko-KR" sz="1100" dirty="0">
                <a:solidFill>
                  <a:schemeClr val="dk1"/>
                </a:solidFill>
              </a:rPr>
              <a:t>IP(A </a:t>
            </a:r>
            <a:r>
              <a:rPr lang="ko-KR" altLang="en-US" sz="1100" dirty="0">
                <a:solidFill>
                  <a:schemeClr val="dk1"/>
                </a:solidFill>
              </a:rPr>
              <a:t>레코드</a:t>
            </a:r>
            <a:r>
              <a:rPr lang="en-US" altLang="ko-KR" sz="1100" dirty="0">
                <a:solidFill>
                  <a:schemeClr val="dk1"/>
                </a:solidFill>
              </a:rPr>
              <a:t>) </a:t>
            </a:r>
            <a:r>
              <a:rPr lang="ko-KR" altLang="en-US" sz="1100" dirty="0">
                <a:solidFill>
                  <a:schemeClr val="dk1"/>
                </a:solidFill>
              </a:rPr>
              <a:t>관리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Hancha.co.kr </a:t>
            </a:r>
            <a:r>
              <a:rPr lang="ko-KR" altLang="en-US" sz="1100" dirty="0">
                <a:solidFill>
                  <a:schemeClr val="dk1"/>
                </a:solidFill>
              </a:rPr>
              <a:t>선택 </a:t>
            </a:r>
            <a:r>
              <a:rPr lang="en-US" altLang="ko-KR" sz="1100" dirty="0">
                <a:solidFill>
                  <a:schemeClr val="dk1"/>
                </a:solidFill>
              </a:rPr>
              <a:t>&gt; </a:t>
            </a:r>
            <a:r>
              <a:rPr lang="ko-KR" altLang="en-US" sz="1100" dirty="0">
                <a:solidFill>
                  <a:schemeClr val="dk1"/>
                </a:solidFill>
              </a:rPr>
              <a:t>바로 위 </a:t>
            </a: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</a:rPr>
              <a:t>“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원하는 </a:t>
            </a:r>
            <a:r>
              <a:rPr lang="en-US" altLang="ko-KR" sz="1100" dirty="0">
                <a:solidFill>
                  <a:schemeClr val="dk1"/>
                </a:solidFill>
              </a:rPr>
              <a:t>“IP</a:t>
            </a:r>
            <a:r>
              <a:rPr lang="ko-KR" altLang="en-US" sz="1100" dirty="0">
                <a:solidFill>
                  <a:schemeClr val="dk1"/>
                </a:solidFill>
              </a:rPr>
              <a:t>주소</a:t>
            </a:r>
            <a:r>
              <a:rPr lang="en-US" altLang="ko-KR" sz="1100" dirty="0">
                <a:solidFill>
                  <a:schemeClr val="dk1"/>
                </a:solidFill>
              </a:rPr>
              <a:t>” </a:t>
            </a:r>
            <a:r>
              <a:rPr lang="ko-KR" altLang="en-US" sz="1100" dirty="0">
                <a:solidFill>
                  <a:schemeClr val="dk1"/>
                </a:solidFill>
              </a:rPr>
              <a:t>변경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100" dirty="0">
                <a:solidFill>
                  <a:schemeClr val="dk1"/>
                </a:solidFill>
              </a:rPr>
              <a:t>       2023</a:t>
            </a:r>
            <a:r>
              <a:rPr lang="ko-KR" altLang="en-US" sz="1100" dirty="0">
                <a:solidFill>
                  <a:schemeClr val="dk1"/>
                </a:solidFill>
              </a:rPr>
              <a:t>년 </a:t>
            </a:r>
            <a:r>
              <a:rPr lang="en-US" altLang="ko-KR" sz="1100" dirty="0">
                <a:solidFill>
                  <a:schemeClr val="dk1"/>
                </a:solidFill>
              </a:rPr>
              <a:t>12</a:t>
            </a:r>
            <a:r>
              <a:rPr lang="ko-KR" altLang="en-US" sz="1100" dirty="0">
                <a:solidFill>
                  <a:schemeClr val="dk1"/>
                </a:solidFill>
              </a:rPr>
              <a:t>월 기준 </a:t>
            </a:r>
            <a:r>
              <a:rPr lang="en-US" altLang="ko-KR" sz="1100" dirty="0">
                <a:solidFill>
                  <a:schemeClr val="dk1"/>
                </a:solidFill>
              </a:rPr>
              <a:t>DNS</a:t>
            </a:r>
            <a:r>
              <a:rPr lang="ko-KR" altLang="en-US" sz="1100" dirty="0">
                <a:solidFill>
                  <a:schemeClr val="dk1"/>
                </a:solidFill>
              </a:rPr>
              <a:t>는 </a:t>
            </a:r>
            <a:r>
              <a:rPr lang="en-US" altLang="ko-KR" sz="1100" dirty="0">
                <a:solidFill>
                  <a:schemeClr val="dk1"/>
                </a:solidFill>
              </a:rPr>
              <a:t>Git</a:t>
            </a:r>
            <a:r>
              <a:rPr lang="ko-KR" altLang="en-US" sz="1100" dirty="0">
                <a:solidFill>
                  <a:schemeClr val="dk1"/>
                </a:solidFill>
              </a:rPr>
              <a:t>으로 연결 되어 있습니다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 err="1">
                <a:solidFill>
                  <a:schemeClr val="dk1"/>
                </a:solidFill>
              </a:rPr>
              <a:t>변경시</a:t>
            </a:r>
            <a:r>
              <a:rPr lang="ko-KR" altLang="en-US" sz="1100" dirty="0">
                <a:solidFill>
                  <a:schemeClr val="dk1"/>
                </a:solidFill>
              </a:rPr>
              <a:t> 홈페이지 접속이 안될 수 있습니다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0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a84ec599_0_125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서버 배포 운영 관리 가이드 </a:t>
            </a:r>
            <a:r>
              <a:rPr lang="en-US" dirty="0"/>
              <a:t>– </a:t>
            </a:r>
            <a:r>
              <a:rPr lang="en-US" dirty="0" err="1"/>
              <a:t>Github</a:t>
            </a:r>
            <a:r>
              <a:rPr lang="en-US" dirty="0"/>
              <a:t> Custom domain </a:t>
            </a:r>
            <a:r>
              <a:rPr lang="ko-KR" altLang="en-US" dirty="0"/>
              <a:t>관리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9" name="Google Shape;169;g24fa84ec599_0_1254"/>
          <p:cNvSpPr/>
          <p:nvPr/>
        </p:nvSpPr>
        <p:spPr>
          <a:xfrm>
            <a:off x="158102" y="412125"/>
            <a:ext cx="118758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https://github.com/login?return_to=https%3A%2F%2Fgithub.com%2Fsignup%3Fuser_email%3Dgithancha%2540gmail.com%26source%3Dform-home-signup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ID : githancha@gmail.com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</a:rPr>
              <a:t>PW : gksck01!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100" dirty="0">
                <a:solidFill>
                  <a:schemeClr val="dk1"/>
                </a:solidFill>
              </a:rPr>
              <a:t>Email address ID PW </a:t>
            </a:r>
            <a:r>
              <a:rPr lang="ko-KR" altLang="en-US" sz="1100" dirty="0">
                <a:solidFill>
                  <a:schemeClr val="dk1"/>
                </a:solidFill>
              </a:rPr>
              <a:t>입력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좌측 상단 </a:t>
            </a:r>
            <a:r>
              <a:rPr lang="en-US" altLang="ko-KR" sz="1100" dirty="0">
                <a:solidFill>
                  <a:schemeClr val="dk1"/>
                </a:solidFill>
              </a:rPr>
              <a:t>“</a:t>
            </a:r>
            <a:r>
              <a:rPr lang="ko-KR" altLang="en-US" sz="1100" dirty="0">
                <a:solidFill>
                  <a:schemeClr val="dk1"/>
                </a:solidFill>
              </a:rPr>
              <a:t>햄버거 버튼</a:t>
            </a:r>
            <a:r>
              <a:rPr lang="en-US" altLang="ko-KR" sz="1100" dirty="0">
                <a:solidFill>
                  <a:schemeClr val="dk1"/>
                </a:solidFill>
              </a:rPr>
              <a:t>“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Repositories &gt; hancha01/</a:t>
            </a:r>
            <a:r>
              <a:rPr lang="en-US" altLang="ko-KR" sz="1100" dirty="0" err="1">
                <a:solidFill>
                  <a:schemeClr val="dk1"/>
                </a:solidFill>
              </a:rPr>
              <a:t>hancha_vw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상단 </a:t>
            </a:r>
            <a:r>
              <a:rPr lang="en-US" altLang="ko-KR" sz="1100" dirty="0">
                <a:solidFill>
                  <a:schemeClr val="dk1"/>
                </a:solidFill>
              </a:rPr>
              <a:t>“Settings”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“Pages”</a:t>
            </a:r>
            <a:r>
              <a:rPr lang="ko-KR" altLang="en-US" sz="1100" dirty="0">
                <a:solidFill>
                  <a:schemeClr val="dk1"/>
                </a:solidFill>
              </a:rPr>
              <a:t> 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“Custom domain” </a:t>
            </a:r>
            <a:r>
              <a:rPr lang="ko-KR" altLang="en-US" sz="1100" dirty="0">
                <a:solidFill>
                  <a:schemeClr val="dk1"/>
                </a:solidFill>
              </a:rPr>
              <a:t>입력란에 </a:t>
            </a:r>
            <a:r>
              <a:rPr lang="en-US" altLang="ko-KR" sz="1100" dirty="0">
                <a:solidFill>
                  <a:schemeClr val="dk1"/>
                </a:solidFill>
              </a:rPr>
              <a:t>DNS IP </a:t>
            </a:r>
            <a:r>
              <a:rPr lang="ko-KR" altLang="en-US" sz="1100" dirty="0">
                <a:solidFill>
                  <a:schemeClr val="dk1"/>
                </a:solidFill>
              </a:rPr>
              <a:t>연결 했던 도메인 입력</a:t>
            </a:r>
            <a:r>
              <a:rPr lang="en-US" altLang="ko-KR" sz="1100" dirty="0">
                <a:solidFill>
                  <a:schemeClr val="dk1"/>
                </a:solidFill>
              </a:rPr>
              <a:t>(hancha.co.kr) &gt; “Save”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a84ec599_0_125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서버 배포 운영 관리 가이드 </a:t>
            </a:r>
            <a:r>
              <a:rPr lang="en-US" dirty="0"/>
              <a:t>– VSCODE </a:t>
            </a:r>
            <a:r>
              <a:rPr lang="ko-KR" altLang="en-US" dirty="0"/>
              <a:t>및 </a:t>
            </a:r>
            <a:r>
              <a:rPr lang="en-US" altLang="ko-KR" dirty="0"/>
              <a:t>GitHub Desktop </a:t>
            </a:r>
            <a:r>
              <a:rPr lang="ko-KR" altLang="en-US" dirty="0"/>
              <a:t>연결 방법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9" name="Google Shape;169;g24fa84ec599_0_1254"/>
          <p:cNvSpPr/>
          <p:nvPr/>
        </p:nvSpPr>
        <p:spPr>
          <a:xfrm>
            <a:off x="158102" y="412125"/>
            <a:ext cx="118758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  <a:hlinkClick r:id="rId3"/>
              </a:rPr>
              <a:t>https://code.visualstudio.com/download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접속 후 </a:t>
            </a:r>
            <a:r>
              <a:rPr lang="en-US" altLang="ko-KR" sz="1100" dirty="0" err="1">
                <a:solidFill>
                  <a:schemeClr val="dk1"/>
                </a:solidFill>
              </a:rPr>
              <a:t>os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에 맞는 </a:t>
            </a:r>
            <a:r>
              <a:rPr lang="en-US" altLang="ko-KR" sz="1100" dirty="0" err="1">
                <a:solidFill>
                  <a:schemeClr val="dk1"/>
                </a:solidFill>
              </a:rPr>
              <a:t>vscode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다운로드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  <a:hlinkClick r:id="rId4"/>
              </a:rPr>
              <a:t>https://desktop.github.com/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접속 후 </a:t>
            </a:r>
            <a:r>
              <a:rPr lang="en-US" altLang="ko-KR" sz="1100" dirty="0">
                <a:solidFill>
                  <a:schemeClr val="dk1"/>
                </a:solidFill>
              </a:rPr>
              <a:t>GitHub Desktop </a:t>
            </a:r>
            <a:r>
              <a:rPr lang="ko-KR" altLang="en-US" sz="1100" dirty="0">
                <a:solidFill>
                  <a:schemeClr val="dk1"/>
                </a:solidFill>
              </a:rPr>
              <a:t>다운로드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GitHub Desktop </a:t>
            </a:r>
            <a:r>
              <a:rPr lang="ko-KR" altLang="en-US" sz="1100" dirty="0">
                <a:solidFill>
                  <a:schemeClr val="dk1"/>
                </a:solidFill>
              </a:rPr>
              <a:t>실행 </a:t>
            </a:r>
            <a:r>
              <a:rPr lang="en-US" altLang="ko-KR" sz="1100" dirty="0">
                <a:solidFill>
                  <a:schemeClr val="dk1"/>
                </a:solidFill>
              </a:rPr>
              <a:t>&gt; </a:t>
            </a:r>
            <a:r>
              <a:rPr lang="ko-KR" altLang="en-US" sz="1100" dirty="0">
                <a:solidFill>
                  <a:schemeClr val="dk1"/>
                </a:solidFill>
              </a:rPr>
              <a:t>좌측 상단 </a:t>
            </a:r>
            <a:r>
              <a:rPr lang="en-US" altLang="ko-KR" sz="1100" dirty="0">
                <a:solidFill>
                  <a:schemeClr val="dk1"/>
                </a:solidFill>
              </a:rPr>
              <a:t>“File“ &gt; “Clone repository”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URL </a:t>
            </a:r>
            <a:r>
              <a:rPr lang="ko-KR" altLang="en-US" sz="1100" dirty="0" err="1">
                <a:solidFill>
                  <a:schemeClr val="dk1"/>
                </a:solidFill>
              </a:rPr>
              <a:t>텝</a:t>
            </a:r>
            <a:r>
              <a:rPr lang="ko-KR" altLang="en-US" sz="1100" dirty="0">
                <a:solidFill>
                  <a:schemeClr val="dk1"/>
                </a:solidFill>
              </a:rPr>
              <a:t> 클릭 </a:t>
            </a:r>
            <a:r>
              <a:rPr lang="en-US" altLang="ko-KR" sz="1100" dirty="0">
                <a:solidFill>
                  <a:schemeClr val="dk1"/>
                </a:solidFill>
              </a:rPr>
              <a:t>&gt; URL or username/repository </a:t>
            </a:r>
            <a:r>
              <a:rPr lang="ko-KR" altLang="en-US" sz="1100" dirty="0">
                <a:solidFill>
                  <a:schemeClr val="dk1"/>
                </a:solidFill>
              </a:rPr>
              <a:t>입력란에 </a:t>
            </a:r>
            <a:r>
              <a:rPr lang="en-US" altLang="ko-KR" sz="1100" dirty="0">
                <a:solidFill>
                  <a:schemeClr val="dk1"/>
                </a:solidFill>
                <a:hlinkClick r:id="rId5"/>
              </a:rPr>
              <a:t>https://github.com/hancha01/hancha_vw.git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입력 </a:t>
            </a:r>
            <a:r>
              <a:rPr lang="en-US" altLang="ko-KR" sz="1100" dirty="0">
                <a:solidFill>
                  <a:schemeClr val="dk1"/>
                </a:solidFill>
              </a:rPr>
              <a:t>&gt; “Clone”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GitHub Desktop </a:t>
            </a:r>
            <a:r>
              <a:rPr lang="ko-KR" altLang="en-US" sz="1100" dirty="0">
                <a:solidFill>
                  <a:schemeClr val="dk1"/>
                </a:solidFill>
              </a:rPr>
              <a:t>실행 </a:t>
            </a:r>
            <a:r>
              <a:rPr lang="en-US" altLang="ko-KR" sz="1100" dirty="0">
                <a:solidFill>
                  <a:schemeClr val="dk1"/>
                </a:solidFill>
              </a:rPr>
              <a:t>&gt; </a:t>
            </a:r>
            <a:r>
              <a:rPr lang="ko-KR" altLang="en-US" sz="1100" dirty="0">
                <a:solidFill>
                  <a:schemeClr val="dk1"/>
                </a:solidFill>
              </a:rPr>
              <a:t>좌측 상단 </a:t>
            </a:r>
            <a:r>
              <a:rPr lang="en-US" altLang="ko-KR" sz="1100" dirty="0">
                <a:solidFill>
                  <a:schemeClr val="dk1"/>
                </a:solidFill>
              </a:rPr>
              <a:t>Current repository </a:t>
            </a:r>
            <a:r>
              <a:rPr lang="en-US" altLang="ko-KR" sz="1100" dirty="0" err="1">
                <a:solidFill>
                  <a:schemeClr val="dk1"/>
                </a:solidFill>
              </a:rPr>
              <a:t>hancha_vw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마우스 우측 클릭 </a:t>
            </a:r>
            <a:r>
              <a:rPr lang="en-US" altLang="ko-KR" sz="1100" dirty="0">
                <a:solidFill>
                  <a:schemeClr val="dk1"/>
                </a:solidFill>
              </a:rPr>
              <a:t>&gt; “Open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in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Visual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Studio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Code”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 err="1">
                <a:solidFill>
                  <a:schemeClr val="dk1"/>
                </a:solidFill>
              </a:rPr>
              <a:t>Vscode</a:t>
            </a:r>
            <a:r>
              <a:rPr lang="ko-KR" altLang="en-US" sz="1100" dirty="0">
                <a:solidFill>
                  <a:schemeClr val="dk1"/>
                </a:solidFill>
              </a:rPr>
              <a:t>에서 </a:t>
            </a:r>
            <a:r>
              <a:rPr lang="en-US" altLang="ko-KR" sz="1100" dirty="0">
                <a:solidFill>
                  <a:schemeClr val="dk1"/>
                </a:solidFill>
              </a:rPr>
              <a:t>html </a:t>
            </a:r>
            <a:r>
              <a:rPr lang="en-US" altLang="ko-KR" sz="1100" dirty="0" err="1">
                <a:solidFill>
                  <a:schemeClr val="dk1"/>
                </a:solidFill>
              </a:rPr>
              <a:t>css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 err="1">
                <a:solidFill>
                  <a:schemeClr val="dk1"/>
                </a:solidFill>
              </a:rPr>
              <a:t>js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를 수정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sz="11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0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a84ec599_0_125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서버 배포 운영 관리 가이드 </a:t>
            </a:r>
            <a:r>
              <a:rPr lang="en-US" dirty="0"/>
              <a:t>– </a:t>
            </a:r>
            <a:r>
              <a:rPr lang="ko-KR" altLang="en-US" dirty="0"/>
              <a:t>홈페이지 운영 소스 배포 관리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9" name="Google Shape;169;g24fa84ec599_0_1254"/>
          <p:cNvSpPr/>
          <p:nvPr/>
        </p:nvSpPr>
        <p:spPr>
          <a:xfrm>
            <a:off x="158102" y="412125"/>
            <a:ext cx="118758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GitHub Desktop </a:t>
            </a:r>
            <a:r>
              <a:rPr lang="ko-KR" altLang="en-US" sz="1100" dirty="0">
                <a:solidFill>
                  <a:schemeClr val="dk1"/>
                </a:solidFill>
              </a:rPr>
              <a:t>실행</a:t>
            </a:r>
            <a:r>
              <a:rPr lang="en-US" altLang="ko-KR" sz="1100" dirty="0">
                <a:solidFill>
                  <a:schemeClr val="dk1"/>
                </a:solidFill>
              </a:rPr>
              <a:t> &gt; Changes </a:t>
            </a:r>
            <a:r>
              <a:rPr lang="ko-KR" altLang="en-US" sz="1100" dirty="0">
                <a:solidFill>
                  <a:schemeClr val="dk1"/>
                </a:solidFill>
              </a:rPr>
              <a:t>항목 수정 리스트 확인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하단 </a:t>
            </a:r>
            <a:r>
              <a:rPr lang="en-US" altLang="ko-KR" sz="1100" dirty="0">
                <a:solidFill>
                  <a:schemeClr val="dk1"/>
                </a:solidFill>
              </a:rPr>
              <a:t>Summary </a:t>
            </a:r>
            <a:r>
              <a:rPr lang="ko-KR" altLang="en-US" sz="1100" dirty="0">
                <a:solidFill>
                  <a:schemeClr val="dk1"/>
                </a:solidFill>
              </a:rPr>
              <a:t>입력란에 수정 내용 입력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하단 </a:t>
            </a:r>
            <a:r>
              <a:rPr lang="en-US" altLang="ko-KR" sz="1100" dirty="0">
                <a:solidFill>
                  <a:schemeClr val="dk1"/>
                </a:solidFill>
              </a:rPr>
              <a:t>Commit to main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배포 완료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44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fa84ec599_0_125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800" cy="2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ko-KR" altLang="en-US" dirty="0"/>
              <a:t>서버 배포 운영 관리 가이드 </a:t>
            </a:r>
            <a:r>
              <a:rPr lang="en-US" dirty="0"/>
              <a:t>– </a:t>
            </a:r>
            <a:r>
              <a:rPr lang="ko-KR" altLang="en-US" dirty="0"/>
              <a:t>홈페이지 운영 소스 배포 리스트 관리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69" name="Google Shape;169;g24fa84ec599_0_1254"/>
          <p:cNvSpPr/>
          <p:nvPr/>
        </p:nvSpPr>
        <p:spPr>
          <a:xfrm>
            <a:off x="158102" y="412125"/>
            <a:ext cx="11875800" cy="62142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  <a:hlinkClick r:id="rId3"/>
              </a:rPr>
              <a:t>https://github.com/hancha01/hancha_vw/actions</a:t>
            </a:r>
            <a:r>
              <a:rPr lang="en-US" altLang="ko-KR" sz="1100" dirty="0">
                <a:solidFill>
                  <a:schemeClr val="dk1"/>
                </a:solidFill>
              </a:rPr>
              <a:t> </a:t>
            </a:r>
            <a:r>
              <a:rPr lang="ko-KR" altLang="en-US" sz="1100" dirty="0">
                <a:solidFill>
                  <a:schemeClr val="dk1"/>
                </a:solidFill>
              </a:rPr>
              <a:t>접속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ko-KR" altLang="en-US" sz="1100" dirty="0">
                <a:solidFill>
                  <a:schemeClr val="dk1"/>
                </a:solidFill>
              </a:rPr>
              <a:t>상단 </a:t>
            </a:r>
            <a:r>
              <a:rPr lang="en-US" altLang="ko-KR" sz="1100" dirty="0">
                <a:solidFill>
                  <a:schemeClr val="dk1"/>
                </a:solidFill>
              </a:rPr>
              <a:t>“Actions” </a:t>
            </a:r>
            <a:r>
              <a:rPr lang="ko-KR" altLang="en-US" sz="1100" dirty="0">
                <a:solidFill>
                  <a:schemeClr val="dk1"/>
                </a:solidFill>
              </a:rPr>
              <a:t>클릭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endParaRPr lang="en-US" altLang="ko-KR" sz="1100" dirty="0">
              <a:solidFill>
                <a:schemeClr val="dk1"/>
              </a:solidFill>
            </a:endParaRPr>
          </a:p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altLang="ko-KR" sz="1100" dirty="0">
                <a:solidFill>
                  <a:schemeClr val="dk1"/>
                </a:solidFill>
              </a:rPr>
              <a:t>All workflows </a:t>
            </a:r>
            <a:r>
              <a:rPr lang="ko-KR" altLang="en-US" sz="1100" dirty="0">
                <a:solidFill>
                  <a:schemeClr val="dk1"/>
                </a:solidFill>
              </a:rPr>
              <a:t>배포 리스트 확인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70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2476800" y="2483371"/>
            <a:ext cx="7236000" cy="86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 err="1"/>
              <a:t>반응형</a:t>
            </a:r>
            <a:r>
              <a:rPr lang="en-US" dirty="0"/>
              <a:t> </a:t>
            </a:r>
            <a:r>
              <a:rPr lang="en-US" dirty="0" err="1"/>
              <a:t>디바이스</a:t>
            </a:r>
            <a:r>
              <a:rPr lang="en-US" dirty="0"/>
              <a:t> </a:t>
            </a:r>
            <a:r>
              <a:rPr lang="en-US" dirty="0" err="1"/>
              <a:t>분기</a:t>
            </a:r>
            <a:r>
              <a:rPr lang="en-US" dirty="0"/>
              <a:t> </a:t>
            </a:r>
            <a:r>
              <a:rPr lang="en-US" dirty="0" err="1"/>
              <a:t>가이드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158110" y="35100"/>
            <a:ext cx="6910916" cy="26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/>
              <a:t>반응형 디바이스 분기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158116" y="412125"/>
            <a:ext cx="11875800" cy="62139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0000" rIns="91425" bIns="90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style.scss</a:t>
            </a:r>
            <a:endParaRPr dirty="0">
              <a:solidFill>
                <a:srgbClr val="FF0000"/>
              </a:solidFill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endParaRPr lang="en-US" sz="1100" dirty="0">
              <a:solidFill>
                <a:srgbClr val="0070C0"/>
              </a:solidFill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sz="1100" dirty="0">
                <a:solidFill>
                  <a:srgbClr val="0070C0"/>
                </a:solidFill>
              </a:rPr>
              <a:t>- Mobile</a:t>
            </a: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sz="1100" dirty="0">
                <a:solidFill>
                  <a:srgbClr val="0070C0"/>
                </a:solidFill>
              </a:rPr>
              <a:t>1024px </a:t>
            </a:r>
            <a:r>
              <a:rPr lang="ko-KR" altLang="en-US" sz="1100" dirty="0">
                <a:solidFill>
                  <a:srgbClr val="0070C0"/>
                </a:solidFill>
              </a:rPr>
              <a:t>미만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sz="1100" dirty="0">
                <a:solidFill>
                  <a:srgbClr val="0070C0"/>
                </a:solidFill>
              </a:rPr>
              <a:t>- PC</a:t>
            </a: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sz="1100" dirty="0">
                <a:solidFill>
                  <a:srgbClr val="0070C0"/>
                </a:solidFill>
              </a:rPr>
              <a:t>1024px</a:t>
            </a:r>
            <a:r>
              <a:rPr lang="ko-KR" altLang="en-US" sz="1100" dirty="0">
                <a:solidFill>
                  <a:srgbClr val="0070C0"/>
                </a:solidFill>
              </a:rPr>
              <a:t> 이상</a:t>
            </a:r>
            <a:endParaRPr lang="en-US" altLang="ko-KR" sz="1100" dirty="0">
              <a:solidFill>
                <a:srgbClr val="0070C0"/>
              </a:solidFill>
            </a:endParaRPr>
          </a:p>
          <a:p>
            <a:pPr lvl="1" algn="just"/>
            <a:r>
              <a:rPr lang="en-US" sz="1100" dirty="0">
                <a:solidFill>
                  <a:srgbClr val="0070C0"/>
                </a:solidFill>
              </a:rPr>
              <a:t>   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1024px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 lvl="1" algn="just"/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ront.js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altLang="ko-KR" sz="1100" dirty="0" err="1">
                <a:solidFill>
                  <a:srgbClr val="0070C0"/>
                </a:solidFill>
              </a:rPr>
              <a:t>device.initialize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사용</a:t>
            </a:r>
            <a:r>
              <a:rPr lang="en-US" altLang="ko-KR" sz="1100" dirty="0">
                <a:solidFill>
                  <a:srgbClr val="0070C0"/>
                </a:solidFill>
              </a:rPr>
              <a:t>.</a:t>
            </a: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endParaRPr lang="en-US" altLang="ko-KR" sz="1100" dirty="0">
              <a:solidFill>
                <a:srgbClr val="0070C0"/>
              </a:solidFill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altLang="ko-KR" sz="1100" dirty="0">
                <a:solidFill>
                  <a:srgbClr val="0070C0"/>
                </a:solidFill>
              </a:rPr>
              <a:t>- Mobile</a:t>
            </a: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altLang="ko-KR" sz="1100" dirty="0">
                <a:solidFill>
                  <a:srgbClr val="0070C0"/>
                </a:solidFill>
              </a:rPr>
              <a:t>Class mobile</a:t>
            </a:r>
            <a:endParaRPr lang="ko-KR" altLang="en-US" sz="1100" dirty="0">
              <a:solidFill>
                <a:srgbClr val="0070C0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87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</a:pPr>
            <a:r>
              <a:rPr lang="en-US" altLang="ko-KR" sz="1100" dirty="0">
                <a:solidFill>
                  <a:srgbClr val="0070C0"/>
                </a:solidFill>
              </a:rPr>
              <a:t>- PC</a:t>
            </a:r>
          </a:p>
          <a:p>
            <a:pPr lvl="1" algn="just"/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en-US" altLang="ko-KR" sz="1100" dirty="0">
                <a:solidFill>
                  <a:srgbClr val="0070C0"/>
                </a:solidFill>
              </a:rPr>
              <a:t>Class pc</a:t>
            </a:r>
          </a:p>
          <a:p>
            <a:pPr lvl="1" algn="just"/>
            <a:endParaRPr lang="en-US" altLang="ko-KR" sz="14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lvl="1" algn="just"/>
            <a:endParaRPr lang="en-US" sz="1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1_표지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6_간지, EO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02_콘텐츠(blank)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673</Words>
  <Application>Microsoft Office PowerPoint</Application>
  <PresentationFormat>와이드스크린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Courier New</vt:lpstr>
      <vt:lpstr>Malgun Gothic</vt:lpstr>
      <vt:lpstr>Consolas</vt:lpstr>
      <vt:lpstr>Arial</vt:lpstr>
      <vt:lpstr>Noto Sans</vt:lpstr>
      <vt:lpstr>01_표지</vt:lpstr>
      <vt:lpstr>06_간지, EOD</vt:lpstr>
      <vt:lpstr>02_콘텐츠(blank)</vt:lpstr>
      <vt:lpstr>VW 한차 Project  홈페이지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VW 한차 Project  홈페이지 메뉴얼</dc:title>
  <dc:creator>miledox</dc:creator>
  <cp:lastModifiedBy>Sung won Seo</cp:lastModifiedBy>
  <cp:revision>10</cp:revision>
  <dcterms:created xsi:type="dcterms:W3CDTF">2022-09-16T04:50:46Z</dcterms:created>
  <dcterms:modified xsi:type="dcterms:W3CDTF">2023-11-30T06:57:47Z</dcterms:modified>
</cp:coreProperties>
</file>