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79"/>
  </p:notesMasterIdLst>
  <p:sldIdLst>
    <p:sldId id="256" r:id="rId2"/>
    <p:sldId id="273" r:id="rId3"/>
    <p:sldId id="258" r:id="rId4"/>
    <p:sldId id="262" r:id="rId5"/>
    <p:sldId id="263" r:id="rId6"/>
    <p:sldId id="264" r:id="rId7"/>
    <p:sldId id="266" r:id="rId8"/>
    <p:sldId id="272" r:id="rId9"/>
    <p:sldId id="271" r:id="rId10"/>
    <p:sldId id="270" r:id="rId11"/>
    <p:sldId id="269" r:id="rId12"/>
    <p:sldId id="268" r:id="rId13"/>
    <p:sldId id="267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86" r:id="rId22"/>
    <p:sldId id="285" r:id="rId23"/>
    <p:sldId id="284" r:id="rId24"/>
    <p:sldId id="283" r:id="rId25"/>
    <p:sldId id="282" r:id="rId26"/>
    <p:sldId id="290" r:id="rId27"/>
    <p:sldId id="289" r:id="rId28"/>
    <p:sldId id="292" r:id="rId29"/>
    <p:sldId id="306" r:id="rId30"/>
    <p:sldId id="297" r:id="rId31"/>
    <p:sldId id="288" r:id="rId32"/>
    <p:sldId id="296" r:id="rId33"/>
    <p:sldId id="295" r:id="rId34"/>
    <p:sldId id="294" r:id="rId35"/>
    <p:sldId id="281" r:id="rId36"/>
    <p:sldId id="293" r:id="rId37"/>
    <p:sldId id="307" r:id="rId38"/>
    <p:sldId id="305" r:id="rId39"/>
    <p:sldId id="304" r:id="rId40"/>
    <p:sldId id="303" r:id="rId41"/>
    <p:sldId id="302" r:id="rId42"/>
    <p:sldId id="331" r:id="rId43"/>
    <p:sldId id="301" r:id="rId44"/>
    <p:sldId id="300" r:id="rId45"/>
    <p:sldId id="311" r:id="rId46"/>
    <p:sldId id="312" r:id="rId47"/>
    <p:sldId id="332" r:id="rId48"/>
    <p:sldId id="315" r:id="rId49"/>
    <p:sldId id="313" r:id="rId50"/>
    <p:sldId id="314" r:id="rId51"/>
    <p:sldId id="316" r:id="rId52"/>
    <p:sldId id="310" r:id="rId53"/>
    <p:sldId id="309" r:id="rId54"/>
    <p:sldId id="308" r:id="rId55"/>
    <p:sldId id="299" r:id="rId56"/>
    <p:sldId id="317" r:id="rId57"/>
    <p:sldId id="318" r:id="rId58"/>
    <p:sldId id="319" r:id="rId59"/>
    <p:sldId id="325" r:id="rId60"/>
    <p:sldId id="326" r:id="rId61"/>
    <p:sldId id="329" r:id="rId62"/>
    <p:sldId id="330" r:id="rId63"/>
    <p:sldId id="327" r:id="rId64"/>
    <p:sldId id="328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4" r:id="rId75"/>
    <p:sldId id="265" r:id="rId76"/>
    <p:sldId id="287" r:id="rId77"/>
    <p:sldId id="257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9153-07D0-4B28-A462-83354FEB8672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2DA9-7F6E-4D18-9035-AE1BF69C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B4-DCA4-4EE4-8059-4BA444242460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018-11F7-4D2B-9F4C-1F3FA6B7A246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4AE2-11DE-4744-ADC2-0FC72D27DE65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C0-540B-43E9-8D52-F2B8190494CC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032-3AF6-4C92-9640-C4F85E329C6E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8887-B076-4393-893D-E6929D932534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854E-294A-401B-BB36-C160A1A5D232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3B0-6265-46DF-AA32-5B4D8F29B9B4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EE1-E40E-4F89-9B8F-B367327C511C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BC62-6CEA-45BD-92A5-5013FFA82658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6650-8A32-4421-A803-CC561A36AE32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2F51-755C-4F45-BAA6-B0C249D4F111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EE-A746-49D8-9F32-6010E93B2218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936D-3553-4130-B94B-ED50ED37898C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F47B-5370-48B5-AB64-CA93D4B3F64E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200-0CBD-47EA-A0C7-23162BC9B53A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86A-1128-4AC1-9410-89647BB2A01D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5DCF0-6488-474F-AA91-7533C1D9B39A}" type="datetime1">
              <a:rPr lang="en-US" altLang="ko-KR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mailto:i_sinclare@hanmail.ne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AA3E-8852-3F2F-62CD-105923C4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8C9E5A-23B0-14CF-75B1-118868BD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2025-05-18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2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287A9-7020-62DF-B696-D77A10F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C3575-322A-68C6-AC2E-62CCED6F77F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FD558-FA7A-C470-983F-8D464DB5D7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C416D-03A3-592D-9284-7ED9BFD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063416"/>
            <a:ext cx="4572638" cy="5344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953955-F6F2-7F58-6E3C-52C2BF371CA8}"/>
              </a:ext>
            </a:extLst>
          </p:cNvPr>
          <p:cNvSpPr/>
          <p:nvPr/>
        </p:nvSpPr>
        <p:spPr>
          <a:xfrm>
            <a:off x="768529" y="1580870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9EA07-7EAC-A6A9-2A01-054BE10ED8BF}"/>
              </a:ext>
            </a:extLst>
          </p:cNvPr>
          <p:cNvSpPr/>
          <p:nvPr/>
        </p:nvSpPr>
        <p:spPr>
          <a:xfrm>
            <a:off x="765481" y="2684246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6B63A-9DA3-7665-396F-3F297E5D3EAF}"/>
              </a:ext>
            </a:extLst>
          </p:cNvPr>
          <p:cNvSpPr/>
          <p:nvPr/>
        </p:nvSpPr>
        <p:spPr>
          <a:xfrm>
            <a:off x="765480" y="4418558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CABB7-EBA1-F5C8-6F8D-FF2161739162}"/>
              </a:ext>
            </a:extLst>
          </p:cNvPr>
          <p:cNvSpPr txBox="1"/>
          <p:nvPr/>
        </p:nvSpPr>
        <p:spPr>
          <a:xfrm>
            <a:off x="3983735" y="15941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99F6D-41D3-1C32-E48E-EB1182AD81A0}"/>
              </a:ext>
            </a:extLst>
          </p:cNvPr>
          <p:cNvSpPr txBox="1"/>
          <p:nvPr/>
        </p:nvSpPr>
        <p:spPr>
          <a:xfrm>
            <a:off x="3983735" y="26609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E6368-6325-DFFE-6127-356E49EC40AA}"/>
              </a:ext>
            </a:extLst>
          </p:cNvPr>
          <p:cNvSpPr txBox="1"/>
          <p:nvPr/>
        </p:nvSpPr>
        <p:spPr>
          <a:xfrm>
            <a:off x="3983735" y="441651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181D5-4131-254D-397C-03ABD0940671}"/>
              </a:ext>
            </a:extLst>
          </p:cNvPr>
          <p:cNvSpPr txBox="1"/>
          <p:nvPr/>
        </p:nvSpPr>
        <p:spPr>
          <a:xfrm>
            <a:off x="5985263" y="1276849"/>
            <a:ext cx="478637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문자열을 브라우저에 그대로 출력하는 가장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"/welcome"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32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CB517A-266F-F8A2-95E9-27A46F6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B23CA-12F5-2400-FBAC-F92FAB0A63B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E4FB-4DFB-3945-B780-4BE93A5C0B95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D56DA-D97D-9651-80FD-1ECCF78A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55710"/>
            <a:ext cx="10728960" cy="514011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D4DB7AD-30C8-7794-9128-CB87D564D69F}"/>
              </a:ext>
            </a:extLst>
          </p:cNvPr>
          <p:cNvSpPr/>
          <p:nvPr/>
        </p:nvSpPr>
        <p:spPr>
          <a:xfrm>
            <a:off x="893712" y="3182112"/>
            <a:ext cx="3166224" cy="1031424"/>
          </a:xfrm>
          <a:prstGeom prst="wedgeEllipseCallout">
            <a:avLst>
              <a:gd name="adj1" fmla="val -18556"/>
              <a:gd name="adj2" fmla="val -148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38099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BBEAD6-CCDB-B066-C705-0CB16F5D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9B88-4BC4-6EAB-2A7E-8293287BAA8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451A-E412-37FC-DF93-A4B077C59BD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 (only)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3D6AE-D747-158B-E926-60404E22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2" y="1305186"/>
            <a:ext cx="6544588" cy="444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31DF9C-D70B-FE8A-FA09-8D8EFD63D7A9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507CF0-E344-91E9-512C-D61F1939BB1A}"/>
              </a:ext>
            </a:extLst>
          </p:cNvPr>
          <p:cNvSpPr/>
          <p:nvPr/>
        </p:nvSpPr>
        <p:spPr>
          <a:xfrm>
            <a:off x="1685760" y="3047358"/>
            <a:ext cx="5400839" cy="229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4A04-F841-9395-0326-26A7F0D368B0}"/>
              </a:ext>
            </a:extLst>
          </p:cNvPr>
          <p:cNvSpPr txBox="1"/>
          <p:nvPr/>
        </p:nvSpPr>
        <p:spPr>
          <a:xfrm>
            <a:off x="7311143" y="1962649"/>
            <a:ext cx="4786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브라우저에 문자열을 반환하게 됨으로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JSON, 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포맷 문자열을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반환하는 문자열은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포맷이므로 브라우저에서 표현 가능한 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0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7EDFC-657F-20B4-640B-3F5AD8B6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5EB36-FBF1-85FC-4F51-8D9940F669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542D-9BA6-B3E2-89B6-89D69620C40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EB8F96-19EA-63C2-D284-91CEAB62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170CF-D0B5-7219-CCA2-58AF3351694B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10DF7-A512-1194-D962-53DFB7F2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7711-A051-D77C-3A95-CAB19C3F9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DC4E-FE5E-47CC-CCA9-446BBACD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3973-A946-FFDF-BF41-E64564BC7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24AA9-ACA9-790A-9ACE-B16A47C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C4AE2F-C6A9-AD84-823E-FB06AC6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392AA-F4A8-7242-E0C5-1F128DDD187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EF0D7-15D8-4DEB-7FC0-8BA3E478BC9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69A326-E65D-EE9F-A2DB-37E7164D785B}"/>
              </a:ext>
            </a:extLst>
          </p:cNvPr>
          <p:cNvGrpSpPr/>
          <p:nvPr/>
        </p:nvGrpSpPr>
        <p:grpSpPr>
          <a:xfrm>
            <a:off x="239268" y="1412635"/>
            <a:ext cx="11713464" cy="4558397"/>
            <a:chOff x="0" y="1284619"/>
            <a:chExt cx="12192000" cy="53294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8A0E77-9881-F179-42FD-2CDEBFEF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84619"/>
              <a:ext cx="12192000" cy="19661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9D4C7EC-F431-97E0-6FDB-116CA3C37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07783"/>
              <a:ext cx="12192000" cy="3206257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4A904-D3C4-8C6B-08B6-417A97F86378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ED1B8-0288-41A2-1A85-276A7F3D2B22}"/>
              </a:ext>
            </a:extLst>
          </p:cNvPr>
          <p:cNvSpPr/>
          <p:nvPr/>
        </p:nvSpPr>
        <p:spPr>
          <a:xfrm>
            <a:off x="239268" y="2270138"/>
            <a:ext cx="11510772" cy="317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E8450D6-EC71-10A1-CC32-C7C42BF8A64B}"/>
              </a:ext>
            </a:extLst>
          </p:cNvPr>
          <p:cNvSpPr/>
          <p:nvPr/>
        </p:nvSpPr>
        <p:spPr>
          <a:xfrm>
            <a:off x="8511864" y="416106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98406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A0CB77B-8F83-EAAD-267A-D05BEEA5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1" y="851653"/>
            <a:ext cx="3767305" cy="58756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DF7C1C-4A89-BC31-529C-5EC8675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656E8-CDC8-0011-2C53-C37004724ED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D93C-9141-C29E-5F34-8A3FBA937DA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8C495C-D31A-45FE-D380-BBFF8A81D0B9}"/>
              </a:ext>
            </a:extLst>
          </p:cNvPr>
          <p:cNvSpPr/>
          <p:nvPr/>
        </p:nvSpPr>
        <p:spPr>
          <a:xfrm>
            <a:off x="677089" y="1297406"/>
            <a:ext cx="2706191" cy="221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B31D24-43C5-3EF7-EE83-698C1CEF7CCF}"/>
              </a:ext>
            </a:extLst>
          </p:cNvPr>
          <p:cNvSpPr/>
          <p:nvPr/>
        </p:nvSpPr>
        <p:spPr>
          <a:xfrm>
            <a:off x="677089" y="3538728"/>
            <a:ext cx="2706191" cy="905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85A7E-AAF9-D44A-D529-657A69E79E5E}"/>
              </a:ext>
            </a:extLst>
          </p:cNvPr>
          <p:cNvSpPr/>
          <p:nvPr/>
        </p:nvSpPr>
        <p:spPr>
          <a:xfrm>
            <a:off x="674041" y="5017008"/>
            <a:ext cx="2706191" cy="405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84CBA-DF5F-8B48-699D-B1DC9D5701F9}"/>
              </a:ext>
            </a:extLst>
          </p:cNvPr>
          <p:cNvSpPr txBox="1"/>
          <p:nvPr/>
        </p:nvSpPr>
        <p:spPr>
          <a:xfrm>
            <a:off x="5985263" y="1276849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A3270-302C-091A-8026-795D416469EB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F4F81-23E2-9263-D7BF-C63DF2EFF38F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9FC39-F6DA-9F15-216F-F686DEF5FBDE}"/>
              </a:ext>
            </a:extLst>
          </p:cNvPr>
          <p:cNvSpPr txBox="1"/>
          <p:nvPr/>
        </p:nvSpPr>
        <p:spPr>
          <a:xfrm>
            <a:off x="3380232" y="49613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851C27-7EEF-C419-4E33-6B32581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AEF57-7DED-4806-744A-C3FFE92B659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F16A-E8B8-291A-60C1-81E59EDB48F8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C435F-05A7-98FF-87EE-CF068E42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6" y="1527048"/>
            <a:ext cx="11486527" cy="3059097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EC18D49-3394-9BB9-FF88-2C8202CC9C14}"/>
              </a:ext>
            </a:extLst>
          </p:cNvPr>
          <p:cNvSpPr/>
          <p:nvPr/>
        </p:nvSpPr>
        <p:spPr>
          <a:xfrm>
            <a:off x="765696" y="34290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894BD-034C-591A-C3AA-AACA289A0C04}"/>
              </a:ext>
            </a:extLst>
          </p:cNvPr>
          <p:cNvSpPr txBox="1"/>
          <p:nvPr/>
        </p:nvSpPr>
        <p:spPr>
          <a:xfrm>
            <a:off x="7164839" y="4963354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본 예제는 서비스 단에서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반환하는데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665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4D3AE3-0275-53BA-D5B4-71F29A02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EF7E-3C1E-42F4-A541-AFED9E541B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D23C3-460E-80E3-E0A8-E486F8E372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992EC-ABBA-B41F-5B82-FC1B10A9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2" y="1253255"/>
            <a:ext cx="4696480" cy="2715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728061-9173-A3E3-E0F7-989C8835A428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EBCAD-4C07-9F0F-9610-0FD557ECB60C}"/>
              </a:ext>
            </a:extLst>
          </p:cNvPr>
          <p:cNvSpPr/>
          <p:nvPr/>
        </p:nvSpPr>
        <p:spPr>
          <a:xfrm>
            <a:off x="1210273" y="29559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E1D1B-B3C4-74AD-E742-9653E40CCCCA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0BF6D2-CB77-64CB-6EB2-4655B06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AC368-DBD1-0982-A780-0E1769E64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B01D4-4385-63E6-AD93-4703AF8D39E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2B9AE-E943-C80D-50DB-834062E7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888229"/>
            <a:ext cx="5870448" cy="5886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8CA15-FC25-E0F4-2F0E-79559EB10E9B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통해서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가져올 수 있지만 편의상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없이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반환을 위한 예제를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86BEC-E487-ED95-F829-0D9A637C08B0}"/>
              </a:ext>
            </a:extLst>
          </p:cNvPr>
          <p:cNvSpPr/>
          <p:nvPr/>
        </p:nvSpPr>
        <p:spPr>
          <a:xfrm>
            <a:off x="920929" y="1463040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BF86D6-8B3B-6388-D65B-1A22A68A4FEE}"/>
              </a:ext>
            </a:extLst>
          </p:cNvPr>
          <p:cNvSpPr/>
          <p:nvPr/>
        </p:nvSpPr>
        <p:spPr>
          <a:xfrm>
            <a:off x="1210273" y="2955918"/>
            <a:ext cx="3736632" cy="349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62291FE-58CD-ED77-B965-5C23AF09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67702"/>
            <a:ext cx="9404723" cy="4905666"/>
          </a:xfrm>
        </p:spPr>
        <p:txBody>
          <a:bodyPr/>
          <a:lstStyle/>
          <a:p>
            <a:r>
              <a:rPr lang="ko-KR" altLang="en-US" sz="2800" dirty="0"/>
              <a:t>새로운 프로그램 또는 프레임워크를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에게 가장 어려운 것이 예제를 따라서 했는데 에러가 발생하는 경우이다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Spring Boot</a:t>
            </a:r>
            <a:r>
              <a:rPr lang="ko-KR" altLang="en-US" sz="2800" dirty="0"/>
              <a:t>를 처음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가 </a:t>
            </a:r>
            <a:r>
              <a:rPr lang="en-US" altLang="ko-KR" sz="2800" dirty="0"/>
              <a:t>Spring Boot</a:t>
            </a:r>
            <a:r>
              <a:rPr lang="ko-KR" altLang="en-US" sz="2800" dirty="0"/>
              <a:t>를 이해하기 전이라 하더라도 </a:t>
            </a:r>
            <a:r>
              <a:rPr lang="en-US" altLang="ko-KR" sz="2800" dirty="0"/>
              <a:t>Welcome </a:t>
            </a:r>
            <a:r>
              <a:rPr lang="ko-KR" altLang="en-US" sz="2800" dirty="0"/>
              <a:t>페이지를 출력할 수 있게 하자는 것이 본 문서의 목표이며</a:t>
            </a:r>
            <a:r>
              <a:rPr lang="en-US" altLang="ko-KR" sz="2800" dirty="0"/>
              <a:t>, </a:t>
            </a:r>
            <a:r>
              <a:rPr lang="ko-KR" altLang="en-US" sz="2800" dirty="0"/>
              <a:t>더 나아가 숙련된 개발자들에게도 언제 어디서든 </a:t>
            </a:r>
            <a:r>
              <a:rPr lang="en-US" altLang="ko-KR" sz="2800" dirty="0"/>
              <a:t>Spring Boot </a:t>
            </a:r>
            <a:r>
              <a:rPr lang="ko-KR" altLang="en-US" sz="2800" dirty="0"/>
              <a:t>구조를 손쉽게 제공하고자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이클립스 버전 </a:t>
            </a:r>
            <a:r>
              <a:rPr lang="en-US" altLang="ko-KR" sz="2800" dirty="0"/>
              <a:t>: </a:t>
            </a:r>
            <a:r>
              <a:rPr lang="en-US" altLang="ko-KR" sz="2800" b="1" dirty="0"/>
              <a:t>eGovFrameDev-4.3.0-64bit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E2B3C-685E-C2EC-467E-FF04D42D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6B73-0157-D958-04A2-582DBAA2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385C-31A3-F0A7-80FE-FEA2BAB2520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6219F-F27A-BAED-1476-9428938F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FBF6E-244A-ECF0-C455-D0CD8A311C52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1EEBB-D94B-9B70-5043-F6CA96C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A6082-58B0-63ED-9BF9-99661DF19FB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418577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435D-E339-FEEB-6E77-2C75DC3B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10AF2-A4C4-9280-FC2F-4F1FBB61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E9DB3-C3FF-EC9E-63C3-C9993856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59584-3492-1E50-2F79-2DFD6DB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0973E5-EC7F-68A4-738D-5CEFC07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BE79B-1DA8-536A-1D70-0873DD7A817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50720-9822-F920-B555-666E7A55E0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3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A9CC5E-9594-CA31-24CA-08B35B1A670D}"/>
              </a:ext>
            </a:extLst>
          </p:cNvPr>
          <p:cNvGrpSpPr/>
          <p:nvPr/>
        </p:nvGrpSpPr>
        <p:grpSpPr>
          <a:xfrm>
            <a:off x="220980" y="1365175"/>
            <a:ext cx="11721084" cy="4267529"/>
            <a:chOff x="0" y="1228014"/>
            <a:chExt cx="12192000" cy="45994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D5653D-7830-230F-5078-46D5F3A5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28014"/>
              <a:ext cx="12192000" cy="1878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D018CF-1BD8-2777-E9AA-3AC46C0E0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70233"/>
              <a:ext cx="12192000" cy="265723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E4B26-5730-2A79-EC62-49B751155EF5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F28CA-800E-4C12-1DFF-FAEF11B94D9C}"/>
              </a:ext>
            </a:extLst>
          </p:cNvPr>
          <p:cNvSpPr/>
          <p:nvPr/>
        </p:nvSpPr>
        <p:spPr>
          <a:xfrm>
            <a:off x="239268" y="2270139"/>
            <a:ext cx="11510772" cy="2969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176E9651-D406-CF79-3424-DB1E64E788DA}"/>
              </a:ext>
            </a:extLst>
          </p:cNvPr>
          <p:cNvSpPr/>
          <p:nvPr/>
        </p:nvSpPr>
        <p:spPr>
          <a:xfrm>
            <a:off x="8602104" y="5048031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14955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E4F25-C9C0-348A-7DDC-2DB4FF3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4EA40-A394-D1A9-3C2A-2C7BF76A69A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DFEAE-301C-FAC2-F4B7-C299FF912AA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C7FA2-E33D-CBF8-447E-A8E21738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888229"/>
            <a:ext cx="3265323" cy="588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335B91-C634-DF20-6679-900CC15B2AE5}"/>
              </a:ext>
            </a:extLst>
          </p:cNvPr>
          <p:cNvSpPr/>
          <p:nvPr/>
        </p:nvSpPr>
        <p:spPr>
          <a:xfrm>
            <a:off x="677089" y="1269974"/>
            <a:ext cx="2706191" cy="2259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6DA21-E94F-5394-73DA-19256F1683FC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4023E-DF60-18F9-5B17-10BA5595A7A3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84624-796D-8433-3B73-06DF8FC230E6}"/>
              </a:ext>
            </a:extLst>
          </p:cNvPr>
          <p:cNvSpPr txBox="1"/>
          <p:nvPr/>
        </p:nvSpPr>
        <p:spPr>
          <a:xfrm>
            <a:off x="3380232" y="530877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BC64D-6312-8AD7-0D43-A7D0116CEBD9}"/>
              </a:ext>
            </a:extLst>
          </p:cNvPr>
          <p:cNvSpPr/>
          <p:nvPr/>
        </p:nvSpPr>
        <p:spPr>
          <a:xfrm>
            <a:off x="674041" y="3556778"/>
            <a:ext cx="2706191" cy="1280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8FC0F-1E07-A97E-E6DB-7179889E29A2}"/>
              </a:ext>
            </a:extLst>
          </p:cNvPr>
          <p:cNvSpPr/>
          <p:nvPr/>
        </p:nvSpPr>
        <p:spPr>
          <a:xfrm>
            <a:off x="680137" y="5345954"/>
            <a:ext cx="270619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B5775-6450-6073-D838-B1B2C43E276E}"/>
              </a:ext>
            </a:extLst>
          </p:cNvPr>
          <p:cNvSpPr txBox="1"/>
          <p:nvPr/>
        </p:nvSpPr>
        <p:spPr>
          <a:xfrm>
            <a:off x="5985263" y="1157977"/>
            <a:ext cx="4786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CA219-C7B1-7536-6F3C-C753368DA1E6}"/>
              </a:ext>
            </a:extLst>
          </p:cNvPr>
          <p:cNvSpPr txBox="1"/>
          <p:nvPr/>
        </p:nvSpPr>
        <p:spPr>
          <a:xfrm>
            <a:off x="3386328" y="654930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A5C261-0468-9259-F4D3-C14DBE86566B}"/>
              </a:ext>
            </a:extLst>
          </p:cNvPr>
          <p:cNvSpPr/>
          <p:nvPr/>
        </p:nvSpPr>
        <p:spPr>
          <a:xfrm>
            <a:off x="686233" y="6636400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35A4B-DE59-6560-7195-DEAB997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A00D9-9D0E-33EC-CBAA-72B9657E06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80C0-49E0-9D4C-6BB4-849DBA7366E4}"/>
              </a:ext>
            </a:extLst>
          </p:cNvPr>
          <p:cNvSpPr txBox="1"/>
          <p:nvPr/>
        </p:nvSpPr>
        <p:spPr>
          <a:xfrm>
            <a:off x="521208" y="565064"/>
            <a:ext cx="957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연동이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 테이블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스키마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F42B1-F657-F15F-B036-62D3564F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" y="1537085"/>
            <a:ext cx="11359896" cy="3783829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522A98B3-7FD3-92F6-2C58-754C6BDA4B63}"/>
              </a:ext>
            </a:extLst>
          </p:cNvPr>
          <p:cNvSpPr/>
          <p:nvPr/>
        </p:nvSpPr>
        <p:spPr>
          <a:xfrm>
            <a:off x="966864" y="36576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98062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632788-8E75-EE4B-C32E-FDA1B8FF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ABBC-3B72-3F03-71F5-DA6259034C7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1B69-F622-1D79-C2E4-C7C285C6536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E3F2F8-B209-9681-7BE9-A6FF3719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2" y="1063416"/>
            <a:ext cx="4563112" cy="2715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FF00E-1EA7-9056-6AB7-05657D7CDEA7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36C30F-7DCF-0DA2-5AFC-81D2920D8FDE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9A7D49-D7B6-4662-ED03-34E4791E23DB}"/>
              </a:ext>
            </a:extLst>
          </p:cNvPr>
          <p:cNvSpPr/>
          <p:nvPr/>
        </p:nvSpPr>
        <p:spPr>
          <a:xfrm>
            <a:off x="1210273" y="27273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8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25C0D8-0B87-945F-E1D4-0E18DEBC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6814-B94F-22F0-6374-B13F7C2E1FA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BE30B-9086-2EE5-A13B-1B8308F0E2E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25A87-B061-CAA1-6B64-67CD3B2ACFF1}"/>
              </a:ext>
            </a:extLst>
          </p:cNvPr>
          <p:cNvSpPr txBox="1"/>
          <p:nvPr/>
        </p:nvSpPr>
        <p:spPr>
          <a:xfrm>
            <a:off x="6698495" y="1829327"/>
            <a:ext cx="4786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D17B0-DAD7-BB5D-59B1-9C2BE5A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468113" cy="27721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39E9F5-69F9-A570-81B3-38B131E460FE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9B05D-B69F-4F7C-C6F8-8F5FABEE6A69}"/>
              </a:ext>
            </a:extLst>
          </p:cNvPr>
          <p:cNvSpPr/>
          <p:nvPr/>
        </p:nvSpPr>
        <p:spPr>
          <a:xfrm>
            <a:off x="1210273" y="2359152"/>
            <a:ext cx="3736632" cy="126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1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5E9C4-CDE3-BD9B-1E20-0EB9A0E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52B1-47C2-4FBF-DF91-28B397475A4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64395-B3D1-C924-388B-D870CABC1C2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98A70-E4D9-394B-441F-982F5B84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29554"/>
            <a:ext cx="3515216" cy="1581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32FA4-C55B-4445-0CDF-98135953622A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9D589-7CC2-6415-7DD3-BEDA8792FC58}"/>
              </a:ext>
            </a:extLst>
          </p:cNvPr>
          <p:cNvSpPr/>
          <p:nvPr/>
        </p:nvSpPr>
        <p:spPr>
          <a:xfrm>
            <a:off x="2377440" y="2310384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55766-1F0D-279D-617F-FB51AF3BCB21}"/>
              </a:ext>
            </a:extLst>
          </p:cNvPr>
          <p:cNvSpPr txBox="1"/>
          <p:nvPr/>
        </p:nvSpPr>
        <p:spPr>
          <a:xfrm>
            <a:off x="6567024" y="1829327"/>
            <a:ext cx="53384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692F3-24E9-01C7-77CB-7B3D67DB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3155C-2F61-102C-8CCC-1E7DBC545B2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CB82C-75CB-2A06-FD6E-03055AB20606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B593F-68B1-1F9C-1DAD-6D09A2ADDE6A}"/>
              </a:ext>
            </a:extLst>
          </p:cNvPr>
          <p:cNvSpPr/>
          <p:nvPr/>
        </p:nvSpPr>
        <p:spPr>
          <a:xfrm>
            <a:off x="1646137" y="2304644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A68A-DC61-1C4C-68DA-388B5E3F3152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C4B02FB-631C-6F18-618F-79F15FAA4CB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90798" y="2163962"/>
            <a:ext cx="2660560" cy="3374027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788696D-FEE9-54A8-A45A-2089C2C5AEA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586764" y="3686492"/>
            <a:ext cx="2614840" cy="37468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7F19-B439-1D48-3827-E1B6D12D69F3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062C4C-0B68-0D82-9BBD-6BDE088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E9C5-06AE-8E3B-511E-6AEED8BDAD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0D00B-5996-6D17-6D1D-924B4CA079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CA373-8E84-A18C-A2EE-1CD9A75D45A8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E66874-BB47-464E-7BF1-D9EC24F2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4" y="983053"/>
            <a:ext cx="4925112" cy="31151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4192F-36B9-191E-DDD2-7399795DDE02}"/>
              </a:ext>
            </a:extLst>
          </p:cNvPr>
          <p:cNvSpPr/>
          <p:nvPr/>
        </p:nvSpPr>
        <p:spPr>
          <a:xfrm>
            <a:off x="1103808" y="2147415"/>
            <a:ext cx="4309439" cy="19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B3AB91-AE7F-8603-E985-92ED8B8B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C65A0-D018-19D5-ACF7-5611E89BD22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7A975-0D74-DC7D-DE27-39FC22D86D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5F76D-140A-DE51-E681-74E8B076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15892C-74AA-3B6C-3740-501951771F29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4D6B4-F8ED-E27C-5EE8-0FFEB0CC0D5F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FBB57-00F8-6209-66B6-A349ADBF8CA7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8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FA97-F7C8-9530-822F-8CBFC43E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DD0B79-FD7D-96AD-BCC7-E9820B12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0A602-73AC-C1A5-31EF-397D385DFF7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C96D0-4838-967B-CCDA-7F0E77B2224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상단 메뉴 </a:t>
            </a:r>
            <a:r>
              <a:rPr lang="en-US" altLang="ko-KR" sz="1500" dirty="0"/>
              <a:t>[ New ] &gt; [ Other ] &gt; Spring Boot &gt; Spring Starter Project &gt; [ Next ] &gt; </a:t>
            </a:r>
            <a:r>
              <a:rPr lang="en-US" altLang="ko-KR" sz="1500" b="1" dirty="0">
                <a:solidFill>
                  <a:srgbClr val="FF0000"/>
                </a:solidFill>
              </a:rPr>
              <a:t>New Spring Starter Project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3BBF71-9356-990B-F570-6515EF51CD3E}"/>
              </a:ext>
            </a:extLst>
          </p:cNvPr>
          <p:cNvGrpSpPr/>
          <p:nvPr/>
        </p:nvGrpSpPr>
        <p:grpSpPr>
          <a:xfrm>
            <a:off x="1220724" y="986277"/>
            <a:ext cx="4087368" cy="5640988"/>
            <a:chOff x="3398881" y="0"/>
            <a:chExt cx="5394237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FF8334-5BF1-4F0F-44A5-1237BFAA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881" y="0"/>
              <a:ext cx="5394237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042A-9E05-1A37-0657-90FAD3F3BA98}"/>
                </a:ext>
              </a:extLst>
            </p:cNvPr>
            <p:cNvSpPr/>
            <p:nvPr/>
          </p:nvSpPr>
          <p:spPr>
            <a:xfrm>
              <a:off x="3493008" y="2514600"/>
              <a:ext cx="4965192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AE5E2E-C257-805E-A8C8-C5D8A7435231}"/>
                </a:ext>
              </a:extLst>
            </p:cNvPr>
            <p:cNvSpPr/>
            <p:nvPr/>
          </p:nvSpPr>
          <p:spPr>
            <a:xfrm>
              <a:off x="3489960" y="1578864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E0253F-E798-15F2-E68B-923B6DD69D87}"/>
                </a:ext>
              </a:extLst>
            </p:cNvPr>
            <p:cNvSpPr/>
            <p:nvPr/>
          </p:nvSpPr>
          <p:spPr>
            <a:xfrm>
              <a:off x="3489960" y="3470109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D757E5-78ED-7EA4-3345-933FE00E1014}"/>
                </a:ext>
              </a:extLst>
            </p:cNvPr>
            <p:cNvSpPr/>
            <p:nvPr/>
          </p:nvSpPr>
          <p:spPr>
            <a:xfrm>
              <a:off x="3489960" y="4399007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398D7E-8046-7A4D-40A4-857E34C6D50C}"/>
                </a:ext>
              </a:extLst>
            </p:cNvPr>
            <p:cNvSpPr/>
            <p:nvPr/>
          </p:nvSpPr>
          <p:spPr>
            <a:xfrm>
              <a:off x="5635752" y="6453359"/>
              <a:ext cx="947928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3B954D3-795F-8D9F-2A9A-738686D6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8641"/>
              </p:ext>
            </p:extLst>
          </p:nvPr>
        </p:nvGraphicFramePr>
        <p:xfrm>
          <a:off x="6025896" y="1560259"/>
          <a:ext cx="5164843" cy="4226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299467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Maven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Packaging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 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Language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your_group_name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Artifact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the same as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 default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9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default ] or [ </a:t>
                      </a:r>
                      <a:r>
                        <a:rPr lang="en-US" altLang="ko-KR" sz="1400" dirty="0" err="1"/>
                        <a:t>your_description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>
                          <a:solidFill>
                            <a:schemeClr val="tx1"/>
                          </a:solidFill>
                        </a:rPr>
                        <a:t>egov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6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ED5844-1247-95C4-74EC-A41E0799A146}"/>
              </a:ext>
            </a:extLst>
          </p:cNvPr>
          <p:cNvSpPr txBox="1"/>
          <p:nvPr/>
        </p:nvSpPr>
        <p:spPr>
          <a:xfrm>
            <a:off x="6404363" y="5998316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/>
              <a:t>Package</a:t>
            </a:r>
            <a:r>
              <a:rPr lang="ko-KR" altLang="en-US" sz="1400" dirty="0"/>
              <a:t>명은 </a:t>
            </a:r>
            <a:r>
              <a:rPr lang="ko-KR" altLang="en-US" sz="1400" dirty="0">
                <a:sym typeface="Wingdings" panose="05000000000000000000" pitchFamily="2" charset="2"/>
              </a:rPr>
              <a:t>반드시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egov</a:t>
            </a:r>
            <a:r>
              <a:rPr lang="ko-KR" altLang="en-US" sz="1400" dirty="0"/>
              <a:t>로 해야 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프로젝트 완성 후 </a:t>
            </a:r>
            <a:r>
              <a:rPr lang="en-US" altLang="ko-KR" sz="1400" dirty="0"/>
              <a:t>Rename</a:t>
            </a:r>
            <a:r>
              <a:rPr lang="ko-KR" altLang="en-US" sz="1400" dirty="0"/>
              <a:t>하여 변경할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3029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DF7D-7891-A0D5-AEAD-43CB0E02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DA4C-EBC3-7EF4-9CC2-D05EEC22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F30B5-BCF9-042A-009A-5FAFA66F8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7AC20-CBEC-3120-7DBB-498EFD8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E1CF2-0135-2282-AECF-011AA1B3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A2881-8A38-3DEB-A866-3DCC1A517C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909B-E7CE-F23F-9EC0-3BA9C43E91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4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DB6E25-0E91-1FAF-914C-85BA99D93525}"/>
              </a:ext>
            </a:extLst>
          </p:cNvPr>
          <p:cNvGrpSpPr/>
          <p:nvPr/>
        </p:nvGrpSpPr>
        <p:grpSpPr>
          <a:xfrm>
            <a:off x="374904" y="1276849"/>
            <a:ext cx="11457432" cy="4831343"/>
            <a:chOff x="0" y="1137385"/>
            <a:chExt cx="12192000" cy="53210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D3D26E-8623-5AC1-D4D0-284AC3DD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7385"/>
              <a:ext cx="12192000" cy="242524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1780781-1A2A-E050-6301-AE3F4FD8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18276"/>
              <a:ext cx="12192000" cy="284013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4C98-E5DE-76BE-B495-7B3A86806A5E}"/>
              </a:ext>
            </a:extLst>
          </p:cNvPr>
          <p:cNvSpPr/>
          <p:nvPr/>
        </p:nvSpPr>
        <p:spPr>
          <a:xfrm>
            <a:off x="7687488" y="1810512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D1A5D-EEF3-73BD-9C93-33E22FD1E679}"/>
              </a:ext>
            </a:extLst>
          </p:cNvPr>
          <p:cNvSpPr/>
          <p:nvPr/>
        </p:nvSpPr>
        <p:spPr>
          <a:xfrm>
            <a:off x="441960" y="2160410"/>
            <a:ext cx="11289792" cy="349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2577125-C7F8-28C5-8F4A-0BF301EC6109}"/>
              </a:ext>
            </a:extLst>
          </p:cNvPr>
          <p:cNvSpPr/>
          <p:nvPr/>
        </p:nvSpPr>
        <p:spPr>
          <a:xfrm>
            <a:off x="8583816" y="493830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87200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BC3C33-8DD2-7F1E-5DDE-BE743B2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4F542-584E-A950-B116-E31C986014A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3C65D-CFE5-3341-E3C9-3D9D6101266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B5FBF-1843-19B1-4ACC-6D08CD356FA7}"/>
              </a:ext>
            </a:extLst>
          </p:cNvPr>
          <p:cNvSpPr txBox="1"/>
          <p:nvPr/>
        </p:nvSpPr>
        <p:spPr>
          <a:xfrm>
            <a:off x="5985263" y="1157977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"/members/info"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memberInfo.jsp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정의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JSP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183EE2-56C8-9869-6320-DABE378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2" y="897770"/>
            <a:ext cx="3876982" cy="5697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4D7CE1-E1AC-B9BF-54B2-21175A4DB4DC}"/>
              </a:ext>
            </a:extLst>
          </p:cNvPr>
          <p:cNvSpPr/>
          <p:nvPr/>
        </p:nvSpPr>
        <p:spPr>
          <a:xfrm>
            <a:off x="677089" y="1352270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1AA76-E249-3DC5-6811-0341E3F7DC8F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9E4F7-3F0F-089E-562F-A2ADF726B9FB}"/>
              </a:ext>
            </a:extLst>
          </p:cNvPr>
          <p:cNvSpPr txBox="1"/>
          <p:nvPr/>
        </p:nvSpPr>
        <p:spPr>
          <a:xfrm>
            <a:off x="3700272" y="249246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88E40-98F7-4682-16FF-B30FC6EFCDCF}"/>
              </a:ext>
            </a:extLst>
          </p:cNvPr>
          <p:cNvSpPr txBox="1"/>
          <p:nvPr/>
        </p:nvSpPr>
        <p:spPr>
          <a:xfrm>
            <a:off x="3700272" y="401946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EE50C6-CAA7-DD56-C9D1-BC413A3EEEA1}"/>
              </a:ext>
            </a:extLst>
          </p:cNvPr>
          <p:cNvSpPr/>
          <p:nvPr/>
        </p:nvSpPr>
        <p:spPr>
          <a:xfrm>
            <a:off x="674041" y="2523506"/>
            <a:ext cx="2998549" cy="969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D111B-61B5-84F3-B1F9-3C7394962CB9}"/>
              </a:ext>
            </a:extLst>
          </p:cNvPr>
          <p:cNvSpPr/>
          <p:nvPr/>
        </p:nvSpPr>
        <p:spPr>
          <a:xfrm>
            <a:off x="680137" y="4074938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D6919-2C6F-798A-1CD5-73C0B1EFDCAC}"/>
              </a:ext>
            </a:extLst>
          </p:cNvPr>
          <p:cNvSpPr txBox="1"/>
          <p:nvPr/>
        </p:nvSpPr>
        <p:spPr>
          <a:xfrm>
            <a:off x="3386328" y="630242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F823C-8E59-1048-49C3-EF585312D3F3}"/>
              </a:ext>
            </a:extLst>
          </p:cNvPr>
          <p:cNvSpPr/>
          <p:nvPr/>
        </p:nvSpPr>
        <p:spPr>
          <a:xfrm>
            <a:off x="686233" y="6389512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B1572-F5BA-77E6-6426-723EB27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A8378-53EB-35F2-F693-7DDB5851F2D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79512-F1EF-DE7E-FD2A-475D76ECCC76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781CFD-E48E-9A87-AA1A-6F69B726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48" y="1263275"/>
            <a:ext cx="8396904" cy="537684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5DE85B6-5414-8059-4353-6FB05E676D6C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203124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9344B-680D-7EBA-4B42-55073DF4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777C0-FCE5-1779-C165-0FDA45F9BCD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E6E5B-2F02-CE20-4E84-68181A8629C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225E3-C6F7-8C93-2C7D-02E05A7E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9" y="1063416"/>
            <a:ext cx="5010849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130EE-9C47-6199-704D-1DC04C8D081A}"/>
              </a:ext>
            </a:extLst>
          </p:cNvPr>
          <p:cNvSpPr txBox="1"/>
          <p:nvPr/>
        </p:nvSpPr>
        <p:spPr>
          <a:xfrm>
            <a:off x="6698494" y="1829327"/>
            <a:ext cx="5010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문에는 매핑 되어야 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명시한다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3D065D-DE31-071A-41BE-FBDC13E55928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F56FDC-BE3E-6EF2-EB0C-FB1F955B7513}"/>
              </a:ext>
            </a:extLst>
          </p:cNvPr>
          <p:cNvSpPr/>
          <p:nvPr/>
        </p:nvSpPr>
        <p:spPr>
          <a:xfrm>
            <a:off x="1210273" y="2935224"/>
            <a:ext cx="3736632" cy="66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6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EC741F-2219-0725-620F-B3B7B95F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97DE-1F8B-1645-DD59-6DF2B890CA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E7BAE-6201-6F01-980D-3A9DCBEC9C5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XXX.jsp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 JSP</a:t>
            </a:r>
            <a:r>
              <a:rPr lang="ko-KR" altLang="en-US" sz="1500" dirty="0">
                <a:sym typeface="Wingdings" panose="05000000000000000000" pitchFamily="2" charset="2"/>
              </a:rPr>
              <a:t> 파일의 경로 정보가 핵심 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다음 페이지 참고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417DC8-D4DD-DB9D-5303-CA73A3A4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3" y="1001665"/>
            <a:ext cx="810690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2B3943C-571A-CA62-B8E6-71626425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0B83E1-E726-09F3-08D1-F931C116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8242D-C831-C671-27DA-2D6F76E049D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7CBF-D491-B2AB-CD4F-2ED2E05A02BA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51AA76-89AE-2E67-DDF5-440F40B63E2C}"/>
              </a:ext>
            </a:extLst>
          </p:cNvPr>
          <p:cNvSpPr/>
          <p:nvPr/>
        </p:nvSpPr>
        <p:spPr>
          <a:xfrm>
            <a:off x="1103808" y="4287111"/>
            <a:ext cx="4309439" cy="763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91EE9-D15A-E889-F726-544F2C2A5F1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494146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66F22D-774E-0A39-CE12-BA50D7F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EEA57-49B0-A850-4A49-18B999E288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4CC8-42C1-78F4-48FC-67C37AAB800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EEA06-9A17-54EB-329B-B7D677F3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5" y="1063416"/>
            <a:ext cx="6354062" cy="1724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8EF82B-7A87-D81E-1617-CDCD1EB38027}"/>
              </a:ext>
            </a:extLst>
          </p:cNvPr>
          <p:cNvSpPr/>
          <p:nvPr/>
        </p:nvSpPr>
        <p:spPr>
          <a:xfrm>
            <a:off x="2950863" y="1223871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9ABD57-8BB2-3E85-5D2A-26F1ADCD6D4F}"/>
              </a:ext>
            </a:extLst>
          </p:cNvPr>
          <p:cNvSpPr/>
          <p:nvPr/>
        </p:nvSpPr>
        <p:spPr>
          <a:xfrm>
            <a:off x="2950863" y="2005776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6733-C0E2-48CA-F230-C6C09D3B09C5}"/>
              </a:ext>
            </a:extLst>
          </p:cNvPr>
          <p:cNvSpPr txBox="1"/>
          <p:nvPr/>
        </p:nvSpPr>
        <p:spPr>
          <a:xfrm>
            <a:off x="7099807" y="1290838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5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0983-31AC-3BCA-0F7E-CC9F728D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4F6E-7DEF-B13C-6C77-3D25226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986C5-7BB4-43BE-E0E3-073D029F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997BA-C10B-426C-1661-007E771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A3D4DE-BECC-B53D-9939-7C3383BC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82726-937E-049A-B552-1EB13E2A41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8CD79-B80B-AB25-D9B4-98CD297ACBC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5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013E2C-64C5-4810-EEF5-FC93F7970C8F}"/>
              </a:ext>
            </a:extLst>
          </p:cNvPr>
          <p:cNvGrpSpPr/>
          <p:nvPr/>
        </p:nvGrpSpPr>
        <p:grpSpPr>
          <a:xfrm>
            <a:off x="239268" y="1503221"/>
            <a:ext cx="11713464" cy="3851557"/>
            <a:chOff x="0" y="1195931"/>
            <a:chExt cx="12192000" cy="41257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593804-7BB3-63CC-6BF6-38E5595A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5931"/>
              <a:ext cx="12192000" cy="230815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669A2C-0607-8AB1-5AE4-8988851D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84622"/>
              <a:ext cx="12192000" cy="173701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47205E-D87E-012D-7F00-35478FDC10CB}"/>
              </a:ext>
            </a:extLst>
          </p:cNvPr>
          <p:cNvSpPr/>
          <p:nvPr/>
        </p:nvSpPr>
        <p:spPr>
          <a:xfrm>
            <a:off x="7705776" y="2066544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8E88A-FFF8-1878-DAA6-8EBF6997BEB7}"/>
              </a:ext>
            </a:extLst>
          </p:cNvPr>
          <p:cNvSpPr/>
          <p:nvPr/>
        </p:nvSpPr>
        <p:spPr>
          <a:xfrm>
            <a:off x="239268" y="2416443"/>
            <a:ext cx="1151077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011A7F1-8D4D-E381-7FA6-E2925AB7AB11}"/>
              </a:ext>
            </a:extLst>
          </p:cNvPr>
          <p:cNvSpPr/>
          <p:nvPr/>
        </p:nvSpPr>
        <p:spPr>
          <a:xfrm>
            <a:off x="8144796" y="4221326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21721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9448-C6DF-861D-5CE4-C8FD7E05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E57AD4-A0B0-95A9-FC2F-AAAE5D3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EE363-80CD-4D75-6D0B-CC57E37D52E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9F4F9-A6BC-4FBD-091D-B5C939A6480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Dependency</a:t>
            </a:r>
            <a:r>
              <a:rPr lang="ko-KR" altLang="en-US" sz="1500" dirty="0"/>
              <a:t> 설정 </a:t>
            </a:r>
            <a:r>
              <a:rPr lang="en-US" altLang="ko-KR" sz="1500" dirty="0"/>
              <a:t>:</a:t>
            </a:r>
            <a:r>
              <a:rPr lang="en-US" altLang="ko-KR" sz="1500" b="1" dirty="0"/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Spring Boot </a:t>
            </a:r>
            <a:r>
              <a:rPr lang="en-US" altLang="ko-KR" sz="1500" b="1" dirty="0" err="1">
                <a:solidFill>
                  <a:srgbClr val="FF0000"/>
                </a:solidFill>
              </a:rPr>
              <a:t>DevTools</a:t>
            </a:r>
            <a:r>
              <a:rPr lang="en-US" altLang="ko-KR" sz="1500" b="1" dirty="0">
                <a:solidFill>
                  <a:srgbClr val="FF0000"/>
                </a:solidFill>
              </a:rPr>
              <a:t> / Spring Web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52820-B351-BBDC-5311-7E0DB733E08D}"/>
              </a:ext>
            </a:extLst>
          </p:cNvPr>
          <p:cNvGrpSpPr/>
          <p:nvPr/>
        </p:nvGrpSpPr>
        <p:grpSpPr>
          <a:xfrm>
            <a:off x="3468704" y="960995"/>
            <a:ext cx="4418912" cy="2226612"/>
            <a:chOff x="615776" y="1276849"/>
            <a:chExt cx="4692316" cy="239724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38FB5B-203A-A4B7-AD12-50E71757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776" y="1276849"/>
              <a:ext cx="4692316" cy="239724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A045A3-98AD-6E78-6893-B6FCD686CB32}"/>
                </a:ext>
              </a:extLst>
            </p:cNvPr>
            <p:cNvSpPr/>
            <p:nvPr/>
          </p:nvSpPr>
          <p:spPr>
            <a:xfrm>
              <a:off x="731953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151D4C-0B1D-F204-9C12-0F889659B8C1}"/>
              </a:ext>
            </a:extLst>
          </p:cNvPr>
          <p:cNvGrpSpPr/>
          <p:nvPr/>
        </p:nvGrpSpPr>
        <p:grpSpPr>
          <a:xfrm>
            <a:off x="713969" y="3714194"/>
            <a:ext cx="4441117" cy="2182811"/>
            <a:chOff x="6383637" y="1276849"/>
            <a:chExt cx="4715895" cy="23500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E3768C-49FD-4CF5-B507-8CDEF0BD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3637" y="1276849"/>
              <a:ext cx="4715895" cy="235008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77BC05-53FA-3B3A-4F81-8A28B8DB4F86}"/>
                </a:ext>
              </a:extLst>
            </p:cNvPr>
            <p:cNvSpPr/>
            <p:nvPr/>
          </p:nvSpPr>
          <p:spPr>
            <a:xfrm>
              <a:off x="6497807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52208-9ED3-C978-6736-A3CB05A93B24}"/>
                </a:ext>
              </a:extLst>
            </p:cNvPr>
            <p:cNvSpPr/>
            <p:nvPr/>
          </p:nvSpPr>
          <p:spPr>
            <a:xfrm>
              <a:off x="6497807" y="3379007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631617-DC28-0339-68E2-FDD1155D273D}"/>
              </a:ext>
            </a:extLst>
          </p:cNvPr>
          <p:cNvGrpSpPr/>
          <p:nvPr/>
        </p:nvGrpSpPr>
        <p:grpSpPr>
          <a:xfrm>
            <a:off x="7044316" y="3708605"/>
            <a:ext cx="4433715" cy="2584331"/>
            <a:chOff x="6383637" y="3779893"/>
            <a:chExt cx="4708035" cy="27823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5E858B-1B2E-0072-545C-DA095178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37" y="3779893"/>
              <a:ext cx="4708035" cy="27823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29C36-DB1C-A4E8-B8B7-2F6E2D0A35E6}"/>
                </a:ext>
              </a:extLst>
            </p:cNvPr>
            <p:cNvSpPr/>
            <p:nvPr/>
          </p:nvSpPr>
          <p:spPr>
            <a:xfrm>
              <a:off x="6497807" y="5317718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2E3914-D911-40C4-BE82-EA027F2DA0EB}"/>
                </a:ext>
              </a:extLst>
            </p:cNvPr>
            <p:cNvSpPr/>
            <p:nvPr/>
          </p:nvSpPr>
          <p:spPr>
            <a:xfrm>
              <a:off x="6497807" y="5881415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56FC25-B94F-92BC-24F6-FB615F7EE177}"/>
              </a:ext>
            </a:extLst>
          </p:cNvPr>
          <p:cNvSpPr txBox="1"/>
          <p:nvPr/>
        </p:nvSpPr>
        <p:spPr>
          <a:xfrm>
            <a:off x="4632781" y="6490769"/>
            <a:ext cx="380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 Make</a:t>
            </a:r>
            <a:r>
              <a:rPr lang="ko-KR" altLang="en-US" sz="1500" dirty="0"/>
              <a:t> </a:t>
            </a:r>
            <a:r>
              <a:rPr lang="en-US" altLang="ko-KR" sz="1500" dirty="0"/>
              <a:t>Default ] &gt; [ Next ] &gt; [ Finish ]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5593BE5-B0CA-CE79-B1A7-12812307E50E}"/>
              </a:ext>
            </a:extLst>
          </p:cNvPr>
          <p:cNvSpPr/>
          <p:nvPr/>
        </p:nvSpPr>
        <p:spPr>
          <a:xfrm rot="2981886">
            <a:off x="2916636" y="3125548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FA0240E-194B-A79A-424F-9D6832906DC4}"/>
              </a:ext>
            </a:extLst>
          </p:cNvPr>
          <p:cNvSpPr/>
          <p:nvPr/>
        </p:nvSpPr>
        <p:spPr>
          <a:xfrm rot="18689618">
            <a:off x="8033771" y="3120784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C3FF8D9-29B2-E042-2295-F56E2ED584A4}"/>
              </a:ext>
            </a:extLst>
          </p:cNvPr>
          <p:cNvSpPr/>
          <p:nvPr/>
        </p:nvSpPr>
        <p:spPr>
          <a:xfrm>
            <a:off x="6107999" y="5978603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75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D8AF23-DACE-36BF-E50D-E20F45C56D68}"/>
              </a:ext>
            </a:extLst>
          </p:cNvPr>
          <p:cNvGrpSpPr/>
          <p:nvPr/>
        </p:nvGrpSpPr>
        <p:grpSpPr>
          <a:xfrm>
            <a:off x="633730" y="888228"/>
            <a:ext cx="3380486" cy="5887475"/>
            <a:chOff x="4169664" y="47214"/>
            <a:chExt cx="3612496" cy="673300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52B2553-E569-03E6-4C49-29EA648B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664" y="47214"/>
              <a:ext cx="3612496" cy="631583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BB442C-E5EB-47A8-EF02-7708517C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664" y="6401231"/>
              <a:ext cx="3612496" cy="37899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EB5260-1D57-381A-107E-A039EAD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D8DE-1223-D58F-280C-E6B3560ED3F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286B2-5376-8B4B-B9C6-E62D1E996B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2F91F-0D7A-6F48-FA95-E87BC5B41539}"/>
              </a:ext>
            </a:extLst>
          </p:cNvPr>
          <p:cNvSpPr/>
          <p:nvPr/>
        </p:nvSpPr>
        <p:spPr>
          <a:xfrm>
            <a:off x="677089" y="1269974"/>
            <a:ext cx="2998549" cy="2399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580E5-A3E1-7CB8-166A-D6F1E1406A87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779C-6994-6753-E0B8-B8215B46A176}"/>
              </a:ext>
            </a:extLst>
          </p:cNvPr>
          <p:cNvSpPr txBox="1"/>
          <p:nvPr/>
        </p:nvSpPr>
        <p:spPr>
          <a:xfrm>
            <a:off x="3700272" y="36720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064DD-1FBF-8040-F85F-84FE2BB07843}"/>
              </a:ext>
            </a:extLst>
          </p:cNvPr>
          <p:cNvSpPr txBox="1"/>
          <p:nvPr/>
        </p:nvSpPr>
        <p:spPr>
          <a:xfrm>
            <a:off x="3700272" y="54185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D03767-3C35-5E43-4EFE-5D8C0C50E254}"/>
              </a:ext>
            </a:extLst>
          </p:cNvPr>
          <p:cNvSpPr/>
          <p:nvPr/>
        </p:nvSpPr>
        <p:spPr>
          <a:xfrm>
            <a:off x="674041" y="3703082"/>
            <a:ext cx="2998549" cy="1334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6298C-20E0-263B-D92F-2C8F99C2BFFA}"/>
              </a:ext>
            </a:extLst>
          </p:cNvPr>
          <p:cNvSpPr/>
          <p:nvPr/>
        </p:nvSpPr>
        <p:spPr>
          <a:xfrm>
            <a:off x="680137" y="5473971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A1B2-4F8B-C5F7-40C0-F927AB819527}"/>
              </a:ext>
            </a:extLst>
          </p:cNvPr>
          <p:cNvSpPr txBox="1"/>
          <p:nvPr/>
        </p:nvSpPr>
        <p:spPr>
          <a:xfrm>
            <a:off x="3697224" y="6494445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6ACDD-056D-B0F8-8E71-E96652DBD90A}"/>
              </a:ext>
            </a:extLst>
          </p:cNvPr>
          <p:cNvSpPr/>
          <p:nvPr/>
        </p:nvSpPr>
        <p:spPr>
          <a:xfrm>
            <a:off x="686233" y="6601968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6DDF1-40B9-DD9F-58F6-2F01DC66E8B0}"/>
              </a:ext>
            </a:extLst>
          </p:cNvPr>
          <p:cNvSpPr txBox="1"/>
          <p:nvPr/>
        </p:nvSpPr>
        <p:spPr>
          <a:xfrm>
            <a:off x="5985263" y="1157977"/>
            <a:ext cx="47863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"/members/form"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49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2DCA3A4-6FA0-4AFA-EA15-732C09E7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7" y="1263275"/>
            <a:ext cx="8542486" cy="5489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04ECF0-68CE-6E73-B330-6E3A07B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8340D-7726-F515-DB88-65870126A5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2017-FEC2-BFC4-AC6E-8DCFB2CF27DF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51DD6959-A096-0B5C-F372-06A34EF0D3DD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5480824-976E-001B-3837-57B84EF74816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045329-0B2A-8AD0-2B82-E02B2BE5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13459-8305-AAC0-9A77-5633A3D1E2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29A1-0BE4-18AD-E62B-B57AF295B565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79DFC-6294-EF48-4CFC-81CD2F2B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214128"/>
            <a:ext cx="11374437" cy="44297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F0C930-6DBB-272C-D30D-C060E8C4181C}"/>
              </a:ext>
            </a:extLst>
          </p:cNvPr>
          <p:cNvSpPr/>
          <p:nvPr/>
        </p:nvSpPr>
        <p:spPr>
          <a:xfrm>
            <a:off x="408781" y="3034766"/>
            <a:ext cx="4163219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6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94A009-EA7B-F3FC-1434-2DB98F1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BE447-8B0B-231B-6D9F-4D681AEC2E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A978-D1D7-53F9-8C8F-82A7E0502A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EE0570-A760-A8A5-BF0F-90E451D3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5" y="974233"/>
            <a:ext cx="6258798" cy="4115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188E84-9F2A-764A-6853-079CAD3B1787}"/>
              </a:ext>
            </a:extLst>
          </p:cNvPr>
          <p:cNvSpPr/>
          <p:nvPr/>
        </p:nvSpPr>
        <p:spPr>
          <a:xfrm>
            <a:off x="951409" y="1681454"/>
            <a:ext cx="1115135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804A9F-88F4-5030-AF8F-778953E4809E}"/>
              </a:ext>
            </a:extLst>
          </p:cNvPr>
          <p:cNvSpPr/>
          <p:nvPr/>
        </p:nvSpPr>
        <p:spPr>
          <a:xfrm>
            <a:off x="1250113" y="2803118"/>
            <a:ext cx="2562935" cy="9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95EBD-7BBF-C4B1-CBB2-84E60ACAD9D3}"/>
              </a:ext>
            </a:extLst>
          </p:cNvPr>
          <p:cNvSpPr/>
          <p:nvPr/>
        </p:nvSpPr>
        <p:spPr>
          <a:xfrm>
            <a:off x="1250112" y="3798467"/>
            <a:ext cx="3870528" cy="1066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82F8-F4A5-622C-C8EA-5EC7B244F9BA}"/>
              </a:ext>
            </a:extLst>
          </p:cNvPr>
          <p:cNvSpPr txBox="1"/>
          <p:nvPr/>
        </p:nvSpPr>
        <p:spPr>
          <a:xfrm>
            <a:off x="7082542" y="1692167"/>
            <a:ext cx="5010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 처리용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(@ModelAttribute)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 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9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3C4480-812A-1D74-F1AA-129C90E5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57E2F-E98C-CE53-62C5-ED5DB454DE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5FF2-5DB4-DF1E-FDD9-4AF6233C8C47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CA97B-4A53-A906-DA11-94D0E753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5" y="1001665"/>
            <a:ext cx="7087589" cy="3115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1A9A2C-744F-7DAE-AE5D-831A7859645D}"/>
              </a:ext>
            </a:extLst>
          </p:cNvPr>
          <p:cNvSpPr/>
          <p:nvPr/>
        </p:nvSpPr>
        <p:spPr>
          <a:xfrm>
            <a:off x="1277544" y="3050635"/>
            <a:ext cx="3870528" cy="872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BD752-3BB5-909F-32B3-BD02E2E6E5A9}"/>
              </a:ext>
            </a:extLst>
          </p:cNvPr>
          <p:cNvSpPr txBox="1"/>
          <p:nvPr/>
        </p:nvSpPr>
        <p:spPr>
          <a:xfrm>
            <a:off x="7984276" y="1686167"/>
            <a:ext cx="37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30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E914-2381-6D43-A488-82194F74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43B488B-B2DF-111B-546A-C0870233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FB1C8-9AE0-0DE5-E2A0-1555F437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51F2-F1A2-21B6-1BB9-38CAFC8D2F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2A14-E340-CC24-B982-238BA622B92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EF69-7AAF-D0C6-6FE1-3265BB7EDF3A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C6328-51E9-C807-6067-7DE5077B88F5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B4332-E6F2-1F7A-95BF-45DDDE6173FE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6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08F1-CB45-2B9E-B696-63778536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44A216-3877-6B8C-DED3-ABEC8CAA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25EC07-4DA9-D030-0B0B-FB9CDB19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3008D-1A6D-4FB7-3028-F76178854BD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E067D-B130-8971-23EF-1D3932DE01E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A337C7-6022-76C2-730A-851ECE4E28E7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25B94-DD47-15BC-9A83-33B755CDCD02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26E40-F702-0656-F22B-8CE2DAFF875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B7693-12B0-A11B-C95B-3A0E75FD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16061-B357-8246-4C90-6DAB3B4133C7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D54E9-C6AB-2EB4-06DA-8A323F940540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8C55F-AD1F-48C2-89FE-FF6198FBB795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51FC85-4A25-E980-795A-8662AD1D0447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D6D49EC-4BC8-6591-A235-D19967A4FF6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94639D9-4993-2CC6-8044-4CED0DB9C23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AA027F-D67B-DADD-D7F2-8E117F6A418F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39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E2CA4-92ED-EF93-EC13-3CA80015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4335E-5BDA-2963-954D-2587F11540F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D1AD-583B-4C33-6E76-4A3CFE288523}"/>
              </a:ext>
            </a:extLst>
          </p:cNvPr>
          <p:cNvSpPr txBox="1"/>
          <p:nvPr/>
        </p:nvSpPr>
        <p:spPr>
          <a:xfrm>
            <a:off x="9130063" y="1296490"/>
            <a:ext cx="277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AC3D2-08BC-7F9D-4706-9C4475A88CC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660D7-B683-74D5-736E-846C2092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50197"/>
            <a:ext cx="8240275" cy="32294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FCA27B-C803-E39A-6208-A8B5A6453519}"/>
              </a:ext>
            </a:extLst>
          </p:cNvPr>
          <p:cNvSpPr/>
          <p:nvPr/>
        </p:nvSpPr>
        <p:spPr>
          <a:xfrm>
            <a:off x="1193508" y="1558100"/>
            <a:ext cx="4338612" cy="26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6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7349-76F7-4B57-505D-D2D59E9D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BE4655-75BC-0A5D-B7F5-1D9ADD92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5A4B4D-E25C-4FD8-DD66-AA15D3D0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679643-250E-E335-81C0-070C1A1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5314-6A01-5589-4150-84F2D56A0AE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A736-B762-681B-5674-A480A22604F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81BBE-6A2F-A03C-08CD-001D1C43A06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D5FCA8-2CA7-90E2-40CA-4D283FD62E3C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0CDA9-D665-3EDA-82E5-36D2B8CB9B97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9DB54-0C27-910B-E7F2-7308F46C213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736C8A-4DA8-E088-9D2D-22A7B0C34294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5155DD-FB12-E8B8-DEB0-4E9D97BCFA2E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E0E22-FB38-2E2E-9ACD-8836E69C7EA6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C33F8D5-A9A7-D7BA-EA9D-A96F2A4245D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2DE0C66-4D7C-E310-1332-3A4892C6F72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B62E1-C3DD-CB2C-1CFD-B5C82C27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808C6-E324-9A2E-CA4C-E69C2C8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E5462-88E6-0EF7-D41A-3AA714F8A7E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8A48-B553-E0C2-A602-CC8214F91E8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DB1F5-BA99-9673-7A4C-9ADA8FB4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88108-ACBC-D828-E5DF-73FB163DA662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DBDA3-38C5-A4C3-FBDA-35CDB98A3D40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E69EE-66DE-27DD-00E1-851104ECB03A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F3CA13-A9FD-059A-CBF6-403E82C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FD6E-20D0-2E1A-BAB5-F21964E4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1123628"/>
            <a:ext cx="4629796" cy="4610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4CC8C-54B3-9941-D54F-B4C0468D7D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806EF-C826-38C9-DF7C-161374D7E2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 프로젝트 생성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E92ABE-3BFE-A75B-BCBD-E420774E923C}"/>
              </a:ext>
            </a:extLst>
          </p:cNvPr>
          <p:cNvSpPr/>
          <p:nvPr/>
        </p:nvSpPr>
        <p:spPr>
          <a:xfrm>
            <a:off x="768529" y="1672310"/>
            <a:ext cx="3218255" cy="659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F2381-9664-3660-6D23-F730CCD7680A}"/>
              </a:ext>
            </a:extLst>
          </p:cNvPr>
          <p:cNvSpPr/>
          <p:nvPr/>
        </p:nvSpPr>
        <p:spPr>
          <a:xfrm>
            <a:off x="765481" y="2355062"/>
            <a:ext cx="3218255" cy="84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F9D94-0026-BFC7-B448-CC9FC4D0BBAA}"/>
              </a:ext>
            </a:extLst>
          </p:cNvPr>
          <p:cNvSpPr/>
          <p:nvPr/>
        </p:nvSpPr>
        <p:spPr>
          <a:xfrm>
            <a:off x="765480" y="3860774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365A-C6D8-F1EA-8BF7-99294048359E}"/>
              </a:ext>
            </a:extLst>
          </p:cNvPr>
          <p:cNvSpPr txBox="1"/>
          <p:nvPr/>
        </p:nvSpPr>
        <p:spPr>
          <a:xfrm>
            <a:off x="5985263" y="1276849"/>
            <a:ext cx="4786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/>
              <a:t>왼쪽 프로젝트의 형태로 생성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을 기억하면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왼쪽처럼 생성되지 않았다고요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차이일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그림처럼 오른 쪽 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창에서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선택하시면 동일한 형태가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이 구조만으로는 아무것도 출력할 수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실습내용이 여러분을 도와줄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3C902-8152-9251-289B-17C0DB06E267}"/>
              </a:ext>
            </a:extLst>
          </p:cNvPr>
          <p:cNvSpPr txBox="1"/>
          <p:nvPr/>
        </p:nvSpPr>
        <p:spPr>
          <a:xfrm>
            <a:off x="3983735" y="168554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416E5-8C7C-1ABB-6CF4-5AE25AE3F604}"/>
              </a:ext>
            </a:extLst>
          </p:cNvPr>
          <p:cNvSpPr txBox="1"/>
          <p:nvPr/>
        </p:nvSpPr>
        <p:spPr>
          <a:xfrm>
            <a:off x="3983735" y="233172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B939B-1524-A685-43A4-8F2E1606304D}"/>
              </a:ext>
            </a:extLst>
          </p:cNvPr>
          <p:cNvSpPr txBox="1"/>
          <p:nvPr/>
        </p:nvSpPr>
        <p:spPr>
          <a:xfrm>
            <a:off x="3983735" y="385872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C60A2-D9E8-EFEC-E7D4-C7429FCE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11" y="3695609"/>
            <a:ext cx="3553321" cy="12955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1671DD4-B40F-6CBE-0CF5-F803AFE5FF43}"/>
              </a:ext>
            </a:extLst>
          </p:cNvPr>
          <p:cNvSpPr/>
          <p:nvPr/>
        </p:nvSpPr>
        <p:spPr>
          <a:xfrm>
            <a:off x="10012680" y="4087368"/>
            <a:ext cx="422156" cy="402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3DADF-18DF-1556-B06A-FA6F9E0B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102831-5A5C-2D12-E39B-C515467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D77C7-43C2-3A24-7BFB-9907E813862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8EEDB-E1EA-CB55-0A2F-45CAA625322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35F01-D9A5-21B8-4BE7-A3F5DF05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28F641-A39C-7C08-B6DC-C9F7C120F2AB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ECFCB-C5D3-F1B8-04EF-D726CEC51F75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B3316-C68C-384F-D724-8BD83B934C7E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6097C-8A60-44E3-E547-BA6D1E76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A277F-457F-49A1-8146-EB821689F352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97AA9-006A-BECC-C379-221BFC0A3E03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3BF23-C196-2A80-857F-3C4AD7A0738F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37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3FDA-7A02-54A9-E352-47F31E08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3028-0F1E-BDF9-B64E-42A92F4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5002E-7FE6-CD55-9D69-5AFBCE38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81F47-0DC9-2982-05CE-CA56187A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5A7EE8-3738-56BA-CE3D-6610C763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76302-3E83-9C05-1244-BD797645FE1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628C2-753E-503C-4FC1-78EFA577FBA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6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429489-0ADB-6F8F-C6F4-01CC55A3081A}"/>
              </a:ext>
            </a:extLst>
          </p:cNvPr>
          <p:cNvGrpSpPr/>
          <p:nvPr/>
        </p:nvGrpSpPr>
        <p:grpSpPr>
          <a:xfrm>
            <a:off x="339852" y="1276849"/>
            <a:ext cx="11512296" cy="3615914"/>
            <a:chOff x="0" y="1056670"/>
            <a:chExt cx="12192000" cy="39504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3F2533-7C72-1255-50C2-A9C7479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6670"/>
              <a:ext cx="12192000" cy="17088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D6B73-6EC1-16DD-8DE8-D6E74ADF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9826"/>
              <a:ext cx="12192000" cy="20773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81D32-6126-14DF-66FA-5EDC71FF251A}"/>
              </a:ext>
            </a:extLst>
          </p:cNvPr>
          <p:cNvSpPr/>
          <p:nvPr/>
        </p:nvSpPr>
        <p:spPr>
          <a:xfrm>
            <a:off x="7669200" y="1819656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E5E672-CC91-FC6A-DDA2-B287484B1107}"/>
              </a:ext>
            </a:extLst>
          </p:cNvPr>
          <p:cNvSpPr/>
          <p:nvPr/>
        </p:nvSpPr>
        <p:spPr>
          <a:xfrm>
            <a:off x="339852" y="2169555"/>
            <a:ext cx="1137361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48096B4A-8B64-529D-B9DF-060796DB46CA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084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6F3523-1926-3B80-1CB1-5004344BEC6F}"/>
              </a:ext>
            </a:extLst>
          </p:cNvPr>
          <p:cNvGrpSpPr/>
          <p:nvPr/>
        </p:nvGrpSpPr>
        <p:grpSpPr>
          <a:xfrm>
            <a:off x="861306" y="916784"/>
            <a:ext cx="3076838" cy="5870367"/>
            <a:chOff x="1001261" y="786153"/>
            <a:chExt cx="3076838" cy="587036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5F5C37D-613D-DD0A-AE66-4D5D534E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261" y="786153"/>
              <a:ext cx="3076838" cy="55915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A16CF00-2D15-EBAB-B288-F00DB2E77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261" y="6441301"/>
              <a:ext cx="3076838" cy="215219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DCF728-5924-5E29-AFCB-0E97138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4BF4-D0F5-3A4C-8E3C-B0D0283C42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481E-E1FF-F5C5-B1F7-1D262EEB3E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0E9E7-1021-06EE-95BB-2E24205348E2}"/>
              </a:ext>
            </a:extLst>
          </p:cNvPr>
          <p:cNvSpPr/>
          <p:nvPr/>
        </p:nvSpPr>
        <p:spPr>
          <a:xfrm>
            <a:off x="677089" y="1269974"/>
            <a:ext cx="2998549" cy="2546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8AA9A-F152-FD26-C45E-95C6FB2B7E14}"/>
              </a:ext>
            </a:extLst>
          </p:cNvPr>
          <p:cNvSpPr txBox="1"/>
          <p:nvPr/>
        </p:nvSpPr>
        <p:spPr>
          <a:xfrm>
            <a:off x="360696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091F-9BC7-A5AB-54AD-49D817D51AB5}"/>
              </a:ext>
            </a:extLst>
          </p:cNvPr>
          <p:cNvSpPr txBox="1"/>
          <p:nvPr/>
        </p:nvSpPr>
        <p:spPr>
          <a:xfrm>
            <a:off x="3606962" y="385865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F279B-0730-5187-7CF5-70AA01FA354F}"/>
              </a:ext>
            </a:extLst>
          </p:cNvPr>
          <p:cNvSpPr txBox="1"/>
          <p:nvPr/>
        </p:nvSpPr>
        <p:spPr>
          <a:xfrm>
            <a:off x="3606962" y="5707752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F7BC3-62F8-8BC9-CD60-E616E9DD4130}"/>
              </a:ext>
            </a:extLst>
          </p:cNvPr>
          <p:cNvSpPr/>
          <p:nvPr/>
        </p:nvSpPr>
        <p:spPr>
          <a:xfrm>
            <a:off x="674041" y="3843047"/>
            <a:ext cx="2998549" cy="1270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1722EB-D1BC-2D7D-B649-E5102CC89746}"/>
              </a:ext>
            </a:extLst>
          </p:cNvPr>
          <p:cNvSpPr/>
          <p:nvPr/>
        </p:nvSpPr>
        <p:spPr>
          <a:xfrm>
            <a:off x="680137" y="5567275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F2CF8-7669-7406-9F37-DCD4B72FCFCE}"/>
              </a:ext>
            </a:extLst>
          </p:cNvPr>
          <p:cNvSpPr txBox="1"/>
          <p:nvPr/>
        </p:nvSpPr>
        <p:spPr>
          <a:xfrm>
            <a:off x="3603914" y="650378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BBC7C1-F796-3657-31FE-486CE1F7D962}"/>
              </a:ext>
            </a:extLst>
          </p:cNvPr>
          <p:cNvSpPr/>
          <p:nvPr/>
        </p:nvSpPr>
        <p:spPr>
          <a:xfrm>
            <a:off x="686233" y="6611304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A9AAF-E96F-7916-DDE2-B7D278357388}"/>
              </a:ext>
            </a:extLst>
          </p:cNvPr>
          <p:cNvSpPr txBox="1"/>
          <p:nvPr/>
        </p:nvSpPr>
        <p:spPr>
          <a:xfrm>
            <a:off x="5985262" y="1157977"/>
            <a:ext cx="52767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＂/members/form2＂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RedirectResponse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72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F97CED-2765-B64B-E2E8-E981FBD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2D687-AEF6-3F9B-1A1F-9600FC85EDB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3470F-2EDA-EAB4-25B0-71EDC20002BD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838DD-AA32-DF1B-8969-CFB27A72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15" y="1263275"/>
            <a:ext cx="8252370" cy="530064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302CCBE-C9C7-26C5-411B-1A5531AAB536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1DE6637E-0E16-E8A1-8AED-9ED30E2C1FA4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63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7903A9-44ED-B9DD-DA27-C189BB1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AB33-D1E0-1F14-7502-A57819E0652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462B-CFBA-A902-9309-D723D783C7F1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A26B2-2F79-D561-5851-5F40F51A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547550"/>
            <a:ext cx="11279174" cy="3762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119093-5C8D-1010-D779-5A20EDD4EC48}"/>
              </a:ext>
            </a:extLst>
          </p:cNvPr>
          <p:cNvSpPr/>
          <p:nvPr/>
        </p:nvSpPr>
        <p:spPr>
          <a:xfrm>
            <a:off x="6872706" y="3202406"/>
            <a:ext cx="3962934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07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2D5E-3025-ACFE-3EF8-63A4691C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B0379A-C990-0922-2487-47C41F6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4F25C-EF61-A61C-3152-A3F99B8A27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E542-1F70-BC29-5476-E672B440F8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F7C25-0088-A7BB-72B4-ED67A438860B}"/>
              </a:ext>
            </a:extLst>
          </p:cNvPr>
          <p:cNvSpPr txBox="1"/>
          <p:nvPr/>
        </p:nvSpPr>
        <p:spPr>
          <a:xfrm>
            <a:off x="7082542" y="1692167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31AC6A-CC3A-3E7B-4F05-A22350B7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9" y="1047035"/>
            <a:ext cx="4963218" cy="2391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25AFF4-5A8F-B0CD-27CF-8BAFA7E9B75D}"/>
              </a:ext>
            </a:extLst>
          </p:cNvPr>
          <p:cNvSpPr/>
          <p:nvPr/>
        </p:nvSpPr>
        <p:spPr>
          <a:xfrm>
            <a:off x="938250" y="1757654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629C6-0BFD-C303-76A7-76EA70EE062D}"/>
              </a:ext>
            </a:extLst>
          </p:cNvPr>
          <p:cNvSpPr/>
          <p:nvPr/>
        </p:nvSpPr>
        <p:spPr>
          <a:xfrm>
            <a:off x="938250" y="2334728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24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B8E3-A5C4-ECE4-430E-6C0B24C68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5945EF-B416-7D11-6D6A-2C763308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C6BB-BDB4-3927-05FB-E3124E6242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7EACD-BCB2-9DF2-D695-18C854F8DA3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E061-FE19-1559-65EE-304A6BD36EDB}"/>
              </a:ext>
            </a:extLst>
          </p:cNvPr>
          <p:cNvSpPr txBox="1"/>
          <p:nvPr/>
        </p:nvSpPr>
        <p:spPr>
          <a:xfrm>
            <a:off x="7984276" y="1686167"/>
            <a:ext cx="37586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94C104-EFC2-CE42-549B-C5570F98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01665"/>
            <a:ext cx="7196328" cy="53863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2646BF-E573-E3CB-51C3-A55B7E539C03}"/>
              </a:ext>
            </a:extLst>
          </p:cNvPr>
          <p:cNvSpPr/>
          <p:nvPr/>
        </p:nvSpPr>
        <p:spPr>
          <a:xfrm>
            <a:off x="819378" y="1693646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275085-5926-AFC4-CA37-5C81E7D5BE59}"/>
              </a:ext>
            </a:extLst>
          </p:cNvPr>
          <p:cNvSpPr/>
          <p:nvPr/>
        </p:nvSpPr>
        <p:spPr>
          <a:xfrm>
            <a:off x="819378" y="2910800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C3A15-425D-D396-36C9-DD6E21DAB0E8}"/>
              </a:ext>
            </a:extLst>
          </p:cNvPr>
          <p:cNvSpPr/>
          <p:nvPr/>
        </p:nvSpPr>
        <p:spPr>
          <a:xfrm>
            <a:off x="819378" y="3947080"/>
            <a:ext cx="6678702" cy="2215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9AA7A1-181D-4578-15CC-DE84444FA5DD}"/>
              </a:ext>
            </a:extLst>
          </p:cNvPr>
          <p:cNvSpPr/>
          <p:nvPr/>
        </p:nvSpPr>
        <p:spPr>
          <a:xfrm>
            <a:off x="1346682" y="4932626"/>
            <a:ext cx="3298470" cy="572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F87A8-D1A5-CAF6-6CA5-B0C5A7FA9902}"/>
              </a:ext>
            </a:extLst>
          </p:cNvPr>
          <p:cNvSpPr/>
          <p:nvPr/>
        </p:nvSpPr>
        <p:spPr>
          <a:xfrm>
            <a:off x="3425210" y="5693664"/>
            <a:ext cx="2950464" cy="280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60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0F7B-73EA-4BD8-DA8D-8F790B67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8C39D7-0FB3-14E1-0CFC-A1614BD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F867-ED52-A9D8-74BA-6395206EBE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7E6A1-EE0E-921D-AA49-30D9EF98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EAFEC-4DDD-139C-7015-732E4047564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6DB2-0045-B5E1-1DC2-3B429AC011BC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0EA657-7761-B1F3-005B-E4AD1BDFC7E4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B9EEC-1889-9FAE-89D0-6BBE871E4292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B690-3F70-88F5-68E2-8DC49C3C0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3C7BA0-9BBC-D449-5C84-7D644B12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7B8F59-0272-21BE-27F1-5B3FA3A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0771-83DA-EFD2-C081-C9D91A54304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DC6F-9F9B-FA9F-3CAD-5A3B8A946C8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7125B-2DBD-304A-B2A0-5A4867BE68BD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11E07-EA8A-910A-CC9B-B09D04B7976D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FF68D-8464-557E-295F-DA1DF99BFEF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4D7434-DF73-8F5E-B69E-02729AC6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B4D4E-2DAB-4416-C6CC-59489EE25878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6FF36-491E-A41F-174C-54E397183587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465CD-24D3-5A83-14AA-9EB5FCB6B8E1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05E16A-37B0-C6B0-86E7-249454914FF3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5A2966D-464C-824F-0D6C-86ACA12D3E8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4DB9D57-A856-AEBE-3ACC-0B463B5A437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BCBBB-F145-6E39-3936-70080E98EF45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7762C9-AD74-BC0C-D066-91AA16B4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2BED6-B437-A77E-8366-681A3BAD904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56D92-CFE8-91A0-8EEA-741944031BBC}"/>
              </a:ext>
            </a:extLst>
          </p:cNvPr>
          <p:cNvSpPr txBox="1"/>
          <p:nvPr/>
        </p:nvSpPr>
        <p:spPr>
          <a:xfrm>
            <a:off x="521208" y="565064"/>
            <a:ext cx="957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준비 </a:t>
            </a:r>
            <a:r>
              <a:rPr lang="en-US" altLang="ko-KR" sz="1500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GenerateExample-SpringBoot.jar</a:t>
            </a:r>
          </a:p>
          <a:p>
            <a:r>
              <a:rPr lang="ko-KR" altLang="en-US" sz="1500" dirty="0"/>
              <a:t>해당 파일을 워크스페이스 폴더에 복사합니다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EAAED-F223-B97E-E90A-EFBD1067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4" y="1232498"/>
            <a:ext cx="5935152" cy="52098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21BEB5-CAEC-1B0E-4B07-7B878680E27A}"/>
              </a:ext>
            </a:extLst>
          </p:cNvPr>
          <p:cNvSpPr/>
          <p:nvPr/>
        </p:nvSpPr>
        <p:spPr>
          <a:xfrm>
            <a:off x="3417241" y="5959703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45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1FA49-D4E8-9FF4-82DE-15285C87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CCA7CC3-0417-9C17-EFE8-1A4143B0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8B5A3D-B8F7-5EDE-2969-F1A3413C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0D249B-C790-8467-A20D-982D59AA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11F47-34A1-B69F-A55B-5B87180C938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FB045-8C6B-6D2F-2242-BAB7F7ECC57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AD42CD-6396-9594-EC90-C11CE8A4B3B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8E730-DCFA-B392-60C9-2E57028E57E3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84606-3192-5575-D959-427CDFC4D962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59814-C25C-0438-0862-4031E1305FB0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58767-BB17-9603-2F16-5B49966BF841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991A58-CD7F-3D7A-04EE-8B64EEED3076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2BB4A0-C989-4C13-632C-5F0EBA329F40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FC14940-53FF-6826-B7F9-18597479FD8B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0D08FA3-6794-8607-4E22-C3A7D1F9E8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21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F5A9AC-B64F-CFE7-9F28-23CE5F4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A3FD9-C899-3EE4-AF39-83FEB1428B4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6434C-DCD8-BF15-0D4E-929B8688334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RedirectResponse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43D9A-B9AD-C163-B67B-0E19A809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3" y="1063416"/>
            <a:ext cx="5239481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6499B-500A-9E5F-6A3E-4C1D66B093F0}"/>
              </a:ext>
            </a:extLst>
          </p:cNvPr>
          <p:cNvSpPr txBox="1"/>
          <p:nvPr/>
        </p:nvSpPr>
        <p:spPr>
          <a:xfrm>
            <a:off x="6685828" y="1063416"/>
            <a:ext cx="375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넘겨주기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위해서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71A31-37CF-C32D-9DF1-9B64ECCFE9DF}"/>
              </a:ext>
            </a:extLst>
          </p:cNvPr>
          <p:cNvSpPr/>
          <p:nvPr/>
        </p:nvSpPr>
        <p:spPr>
          <a:xfrm>
            <a:off x="1280066" y="3540342"/>
            <a:ext cx="4297774" cy="62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03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BC42-82B2-3CC6-76E1-4808C5D6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598E-925A-24C9-E913-72B3BCA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0A561-4AB3-91AD-14C3-272D1FD34FBD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D83D-2C8F-8B4A-7F90-6A2D4539399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D6379-6724-66A1-7544-1B9F1E45C03E}"/>
              </a:ext>
            </a:extLst>
          </p:cNvPr>
          <p:cNvSpPr txBox="1"/>
          <p:nvPr/>
        </p:nvSpPr>
        <p:spPr>
          <a:xfrm>
            <a:off x="6593900" y="3101511"/>
            <a:ext cx="3758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B9635E-6A21-E979-7732-7793B6BF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3" y="888229"/>
            <a:ext cx="5484447" cy="5903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35CBD0-C534-1D9D-31EA-C09A49833AA4}"/>
              </a:ext>
            </a:extLst>
          </p:cNvPr>
          <p:cNvSpPr/>
          <p:nvPr/>
        </p:nvSpPr>
        <p:spPr>
          <a:xfrm>
            <a:off x="4087274" y="5826343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F3AFF-2272-8CD2-3E93-EDF902F1EF1B}"/>
              </a:ext>
            </a:extLst>
          </p:cNvPr>
          <p:cNvSpPr/>
          <p:nvPr/>
        </p:nvSpPr>
        <p:spPr>
          <a:xfrm>
            <a:off x="1670210" y="3285572"/>
            <a:ext cx="4127086" cy="349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00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498B-41C2-CC7E-24FA-32754286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89208B-7CB4-9BE4-6176-C8B7CDF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3485-953C-BAA6-3D80-65EEBEF37DB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33E17-398B-2DB0-1306-D63AA81ADB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50F07-2E5B-9D38-295C-86B0CFE5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EC669-9F70-477A-CDD6-2934798C7A71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64947-0CCB-B289-4AFE-45596AED6E13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CB6531-275D-486A-9146-C0D14CC376C0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22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CBA4-C9FD-C7D7-BFB4-CF25C34B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CC8451-794F-D395-89F1-D6FB5F1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8C42C-FE21-7AB0-E91C-4402051CF39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F768-9087-0BD6-78CF-A2FF70FF86E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3AC25-EB0B-7C17-003A-A58B87D9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17B309-C7A8-924A-2D51-05D5D9DAAF63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C673C-A003-1B53-97F7-DDAD48A59DC1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CFC15-CBEF-EDC0-BBEB-33E2D1FEA45B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B747F-D17C-6642-2C56-118AED0B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975BF2-AAFD-D629-CDF0-5DC9F80394E3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75D871-C168-36AB-4716-251FE118902E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A941-A72F-4B51-CBE4-8E37C0F71AE1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524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3F54-DF62-2F82-7131-076FCD3C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8C5B-C6EB-E6BC-EDB0-F95FCACA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CBB3B-48F5-05A4-BA65-5AA7AD5C0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7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38D50-9F86-0E07-D647-C5E6DA5B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01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5D66-F978-7DE0-926A-888AE5CF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A1A5A9-7C2A-5BCB-8280-39ACCA6EA8AE}"/>
              </a:ext>
            </a:extLst>
          </p:cNvPr>
          <p:cNvGrpSpPr/>
          <p:nvPr/>
        </p:nvGrpSpPr>
        <p:grpSpPr>
          <a:xfrm>
            <a:off x="0" y="1216184"/>
            <a:ext cx="12192000" cy="3610652"/>
            <a:chOff x="0" y="1444784"/>
            <a:chExt cx="12192000" cy="361065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06D23C-E067-3FA7-B5D3-8BFDC58D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44784"/>
              <a:ext cx="12192000" cy="175558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C8E243F-B42C-5947-1D3B-CB89ECF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02180"/>
              <a:ext cx="12192000" cy="1753256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921A1E-CD82-E4BD-11C6-B13EB6D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753A9-AFBF-6E9A-E3D0-459B0A7A8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817F-4B03-20D2-4239-37821DBB858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FB60E-AB6A-6718-BC26-602E4D4851F5}"/>
              </a:ext>
            </a:extLst>
          </p:cNvPr>
          <p:cNvSpPr/>
          <p:nvPr/>
        </p:nvSpPr>
        <p:spPr>
          <a:xfrm>
            <a:off x="7845552" y="180136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ED2C0-616B-B531-6DEB-7651BAB272DA}"/>
              </a:ext>
            </a:extLst>
          </p:cNvPr>
          <p:cNvSpPr/>
          <p:nvPr/>
        </p:nvSpPr>
        <p:spPr>
          <a:xfrm>
            <a:off x="47244" y="2178699"/>
            <a:ext cx="12077700" cy="265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FA5F523B-786C-33C9-06AD-75C4F093F360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64064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A981-9A33-CBD2-C70A-9D877CAD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20853B-9F1A-9CF3-AA05-7DFA81A0FE10}"/>
              </a:ext>
            </a:extLst>
          </p:cNvPr>
          <p:cNvGrpSpPr/>
          <p:nvPr/>
        </p:nvGrpSpPr>
        <p:grpSpPr>
          <a:xfrm>
            <a:off x="538662" y="872120"/>
            <a:ext cx="3762901" cy="5727839"/>
            <a:chOff x="4214550" y="780680"/>
            <a:chExt cx="3762901" cy="572783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66A30C-B786-0EC8-D0B4-07F22C52E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550" y="780680"/>
              <a:ext cx="3762900" cy="52966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07E881-46D5-FA05-A784-721E2A2F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551" y="6142552"/>
              <a:ext cx="3762900" cy="365967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C1AD5-B94E-FB61-0586-559E6B79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F683C-7F18-8929-AF0B-739CDD95CF6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C5E9B-B656-E5A2-E3F8-5B0E3460486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B13CA-0638-423D-5700-4F6542D4B727}"/>
              </a:ext>
            </a:extLst>
          </p:cNvPr>
          <p:cNvSpPr/>
          <p:nvPr/>
        </p:nvSpPr>
        <p:spPr>
          <a:xfrm>
            <a:off x="677089" y="1388847"/>
            <a:ext cx="3388943" cy="2416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565F-56AC-3191-C108-3F5D5CBA2826}"/>
              </a:ext>
            </a:extLst>
          </p:cNvPr>
          <p:cNvSpPr txBox="1"/>
          <p:nvPr/>
        </p:nvSpPr>
        <p:spPr>
          <a:xfrm>
            <a:off x="4000154" y="14348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2A40D-EBB5-0130-B2DE-6FC06746F7E8}"/>
              </a:ext>
            </a:extLst>
          </p:cNvPr>
          <p:cNvSpPr txBox="1"/>
          <p:nvPr/>
        </p:nvSpPr>
        <p:spPr>
          <a:xfrm>
            <a:off x="4000154" y="4443867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875CC-E216-351B-B4C5-B88D1E53F0D5}"/>
              </a:ext>
            </a:extLst>
          </p:cNvPr>
          <p:cNvSpPr txBox="1"/>
          <p:nvPr/>
        </p:nvSpPr>
        <p:spPr>
          <a:xfrm>
            <a:off x="4000154" y="560716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4392D7-F455-77C7-661E-538FB0D364CC}"/>
              </a:ext>
            </a:extLst>
          </p:cNvPr>
          <p:cNvSpPr/>
          <p:nvPr/>
        </p:nvSpPr>
        <p:spPr>
          <a:xfrm>
            <a:off x="674041" y="3843048"/>
            <a:ext cx="3388943" cy="106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F43CA-B151-94D5-7F60-B10A90B9D2E6}"/>
              </a:ext>
            </a:extLst>
          </p:cNvPr>
          <p:cNvSpPr/>
          <p:nvPr/>
        </p:nvSpPr>
        <p:spPr>
          <a:xfrm>
            <a:off x="680137" y="5521555"/>
            <a:ext cx="3388943" cy="65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DB8DC-3903-EECF-1434-2E3BC14B670A}"/>
              </a:ext>
            </a:extLst>
          </p:cNvPr>
          <p:cNvSpPr txBox="1"/>
          <p:nvPr/>
        </p:nvSpPr>
        <p:spPr>
          <a:xfrm>
            <a:off x="3997106" y="633918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8544E-869E-7FCE-96E3-DD53A99093FD}"/>
              </a:ext>
            </a:extLst>
          </p:cNvPr>
          <p:cNvSpPr/>
          <p:nvPr/>
        </p:nvSpPr>
        <p:spPr>
          <a:xfrm>
            <a:off x="686233" y="6410136"/>
            <a:ext cx="3375164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B166F-35D7-7B70-0C88-882622738B40}"/>
              </a:ext>
            </a:extLst>
          </p:cNvPr>
          <p:cNvSpPr txBox="1"/>
          <p:nvPr/>
        </p:nvSpPr>
        <p:spPr>
          <a:xfrm>
            <a:off x="5985262" y="1157977"/>
            <a:ext cx="5276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repository, service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＂/sample/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http://localhost:8080/sample/findAll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Repository, Entity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조회하는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변경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dependency, Lombok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141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5D7DD0-C696-A40C-ACC8-A60F7E9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3" y="1176852"/>
            <a:ext cx="11335511" cy="55348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03360-E9E8-BEED-8C05-E1FECD4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320-77F7-1112-C269-F63CA35667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C7F56-85FB-438B-215A-B80C330B41EB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http://http://localhost:8080/sample/findAll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95B451B-55FB-C111-028F-63FB151F0D67}"/>
              </a:ext>
            </a:extLst>
          </p:cNvPr>
          <p:cNvSpPr/>
          <p:nvPr/>
        </p:nvSpPr>
        <p:spPr>
          <a:xfrm>
            <a:off x="3488001" y="2482334"/>
            <a:ext cx="3380970" cy="1094192"/>
          </a:xfrm>
          <a:prstGeom prst="wedgeEllipseCallout">
            <a:avLst>
              <a:gd name="adj1" fmla="val -35884"/>
              <a:gd name="adj2" fmla="val -114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1343982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353D1F-B127-1E6B-F76C-F768003A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5806-5DE3-DA4F-63DB-9C8F49387F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3AE3E-2760-5C64-64AA-068270DE0E6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13202-4BE6-51DC-751F-E6B53BEC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4" y="1001665"/>
            <a:ext cx="5915851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A16A5-28F0-4910-FDC6-E8C7E3C037BD}"/>
              </a:ext>
            </a:extLst>
          </p:cNvPr>
          <p:cNvSpPr txBox="1"/>
          <p:nvPr/>
        </p:nvSpPr>
        <p:spPr>
          <a:xfrm>
            <a:off x="7146550" y="3045479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1970E-1DF8-DE0A-9A61-2978A770DD03}"/>
              </a:ext>
            </a:extLst>
          </p:cNvPr>
          <p:cNvSpPr/>
          <p:nvPr/>
        </p:nvSpPr>
        <p:spPr>
          <a:xfrm>
            <a:off x="1002258" y="3092678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B93D46-E13D-8475-2696-CBA6B2FC62E2}"/>
              </a:ext>
            </a:extLst>
          </p:cNvPr>
          <p:cNvSpPr/>
          <p:nvPr/>
        </p:nvSpPr>
        <p:spPr>
          <a:xfrm>
            <a:off x="1002258" y="4017224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3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494A46-3720-5A95-BB24-993AAD66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D1868-8D1A-5B60-770A-AE9DA8B460D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FF463-C9C0-1F62-AFB4-97692103A8F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실행 준비 </a:t>
            </a:r>
            <a:r>
              <a:rPr lang="en-US" altLang="ko-KR" sz="1500" dirty="0"/>
              <a:t>: </a:t>
            </a:r>
            <a:r>
              <a:rPr lang="ko-KR" altLang="en-US" sz="1500" dirty="0"/>
              <a:t>커맨드 창</a:t>
            </a:r>
            <a:r>
              <a:rPr lang="en-US" altLang="ko-KR" sz="1500" dirty="0"/>
              <a:t>(</a:t>
            </a:r>
            <a:r>
              <a:rPr lang="ko-KR" altLang="en-US" sz="1500" dirty="0"/>
              <a:t>도스 창</a:t>
            </a:r>
            <a:r>
              <a:rPr lang="en-US" altLang="ko-KR" sz="1500" dirty="0"/>
              <a:t>)</a:t>
            </a:r>
            <a:r>
              <a:rPr lang="ko-KR" altLang="en-US" sz="1500" dirty="0"/>
              <a:t>을 열어서 워크스페이스 경로로 이동합니다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E5B99-3C53-A54D-6734-13D40834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2164404"/>
            <a:ext cx="10564699" cy="2067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D1B686-E591-852A-D9BA-F226BD58E88E}"/>
              </a:ext>
            </a:extLst>
          </p:cNvPr>
          <p:cNvSpPr/>
          <p:nvPr/>
        </p:nvSpPr>
        <p:spPr>
          <a:xfrm>
            <a:off x="7385737" y="3364992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6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53E18-F509-2E2A-9994-6D2D5AD9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771754-59B3-9500-FE29-EF9948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5C12-9D2C-5607-95C9-9ED468C8804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9009-13BA-AB82-C008-05F44B9375A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/ @RequiredArgsConstructor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4D123-A662-98FB-5258-2C68C7BB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" y="1001665"/>
            <a:ext cx="5068007" cy="3124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1FCE-0B74-5FAD-7603-84B93017516C}"/>
              </a:ext>
            </a:extLst>
          </p:cNvPr>
          <p:cNvSpPr/>
          <p:nvPr/>
        </p:nvSpPr>
        <p:spPr>
          <a:xfrm>
            <a:off x="1002258" y="1721078"/>
            <a:ext cx="2134134" cy="473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FB93F7-8FE6-8C0D-AECF-C5888AC2380C}"/>
              </a:ext>
            </a:extLst>
          </p:cNvPr>
          <p:cNvSpPr/>
          <p:nvPr/>
        </p:nvSpPr>
        <p:spPr>
          <a:xfrm>
            <a:off x="1291818" y="2670047"/>
            <a:ext cx="4203726" cy="31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EEF88-C6CF-42B4-A3C8-C4566E8C001C}"/>
              </a:ext>
            </a:extLst>
          </p:cNvPr>
          <p:cNvSpPr/>
          <p:nvPr/>
        </p:nvSpPr>
        <p:spPr>
          <a:xfrm>
            <a:off x="1608810" y="3328415"/>
            <a:ext cx="3091206" cy="2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B168-E6D8-5DA5-0AC6-88CF4808017A}"/>
              </a:ext>
            </a:extLst>
          </p:cNvPr>
          <p:cNvSpPr txBox="1"/>
          <p:nvPr/>
        </p:nvSpPr>
        <p:spPr>
          <a:xfrm>
            <a:off x="7146550" y="1719599"/>
            <a:ext cx="50108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메서드로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엔티티 클래스의 모든 레코드를 데이터베이스에서 조회하여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Lombok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제공하는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@NonNull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붙은 필드에 대해 생성자를 자동으로 생성해줍니다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스프링 프레임워크에서 의존성 주입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(Dependency Injection, DI)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간결하게 구현할 때 사용됨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130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D7BC-96E6-D23D-FA6F-BE5FC16D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C2DDEE-9F06-EFD3-7149-D73742D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7BF7C-73FB-B190-B514-602873D1782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EBF26-ACC0-270D-9D3D-88A379B79E9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@Entity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065F4-B3EB-E9F8-78A1-B8A7E9CC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74" y="857177"/>
            <a:ext cx="5363323" cy="598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CF8DC-8473-60B8-088B-DC53B9FAFA30}"/>
              </a:ext>
            </a:extLst>
          </p:cNvPr>
          <p:cNvSpPr txBox="1"/>
          <p:nvPr/>
        </p:nvSpPr>
        <p:spPr>
          <a:xfrm>
            <a:off x="7146550" y="1719599"/>
            <a:ext cx="50108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@Entity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 기본 키로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/>
              <a:t>기본 키 생성 전략 중 하나인 </a:t>
            </a:r>
            <a:r>
              <a:rPr lang="en-US" altLang="ko-KR" sz="1400" dirty="0"/>
              <a:t>IDENTITY </a:t>
            </a:r>
            <a:r>
              <a:rPr lang="ko-KR" altLang="en-US" sz="1400" dirty="0"/>
              <a:t>전략을 사용</a:t>
            </a:r>
            <a:r>
              <a:rPr lang="en-US" altLang="ko-KR" sz="1400" dirty="0"/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@Entity 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/>
              <a:t>JPA</a:t>
            </a:r>
            <a:r>
              <a:rPr lang="ko-KR" altLang="en-US" sz="1200" dirty="0"/>
              <a:t>에서 </a:t>
            </a:r>
            <a:r>
              <a:rPr lang="en-US" altLang="ko-KR" sz="1200" b="1" dirty="0"/>
              <a:t>Entity</a:t>
            </a:r>
            <a:r>
              <a:rPr lang="ko-KR" altLang="en-US" sz="1200" dirty="0"/>
              <a:t>는 데이터베이스 테이블과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자바 객체를 의미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6FF6-E707-C1B0-5466-70A8044D6057}"/>
              </a:ext>
            </a:extLst>
          </p:cNvPr>
          <p:cNvSpPr/>
          <p:nvPr/>
        </p:nvSpPr>
        <p:spPr>
          <a:xfrm>
            <a:off x="901674" y="1591056"/>
            <a:ext cx="82654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0034A-F6BA-492C-9839-4107CFFD4073}"/>
              </a:ext>
            </a:extLst>
          </p:cNvPr>
          <p:cNvSpPr/>
          <p:nvPr/>
        </p:nvSpPr>
        <p:spPr>
          <a:xfrm>
            <a:off x="1218666" y="2139200"/>
            <a:ext cx="4505478" cy="485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16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C7CC-9AEF-B225-2D37-EC32A8D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6EB7-CABD-16CF-0BD3-3C90C11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1CA95-AE88-7CD2-E1FF-0439579BB9C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10AFB-5782-16A1-715A-9AAA856AA25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JpaRepository</a:t>
            </a:r>
            <a:r>
              <a:rPr lang="en-US" altLang="ko-KR" sz="1500" dirty="0"/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EBB43-BB0C-E943-875E-7EDF87C2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73" y="1001665"/>
            <a:ext cx="6944694" cy="125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9389B7-FAD4-1164-387F-0F58D1E81E82}"/>
              </a:ext>
            </a:extLst>
          </p:cNvPr>
          <p:cNvSpPr/>
          <p:nvPr/>
        </p:nvSpPr>
        <p:spPr>
          <a:xfrm>
            <a:off x="4602978" y="1766798"/>
            <a:ext cx="2675645" cy="22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E55CC-E276-8A5F-87B3-A742C6CD5631}"/>
              </a:ext>
            </a:extLst>
          </p:cNvPr>
          <p:cNvSpPr txBox="1"/>
          <p:nvPr/>
        </p:nvSpPr>
        <p:spPr>
          <a:xfrm>
            <a:off x="7181151" y="2478551"/>
            <a:ext cx="50108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인터페이스로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데이터베이스와의 상호작용을 간편하게 처리할 수 있도록 다양한 기능을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상속하면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기본적인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별도의 구현 없이 사용할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732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A1CE7-2614-1580-1EC8-6DB2963A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B3F125-E175-14AC-A519-A7864A8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28975-2190-3405-F190-D733E95692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9EBDB-8065-61FB-AF43-2F7AF422C07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BA5C7-15BF-3DF8-4479-00964FA3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888229"/>
            <a:ext cx="5325218" cy="387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0CFD-7F99-A757-E951-28D7AF21E2BC}"/>
              </a:ext>
            </a:extLst>
          </p:cNvPr>
          <p:cNvSpPr txBox="1"/>
          <p:nvPr/>
        </p:nvSpPr>
        <p:spPr>
          <a:xfrm>
            <a:off x="5901131" y="1001665"/>
            <a:ext cx="6050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없는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경우 생성 기능 추가 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F35815-2F1B-6E75-006A-A64F6C843D7F}"/>
              </a:ext>
            </a:extLst>
          </p:cNvPr>
          <p:cNvSpPr/>
          <p:nvPr/>
        </p:nvSpPr>
        <p:spPr>
          <a:xfrm>
            <a:off x="862800" y="2057400"/>
            <a:ext cx="4983625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056BAF-C40F-521D-5BBC-CBEFFB6187D8}"/>
              </a:ext>
            </a:extLst>
          </p:cNvPr>
          <p:cNvSpPr/>
          <p:nvPr/>
        </p:nvSpPr>
        <p:spPr>
          <a:xfrm>
            <a:off x="841464" y="3902783"/>
            <a:ext cx="4983626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4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CBC0-AF5B-1AAF-CD39-FB2BDB1A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1BE518-0AD6-9FB4-3C58-0BF2CDEC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E0BD-3B8E-0C17-1A6D-9A451FE2235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DB542-C574-424A-C735-402BD6E6B3D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79112-D13B-3EDA-F902-AC77B7747278}"/>
              </a:ext>
            </a:extLst>
          </p:cNvPr>
          <p:cNvSpPr txBox="1"/>
          <p:nvPr/>
        </p:nvSpPr>
        <p:spPr>
          <a:xfrm>
            <a:off x="7400747" y="1367425"/>
            <a:ext cx="399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Lombok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사용에 필요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90423-7A85-B9D1-9F7F-6C672E0C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17633"/>
            <a:ext cx="6516009" cy="3343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B66826-C018-E988-B37F-930C4A6E9482}"/>
              </a:ext>
            </a:extLst>
          </p:cNvPr>
          <p:cNvSpPr/>
          <p:nvPr/>
        </p:nvSpPr>
        <p:spPr>
          <a:xfrm>
            <a:off x="1673568" y="1253218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00AEE3-9705-8D2E-2BA4-176CA42163D3}"/>
              </a:ext>
            </a:extLst>
          </p:cNvPr>
          <p:cNvSpPr/>
          <p:nvPr/>
        </p:nvSpPr>
        <p:spPr>
          <a:xfrm>
            <a:off x="1673568" y="2303297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DBBBDF-9603-3ADF-1F6A-FFD79FF43CBC}"/>
              </a:ext>
            </a:extLst>
          </p:cNvPr>
          <p:cNvSpPr/>
          <p:nvPr/>
        </p:nvSpPr>
        <p:spPr>
          <a:xfrm>
            <a:off x="1673568" y="3353029"/>
            <a:ext cx="4983626" cy="120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2D5E1C-AA48-8E15-C11C-3D24F64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DA6EE-99BA-D7DC-3B96-995F8035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" y="1316337"/>
            <a:ext cx="6963747" cy="2981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FCB3B0-0F60-1697-F57C-A709285B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53" y="3548684"/>
            <a:ext cx="7354326" cy="201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EF5A9-FC64-78BB-2443-DF8FD3430CE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Spring</a:t>
            </a:r>
            <a:r>
              <a:rPr lang="ko-KR" altLang="en-US" dirty="0"/>
              <a:t> </a:t>
            </a:r>
            <a:r>
              <a:rPr lang="en-US" altLang="ko-KR" dirty="0"/>
              <a:t>Boot Application </a:t>
            </a:r>
            <a:r>
              <a:rPr lang="ko-KR" altLang="en-US" dirty="0"/>
              <a:t>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9A5CA-822C-43B2-43FC-77BB51B4562E}"/>
              </a:ext>
            </a:extLst>
          </p:cNvPr>
          <p:cNvSpPr txBox="1"/>
          <p:nvPr/>
        </p:nvSpPr>
        <p:spPr>
          <a:xfrm>
            <a:off x="521208" y="565064"/>
            <a:ext cx="95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Run As &gt; Spring Boot app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B6AC4-5046-75D1-7DE3-0D1A9761F531}"/>
              </a:ext>
            </a:extLst>
          </p:cNvPr>
          <p:cNvSpPr/>
          <p:nvPr/>
        </p:nvSpPr>
        <p:spPr>
          <a:xfrm>
            <a:off x="664897" y="2333726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4C4CD-7C94-75AB-39D6-FAD4B0B830D4}"/>
              </a:ext>
            </a:extLst>
          </p:cNvPr>
          <p:cNvSpPr/>
          <p:nvPr/>
        </p:nvSpPr>
        <p:spPr>
          <a:xfrm>
            <a:off x="4448014" y="4166493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8F3699-43D5-7679-78D0-F9885A2ABA42}"/>
              </a:ext>
            </a:extLst>
          </p:cNvPr>
          <p:cNvSpPr/>
          <p:nvPr/>
        </p:nvSpPr>
        <p:spPr>
          <a:xfrm>
            <a:off x="8363178" y="4407408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B53271-F941-26D0-E6E9-48EB231F9407}"/>
              </a:ext>
            </a:extLst>
          </p:cNvPr>
          <p:cNvSpPr/>
          <p:nvPr/>
        </p:nvSpPr>
        <p:spPr>
          <a:xfrm>
            <a:off x="655753" y="1615144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17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74F7E-CE64-F637-C987-08F75D5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FE132-B7AB-E7AB-D0E8-8678DB7E6B9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</a:t>
            </a:r>
            <a:r>
              <a:rPr lang="ko-KR" altLang="en-US" dirty="0"/>
              <a:t>테이블 스키마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BB3234-5D1A-B9A9-F4ED-A72F4675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14283"/>
              </p:ext>
            </p:extLst>
          </p:nvPr>
        </p:nvGraphicFramePr>
        <p:xfrm>
          <a:off x="2833374" y="1030845"/>
          <a:ext cx="478637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085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415291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Database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MariaDB (10.11.11-MariaDB)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127.0.0.1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3306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Table 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A2A13E-EAD7-3F8E-E5C5-65C467D9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44896"/>
              </p:ext>
            </p:extLst>
          </p:nvPr>
        </p:nvGraphicFramePr>
        <p:xfrm>
          <a:off x="2032000" y="3835102"/>
          <a:ext cx="8127999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1550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37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6677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Comment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PK,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495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52B39-660D-4572-89C8-3DAE125F27D7}"/>
              </a:ext>
            </a:extLst>
          </p:cNvPr>
          <p:cNvSpPr txBox="1"/>
          <p:nvPr/>
        </p:nvSpPr>
        <p:spPr>
          <a:xfrm>
            <a:off x="2288286" y="6351955"/>
            <a:ext cx="803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effectLst/>
                <a:latin typeface="Consolas" panose="020B0609020204030204" pitchFamily="49" charset="0"/>
              </a:rPr>
              <a:t>© </a:t>
            </a:r>
            <a:r>
              <a:rPr lang="en-US" altLang="ko-KR" sz="1800" u="sng" dirty="0" err="1">
                <a:effectLst/>
                <a:latin typeface="Consolas" panose="020B0609020204030204" pitchFamily="49" charset="0"/>
              </a:rPr>
              <a:t>Moneyverse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. 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E0294-8403-D5AB-2D57-906EE611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1EBE-7137-EF9A-A6EB-76C12619210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맺음말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8C482-A214-A255-F71D-2505ECF29F13}"/>
              </a:ext>
            </a:extLst>
          </p:cNvPr>
          <p:cNvSpPr txBox="1"/>
          <p:nvPr/>
        </p:nvSpPr>
        <p:spPr>
          <a:xfrm>
            <a:off x="521208" y="565064"/>
            <a:ext cx="957376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 문서의 목적은 </a:t>
            </a:r>
            <a:r>
              <a:rPr lang="en-US" altLang="ko-KR" sz="1500" dirty="0"/>
              <a:t>Spring Boot </a:t>
            </a:r>
            <a:r>
              <a:rPr lang="ko-KR" altLang="en-US" sz="1500" dirty="0"/>
              <a:t>프레임워크에 대한 상세한 설명을 하기 보다는 개발 시 흔히 접하게 되는 기본 패턴을 제공하기 </a:t>
            </a:r>
            <a:r>
              <a:rPr lang="ko-KR" altLang="en-US" sz="1500" dirty="0" err="1"/>
              <a:t>위함입니다</a:t>
            </a:r>
            <a:r>
              <a:rPr lang="en-US" altLang="ko-KR" sz="15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라이브러리 파일</a:t>
            </a:r>
            <a:r>
              <a:rPr lang="en-US" altLang="ko-KR" sz="1500" dirty="0"/>
              <a:t>(GenerateExample-SpringBoot.jar)</a:t>
            </a:r>
            <a:r>
              <a:rPr lang="ko-KR" altLang="en-US" sz="1500" dirty="0"/>
              <a:t>을 희망하시면 </a:t>
            </a:r>
            <a:r>
              <a:rPr lang="en-US" altLang="ko-KR" sz="1500" dirty="0">
                <a:hlinkClick r:id="rId2"/>
              </a:rPr>
              <a:t>i_sinclare@hanmail.net</a:t>
            </a:r>
            <a:r>
              <a:rPr lang="ko-KR" altLang="en-US" sz="1500" dirty="0"/>
              <a:t>으로 메일 부탁 드립니다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Spring </a:t>
            </a:r>
            <a:r>
              <a:rPr lang="ko-KR" altLang="en-US" sz="1500" dirty="0"/>
              <a:t>프레임워크에 대한 자료도 준비 중입니다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도움이 되셨나요</a:t>
            </a:r>
            <a:r>
              <a:rPr lang="en-US" altLang="ko-KR" sz="1500" b="1" dirty="0">
                <a:solidFill>
                  <a:srgbClr val="FF0000"/>
                </a:solidFill>
              </a:rPr>
              <a:t>?    </a:t>
            </a:r>
            <a:r>
              <a:rPr lang="ko-KR" altLang="en-US" sz="1500" b="1" dirty="0">
                <a:solidFill>
                  <a:srgbClr val="FF0000"/>
                </a:solidFill>
              </a:rPr>
              <a:t>감사합니다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562C-406B-CB3E-DFE2-50F1788D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  <a:br>
              <a:rPr lang="en-US" altLang="ko-KR" dirty="0"/>
            </a:br>
            <a:r>
              <a:rPr lang="en-US" altLang="ko-KR" dirty="0"/>
              <a:t>(Controller only 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B261-6BF4-0E9C-20FF-8BBB1C16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96E12-E9B2-737C-4BE2-6617389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8B918-1E11-5C40-24E9-41F4997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A6211-A1A7-BA08-C2F3-FE0CB75EDFB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5AED-65BA-0862-E139-1386A246B19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D1DBD4-BD9A-0F86-0256-D64E69DB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176852"/>
            <a:ext cx="10692384" cy="54869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24E815-9917-4CA6-3C09-F6E873A3267C}"/>
              </a:ext>
            </a:extLst>
          </p:cNvPr>
          <p:cNvSpPr/>
          <p:nvPr/>
        </p:nvSpPr>
        <p:spPr>
          <a:xfrm>
            <a:off x="7568616" y="2066544"/>
            <a:ext cx="3779087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FDD760-4B8B-06D9-644C-376AC960F92E}"/>
              </a:ext>
            </a:extLst>
          </p:cNvPr>
          <p:cNvSpPr/>
          <p:nvPr/>
        </p:nvSpPr>
        <p:spPr>
          <a:xfrm>
            <a:off x="768096" y="2454641"/>
            <a:ext cx="10579607" cy="364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5CB5C49-D1FF-9697-6FC6-7EB3316BD76A}"/>
              </a:ext>
            </a:extLst>
          </p:cNvPr>
          <p:cNvSpPr/>
          <p:nvPr/>
        </p:nvSpPr>
        <p:spPr>
          <a:xfrm>
            <a:off x="7934592" y="495604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4511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975</TotalTime>
  <Words>3491</Words>
  <Application>Microsoft Office PowerPoint</Application>
  <PresentationFormat>와이드스크린</PresentationFormat>
  <Paragraphs>909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5" baseType="lpstr">
      <vt:lpstr>맑은 고딕</vt:lpstr>
      <vt:lpstr>바탕체</vt:lpstr>
      <vt:lpstr>Arial</vt:lpstr>
      <vt:lpstr>Century Gothic</vt:lpstr>
      <vt:lpstr>Consolas</vt:lpstr>
      <vt:lpstr>Wingdings</vt:lpstr>
      <vt:lpstr>Wingdings 3</vt:lpstr>
      <vt:lpstr>이온</vt:lpstr>
      <vt:lpstr>Spring Boot Template</vt:lpstr>
      <vt:lpstr>새로운 프로그램 또는 프레임워크를 접하는 Beginner에게 가장 어려운 것이 예제를 따라서 했는데 에러가 발생하는 경우이다.  Spring Boot를 처음 접하는 Beginner가 Spring Boot를 이해하기 전이라 하더라도 Welcome 페이지를 출력할 수 있게 하자는 것이 본 문서의 목표이며, 더 나아가 숙련된 개발자들에게도 언제 어디서든 Spring Boot 구조를 손쉽게 제공하고자 한다.  이클립스 버전 : eGovFrameDev-4.3.0-64bit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Welcome 페이지 (Controller only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DB연동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Simple JSP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Form submit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Restful API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JPA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 Han</dc:creator>
  <cp:lastModifiedBy>changhyun Han</cp:lastModifiedBy>
  <cp:revision>25</cp:revision>
  <dcterms:created xsi:type="dcterms:W3CDTF">2025-05-18T00:51:20Z</dcterms:created>
  <dcterms:modified xsi:type="dcterms:W3CDTF">2025-05-28T05:53:07Z</dcterms:modified>
</cp:coreProperties>
</file>