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25"/>
  </p:notesMasterIdLst>
  <p:handoutMasterIdLst>
    <p:handoutMasterId r:id="rId26"/>
  </p:handoutMasterIdLst>
  <p:sldIdLst>
    <p:sldId id="588" r:id="rId6"/>
    <p:sldId id="584" r:id="rId7"/>
    <p:sldId id="589" r:id="rId8"/>
    <p:sldId id="376" r:id="rId9"/>
    <p:sldId id="590" r:id="rId10"/>
    <p:sldId id="377" r:id="rId11"/>
    <p:sldId id="585" r:id="rId12"/>
    <p:sldId id="591" r:id="rId13"/>
    <p:sldId id="586" r:id="rId14"/>
    <p:sldId id="592" r:id="rId15"/>
    <p:sldId id="380" r:id="rId16"/>
    <p:sldId id="593" r:id="rId17"/>
    <p:sldId id="594" r:id="rId18"/>
    <p:sldId id="379" r:id="rId19"/>
    <p:sldId id="374" r:id="rId20"/>
    <p:sldId id="383" r:id="rId21"/>
    <p:sldId id="595" r:id="rId22"/>
    <p:sldId id="381" r:id="rId23"/>
    <p:sldId id="384" r:id="rId2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7AD0F-3D20-4CA7-865F-1847D898E1DE}" v="13" dt="2020-12-17T06:07:03.306"/>
    <p1510:client id="{DDBD8606-DAAA-470D-B478-EBA9FDC781E6}" v="414" dt="2020-12-17T04:15:35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88144" autoAdjust="0"/>
  </p:normalViewPr>
  <p:slideViewPr>
    <p:cSldViewPr snapToGrid="0">
      <p:cViewPr varScale="1">
        <p:scale>
          <a:sx n="100" d="100"/>
          <a:sy n="100" d="100"/>
        </p:scale>
        <p:origin x="17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길상[ 교수 / 정보창의교육연구소 ]" userId="c4a2c5cc-8eb7-4e89-b9bd-49a33f984926" providerId="ADAL" clId="{10004634-5FF5-4E20-9B24-39FCCD5FE0C4}"/>
    <pc:docChg chg="undo custSel addSld delSld modSld modMainMaster">
      <pc:chgData name="유길상[ 교수 / 정보창의교육연구소 ]" userId="c4a2c5cc-8eb7-4e89-b9bd-49a33f984926" providerId="ADAL" clId="{10004634-5FF5-4E20-9B24-39FCCD5FE0C4}" dt="2019-10-18T11:09:39.279" v="5369" actId="20577"/>
      <pc:docMkLst>
        <pc:docMk/>
      </pc:docMkLst>
      <pc:sldChg chg="modSp">
        <pc:chgData name="유길상[ 교수 / 정보창의교육연구소 ]" userId="c4a2c5cc-8eb7-4e89-b9bd-49a33f984926" providerId="ADAL" clId="{10004634-5FF5-4E20-9B24-39FCCD5FE0C4}" dt="2019-10-18T06:41:25.652" v="58"/>
        <pc:sldMkLst>
          <pc:docMk/>
          <pc:sldMk cId="303726044" sldId="262"/>
        </pc:sldMkLst>
        <pc:spChg chg="mod">
          <ac:chgData name="유길상[ 교수 / 정보창의교육연구소 ]" userId="c4a2c5cc-8eb7-4e89-b9bd-49a33f984926" providerId="ADAL" clId="{10004634-5FF5-4E20-9B24-39FCCD5FE0C4}" dt="2019-10-18T06:41:25.652" v="58"/>
          <ac:spMkLst>
            <pc:docMk/>
            <pc:sldMk cId="303726044" sldId="262"/>
            <ac:spMk id="5" creationId="{00000000-0000-0000-0000-000000000000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6:40:48.602" v="16" actId="20577"/>
          <ac:spMkLst>
            <pc:docMk/>
            <pc:sldMk cId="303726044" sldId="262"/>
            <ac:spMk id="7" creationId="{66326F70-BDB8-41AC-8034-536E5EB591C6}"/>
          </ac:spMkLst>
        </pc:spChg>
      </pc:sldChg>
      <pc:sldChg chg="modSp">
        <pc:chgData name="유길상[ 교수 / 정보창의교육연구소 ]" userId="c4a2c5cc-8eb7-4e89-b9bd-49a33f984926" providerId="ADAL" clId="{10004634-5FF5-4E20-9B24-39FCCD5FE0C4}" dt="2019-10-18T06:41:37.337" v="67" actId="6549"/>
        <pc:sldMkLst>
          <pc:docMk/>
          <pc:sldMk cId="525220796" sldId="320"/>
        </pc:sldMkLst>
        <pc:spChg chg="mod">
          <ac:chgData name="유길상[ 교수 / 정보창의교육연구소 ]" userId="c4a2c5cc-8eb7-4e89-b9bd-49a33f984926" providerId="ADAL" clId="{10004634-5FF5-4E20-9B24-39FCCD5FE0C4}" dt="2019-10-18T06:41:33.919" v="60"/>
          <ac:spMkLst>
            <pc:docMk/>
            <pc:sldMk cId="525220796" sldId="320"/>
            <ac:spMk id="5" creationId="{00000000-0000-0000-0000-000000000000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6:41:37.337" v="67" actId="6549"/>
          <ac:spMkLst>
            <pc:docMk/>
            <pc:sldMk cId="525220796" sldId="320"/>
            <ac:spMk id="6" creationId="{EB0119F0-CAB0-4CBA-9923-29DA37FB2CEA}"/>
          </ac:spMkLst>
        </pc:spChg>
      </pc:sldChg>
      <pc:sldChg chg="addSp delSp modSp modNotesTx">
        <pc:chgData name="유길상[ 교수 / 정보창의교육연구소 ]" userId="c4a2c5cc-8eb7-4e89-b9bd-49a33f984926" providerId="ADAL" clId="{10004634-5FF5-4E20-9B24-39FCCD5FE0C4}" dt="2019-10-18T10:55:03.014" v="5331" actId="478"/>
        <pc:sldMkLst>
          <pc:docMk/>
          <pc:sldMk cId="1918355455" sldId="348"/>
        </pc:sldMkLst>
        <pc:spChg chg="mod">
          <ac:chgData name="유길상[ 교수 / 정보창의교육연구소 ]" userId="c4a2c5cc-8eb7-4e89-b9bd-49a33f984926" providerId="ADAL" clId="{10004634-5FF5-4E20-9B24-39FCCD5FE0C4}" dt="2019-10-18T10:20:37.066" v="5306" actId="6549"/>
          <ac:spMkLst>
            <pc:docMk/>
            <pc:sldMk cId="1918355455" sldId="348"/>
            <ac:spMk id="8" creationId="{AD472EB3-18BC-4328-A629-2ECED6C54BAA}"/>
          </ac:spMkLst>
        </pc:spChg>
        <pc:spChg chg="add mod">
          <ac:chgData name="유길상[ 교수 / 정보창의교육연구소 ]" userId="c4a2c5cc-8eb7-4e89-b9bd-49a33f984926" providerId="ADAL" clId="{10004634-5FF5-4E20-9B24-39FCCD5FE0C4}" dt="2019-10-18T09:15:33.727" v="2892" actId="1076"/>
          <ac:spMkLst>
            <pc:docMk/>
            <pc:sldMk cId="1918355455" sldId="348"/>
            <ac:spMk id="9" creationId="{3841BF02-630F-4805-AF5D-DEF3778F12E8}"/>
          </ac:spMkLst>
        </pc:spChg>
        <pc:spChg chg="add mod">
          <ac:chgData name="유길상[ 교수 / 정보창의교육연구소 ]" userId="c4a2c5cc-8eb7-4e89-b9bd-49a33f984926" providerId="ADAL" clId="{10004634-5FF5-4E20-9B24-39FCCD5FE0C4}" dt="2019-10-18T09:22:35.798" v="3119" actId="20577"/>
          <ac:spMkLst>
            <pc:docMk/>
            <pc:sldMk cId="1918355455" sldId="348"/>
            <ac:spMk id="10" creationId="{E8B624C5-168E-4320-AEB4-6D33884C13CB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8:40:35.317" v="1400"/>
          <ac:spMkLst>
            <pc:docMk/>
            <pc:sldMk cId="1918355455" sldId="348"/>
            <ac:spMk id="14" creationId="{00000000-0000-0000-0000-000000000000}"/>
          </ac:spMkLst>
        </pc:spChg>
        <pc:spChg chg="del mod">
          <ac:chgData name="유길상[ 교수 / 정보창의교육연구소 ]" userId="c4a2c5cc-8eb7-4e89-b9bd-49a33f984926" providerId="ADAL" clId="{10004634-5FF5-4E20-9B24-39FCCD5FE0C4}" dt="2019-10-18T09:15:17.309" v="2889" actId="478"/>
          <ac:spMkLst>
            <pc:docMk/>
            <pc:sldMk cId="1918355455" sldId="348"/>
            <ac:spMk id="15" creationId="{00000000-0000-0000-0000-000000000000}"/>
          </ac:spMkLst>
        </pc:spChg>
        <pc:picChg chg="add del mod">
          <ac:chgData name="유길상[ 교수 / 정보창의교육연구소 ]" userId="c4a2c5cc-8eb7-4e89-b9bd-49a33f984926" providerId="ADAL" clId="{10004634-5FF5-4E20-9B24-39FCCD5FE0C4}" dt="2019-10-18T10:54:58.958" v="5330"/>
          <ac:picMkLst>
            <pc:docMk/>
            <pc:sldMk cId="1918355455" sldId="348"/>
            <ac:picMk id="2" creationId="{5597E118-87D2-490A-8326-818DE20BBA28}"/>
          </ac:picMkLst>
        </pc:picChg>
        <pc:picChg chg="del">
          <ac:chgData name="유길상[ 교수 / 정보창의교육연구소 ]" userId="c4a2c5cc-8eb7-4e89-b9bd-49a33f984926" providerId="ADAL" clId="{10004634-5FF5-4E20-9B24-39FCCD5FE0C4}" dt="2019-10-18T08:38:29.880" v="1357" actId="478"/>
          <ac:picMkLst>
            <pc:docMk/>
            <pc:sldMk cId="1918355455" sldId="348"/>
            <ac:picMk id="2" creationId="{A88D03EE-010C-41E8-921F-50482EE3F289}"/>
          </ac:picMkLst>
        </pc:picChg>
        <pc:picChg chg="add del mod">
          <ac:chgData name="유길상[ 교수 / 정보창의교육연구소 ]" userId="c4a2c5cc-8eb7-4e89-b9bd-49a33f984926" providerId="ADAL" clId="{10004634-5FF5-4E20-9B24-39FCCD5FE0C4}" dt="2019-10-18T10:55:03.014" v="5331" actId="478"/>
          <ac:picMkLst>
            <pc:docMk/>
            <pc:sldMk cId="1918355455" sldId="348"/>
            <ac:picMk id="4" creationId="{6295D8FB-4D43-4F5E-99C2-A8F1121AC234}"/>
          </ac:picMkLst>
        </pc:picChg>
        <pc:picChg chg="del">
          <ac:chgData name="유길상[ 교수 / 정보창의교육연구소 ]" userId="c4a2c5cc-8eb7-4e89-b9bd-49a33f984926" providerId="ADAL" clId="{10004634-5FF5-4E20-9B24-39FCCD5FE0C4}" dt="2019-10-18T08:38:30.311" v="1358" actId="478"/>
          <ac:picMkLst>
            <pc:docMk/>
            <pc:sldMk cId="1918355455" sldId="348"/>
            <ac:picMk id="5" creationId="{A5187AF1-7212-4BEA-9061-28732D2C5B89}"/>
          </ac:picMkLst>
        </pc:picChg>
      </pc:sldChg>
      <pc:sldChg chg="addSp delSp modSp modNotesTx">
        <pc:chgData name="유길상[ 교수 / 정보창의교육연구소 ]" userId="c4a2c5cc-8eb7-4e89-b9bd-49a33f984926" providerId="ADAL" clId="{10004634-5FF5-4E20-9B24-39FCCD5FE0C4}" dt="2019-10-18T10:56:39.650" v="5337" actId="20577"/>
        <pc:sldMkLst>
          <pc:docMk/>
          <pc:sldMk cId="863409514" sldId="358"/>
        </pc:sldMkLst>
        <pc:spChg chg="add mod">
          <ac:chgData name="유길상[ 교수 / 정보창의교육연구소 ]" userId="c4a2c5cc-8eb7-4e89-b9bd-49a33f984926" providerId="ADAL" clId="{10004634-5FF5-4E20-9B24-39FCCD5FE0C4}" dt="2019-10-18T10:56:39.650" v="5337" actId="20577"/>
          <ac:spMkLst>
            <pc:docMk/>
            <pc:sldMk cId="863409514" sldId="358"/>
            <ac:spMk id="5" creationId="{056E4BBD-8448-456A-9850-98B082952CEA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10:23:11.963" v="5321"/>
          <ac:spMkLst>
            <pc:docMk/>
            <pc:sldMk cId="863409514" sldId="358"/>
            <ac:spMk id="7" creationId="{10F59875-7A5E-4848-8959-9E493E24DFB3}"/>
          </ac:spMkLst>
        </pc:spChg>
        <pc:spChg chg="add mod">
          <ac:chgData name="유길상[ 교수 / 정보창의교육연구소 ]" userId="c4a2c5cc-8eb7-4e89-b9bd-49a33f984926" providerId="ADAL" clId="{10004634-5FF5-4E20-9B24-39FCCD5FE0C4}" dt="2019-10-18T09:58:05.032" v="4772" actId="1076"/>
          <ac:spMkLst>
            <pc:docMk/>
            <pc:sldMk cId="863409514" sldId="358"/>
            <ac:spMk id="10" creationId="{78F58A81-86B7-4334-A459-60791087ECE7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8:23:14.617" v="711" actId="20577"/>
          <ac:spMkLst>
            <pc:docMk/>
            <pc:sldMk cId="863409514" sldId="358"/>
            <ac:spMk id="14" creationId="{00000000-0000-0000-0000-000000000000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9:23:17.406" v="3173" actId="20577"/>
          <ac:spMkLst>
            <pc:docMk/>
            <pc:sldMk cId="863409514" sldId="358"/>
            <ac:spMk id="15" creationId="{00000000-0000-0000-0000-000000000000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9:50:28.859" v="4195" actId="1035"/>
          <ac:spMkLst>
            <pc:docMk/>
            <pc:sldMk cId="863409514" sldId="358"/>
            <ac:spMk id="19" creationId="{DF590C35-781C-473B-8EFA-591CF0FD2015}"/>
          </ac:spMkLst>
        </pc:spChg>
        <pc:picChg chg="del">
          <ac:chgData name="유길상[ 교수 / 정보창의교육연구소 ]" userId="c4a2c5cc-8eb7-4e89-b9bd-49a33f984926" providerId="ADAL" clId="{10004634-5FF5-4E20-9B24-39FCCD5FE0C4}" dt="2019-10-18T08:24:24.961" v="715" actId="478"/>
          <ac:picMkLst>
            <pc:docMk/>
            <pc:sldMk cId="863409514" sldId="358"/>
            <ac:picMk id="2" creationId="{538A3873-C33E-4279-93F1-9218085A9C37}"/>
          </ac:picMkLst>
        </pc:picChg>
        <pc:picChg chg="del">
          <ac:chgData name="유길상[ 교수 / 정보창의교육연구소 ]" userId="c4a2c5cc-8eb7-4e89-b9bd-49a33f984926" providerId="ADAL" clId="{10004634-5FF5-4E20-9B24-39FCCD5FE0C4}" dt="2019-10-18T08:24:24.568" v="714" actId="478"/>
          <ac:picMkLst>
            <pc:docMk/>
            <pc:sldMk cId="863409514" sldId="358"/>
            <ac:picMk id="4" creationId="{B6B296CB-25EE-47F8-A6FB-E12873BA14E8}"/>
          </ac:picMkLst>
        </pc:picChg>
      </pc:sldChg>
      <pc:sldChg chg="del modNotesTx">
        <pc:chgData name="유길상[ 교수 / 정보창의교육연구소 ]" userId="c4a2c5cc-8eb7-4e89-b9bd-49a33f984926" providerId="ADAL" clId="{10004634-5FF5-4E20-9B24-39FCCD5FE0C4}" dt="2019-10-18T08:53:12.798" v="1417" actId="2696"/>
        <pc:sldMkLst>
          <pc:docMk/>
          <pc:sldMk cId="2645081890" sldId="363"/>
        </pc:sldMkLst>
      </pc:sldChg>
      <pc:sldChg chg="addSp delSp modSp modNotesTx">
        <pc:chgData name="유길상[ 교수 / 정보창의교육연구소 ]" userId="c4a2c5cc-8eb7-4e89-b9bd-49a33f984926" providerId="ADAL" clId="{10004634-5FF5-4E20-9B24-39FCCD5FE0C4}" dt="2019-10-18T09:59:55.234" v="4774" actId="115"/>
        <pc:sldMkLst>
          <pc:docMk/>
          <pc:sldMk cId="3316743694" sldId="368"/>
        </pc:sldMkLst>
        <pc:spChg chg="add mod">
          <ac:chgData name="유길상[ 교수 / 정보창의교육연구소 ]" userId="c4a2c5cc-8eb7-4e89-b9bd-49a33f984926" providerId="ADAL" clId="{10004634-5FF5-4E20-9B24-39FCCD5FE0C4}" dt="2019-10-18T08:56:25.071" v="1650" actId="20577"/>
          <ac:spMkLst>
            <pc:docMk/>
            <pc:sldMk cId="3316743694" sldId="368"/>
            <ac:spMk id="9" creationId="{D07691C6-796B-4B0D-AE5B-C13C963DB00A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9:59:55.234" v="4774" actId="115"/>
          <ac:spMkLst>
            <pc:docMk/>
            <pc:sldMk cId="3316743694" sldId="368"/>
            <ac:spMk id="12" creationId="{E28EB97A-106C-4440-9D48-B3F4561901EB}"/>
          </ac:spMkLst>
        </pc:spChg>
        <pc:spChg chg="del">
          <ac:chgData name="유길상[ 교수 / 정보창의교육연구소 ]" userId="c4a2c5cc-8eb7-4e89-b9bd-49a33f984926" providerId="ADAL" clId="{10004634-5FF5-4E20-9B24-39FCCD5FE0C4}" dt="2019-10-18T07:02:41.079" v="135" actId="478"/>
          <ac:spMkLst>
            <pc:docMk/>
            <pc:sldMk cId="3316743694" sldId="368"/>
            <ac:spMk id="15" creationId="{00000000-0000-0000-0000-000000000000}"/>
          </ac:spMkLst>
        </pc:spChg>
        <pc:picChg chg="mod">
          <ac:chgData name="유길상[ 교수 / 정보창의교육연구소 ]" userId="c4a2c5cc-8eb7-4e89-b9bd-49a33f984926" providerId="ADAL" clId="{10004634-5FF5-4E20-9B24-39FCCD5FE0C4}" dt="2019-10-18T09:59:49.609" v="4773" actId="1076"/>
          <ac:picMkLst>
            <pc:docMk/>
            <pc:sldMk cId="3316743694" sldId="368"/>
            <ac:picMk id="2" creationId="{2B7D4E87-B8D8-4BF5-9377-09F37CEB1BEB}"/>
          </ac:picMkLst>
        </pc:picChg>
      </pc:sldChg>
      <pc:sldChg chg="addSp delSp modSp modNotesTx">
        <pc:chgData name="유길상[ 교수 / 정보창의교육연구소 ]" userId="c4a2c5cc-8eb7-4e89-b9bd-49a33f984926" providerId="ADAL" clId="{10004634-5FF5-4E20-9B24-39FCCD5FE0C4}" dt="2019-10-18T10:17:27.891" v="5287" actId="14100"/>
        <pc:sldMkLst>
          <pc:docMk/>
          <pc:sldMk cId="3073359260" sldId="369"/>
        </pc:sldMkLst>
        <pc:spChg chg="add del mod">
          <ac:chgData name="유길상[ 교수 / 정보창의교육연구소 ]" userId="c4a2c5cc-8eb7-4e89-b9bd-49a33f984926" providerId="ADAL" clId="{10004634-5FF5-4E20-9B24-39FCCD5FE0C4}" dt="2019-10-18T10:08:59.531" v="4799" actId="478"/>
          <ac:spMkLst>
            <pc:docMk/>
            <pc:sldMk cId="3073359260" sldId="369"/>
            <ac:spMk id="3" creationId="{5D415C93-570F-453F-BA97-7232C86B19AC}"/>
          </ac:spMkLst>
        </pc:spChg>
        <pc:spChg chg="add mod">
          <ac:chgData name="유길상[ 교수 / 정보창의교육연구소 ]" userId="c4a2c5cc-8eb7-4e89-b9bd-49a33f984926" providerId="ADAL" clId="{10004634-5FF5-4E20-9B24-39FCCD5FE0C4}" dt="2019-10-18T10:17:27.891" v="5287" actId="14100"/>
          <ac:spMkLst>
            <pc:docMk/>
            <pc:sldMk cId="3073359260" sldId="369"/>
            <ac:spMk id="4" creationId="{75886B84-F18F-475B-94C0-CE8C075D657C}"/>
          </ac:spMkLst>
        </pc:spChg>
        <pc:spChg chg="add mod">
          <ac:chgData name="유길상[ 교수 / 정보창의교육연구소 ]" userId="c4a2c5cc-8eb7-4e89-b9bd-49a33f984926" providerId="ADAL" clId="{10004634-5FF5-4E20-9B24-39FCCD5FE0C4}" dt="2019-10-18T10:09:06.607" v="4800" actId="1076"/>
          <ac:spMkLst>
            <pc:docMk/>
            <pc:sldMk cId="3073359260" sldId="369"/>
            <ac:spMk id="6" creationId="{257D6274-11B9-4525-B4D1-A4DB605A2A77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8:58:00.983" v="1754"/>
          <ac:spMkLst>
            <pc:docMk/>
            <pc:sldMk cId="3073359260" sldId="369"/>
            <ac:spMk id="8" creationId="{AD472EB3-18BC-4328-A629-2ECED6C54BAA}"/>
          </ac:spMkLst>
        </pc:spChg>
        <pc:spChg chg="add mod">
          <ac:chgData name="유길상[ 교수 / 정보창의교육연구소 ]" userId="c4a2c5cc-8eb7-4e89-b9bd-49a33f984926" providerId="ADAL" clId="{10004634-5FF5-4E20-9B24-39FCCD5FE0C4}" dt="2019-10-18T08:56:42.288" v="1652" actId="20577"/>
          <ac:spMkLst>
            <pc:docMk/>
            <pc:sldMk cId="3073359260" sldId="369"/>
            <ac:spMk id="9" creationId="{26D817F1-611C-41D1-9FEB-F1E4283842FA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10:17:20.563" v="5286" actId="20577"/>
          <ac:spMkLst>
            <pc:docMk/>
            <pc:sldMk cId="3073359260" sldId="369"/>
            <ac:spMk id="12" creationId="{E28EB97A-106C-4440-9D48-B3F4561901EB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7:02:30.964" v="133"/>
          <ac:spMkLst>
            <pc:docMk/>
            <pc:sldMk cId="3073359260" sldId="369"/>
            <ac:spMk id="14" creationId="{00000000-0000-0000-0000-000000000000}"/>
          </ac:spMkLst>
        </pc:spChg>
        <pc:spChg chg="del">
          <ac:chgData name="유길상[ 교수 / 정보창의교육연구소 ]" userId="c4a2c5cc-8eb7-4e89-b9bd-49a33f984926" providerId="ADAL" clId="{10004634-5FF5-4E20-9B24-39FCCD5FE0C4}" dt="2019-10-18T07:02:36.318" v="134" actId="478"/>
          <ac:spMkLst>
            <pc:docMk/>
            <pc:sldMk cId="3073359260" sldId="369"/>
            <ac:spMk id="15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10004634-5FF5-4E20-9B24-39FCCD5FE0C4}" dt="2019-10-18T06:43:23.336" v="124" actId="478"/>
          <ac:picMkLst>
            <pc:docMk/>
            <pc:sldMk cId="3073359260" sldId="369"/>
            <ac:picMk id="2" creationId="{BD3724C7-81AE-4DFB-B694-6BEC0F2DD02F}"/>
          </ac:picMkLst>
        </pc:picChg>
        <pc:picChg chg="add del mod">
          <ac:chgData name="유길상[ 교수 / 정보창의교육연구소 ]" userId="c4a2c5cc-8eb7-4e89-b9bd-49a33f984926" providerId="ADAL" clId="{10004634-5FF5-4E20-9B24-39FCCD5FE0C4}" dt="2019-10-18T10:09:26.794" v="4805" actId="478"/>
          <ac:picMkLst>
            <pc:docMk/>
            <pc:sldMk cId="3073359260" sldId="369"/>
            <ac:picMk id="5" creationId="{681B473D-AABE-4341-A12D-F9D851529425}"/>
          </ac:picMkLst>
        </pc:picChg>
        <pc:picChg chg="add mod">
          <ac:chgData name="유길상[ 교수 / 정보창의교육연구소 ]" userId="c4a2c5cc-8eb7-4e89-b9bd-49a33f984926" providerId="ADAL" clId="{10004634-5FF5-4E20-9B24-39FCCD5FE0C4}" dt="2019-10-18T10:14:47.648" v="5205" actId="1076"/>
          <ac:picMkLst>
            <pc:docMk/>
            <pc:sldMk cId="3073359260" sldId="369"/>
            <ac:picMk id="10" creationId="{44379F2A-AD54-4107-B8D6-A8E57C95D2DE}"/>
          </ac:picMkLst>
        </pc:picChg>
      </pc:sldChg>
      <pc:sldChg chg="addSp delSp modSp add del">
        <pc:chgData name="유길상[ 교수 / 정보창의교육연구소 ]" userId="c4a2c5cc-8eb7-4e89-b9bd-49a33f984926" providerId="ADAL" clId="{10004634-5FF5-4E20-9B24-39FCCD5FE0C4}" dt="2019-10-18T09:03:12.884" v="2264" actId="2696"/>
        <pc:sldMkLst>
          <pc:docMk/>
          <pc:sldMk cId="1329900302" sldId="378"/>
        </pc:sldMkLst>
        <pc:spChg chg="add del mod">
          <ac:chgData name="유길상[ 교수 / 정보창의교육연구소 ]" userId="c4a2c5cc-8eb7-4e89-b9bd-49a33f984926" providerId="ADAL" clId="{10004634-5FF5-4E20-9B24-39FCCD5FE0C4}" dt="2019-10-18T08:52:52.528" v="1415" actId="478"/>
          <ac:spMkLst>
            <pc:docMk/>
            <pc:sldMk cId="1329900302" sldId="378"/>
            <ac:spMk id="2" creationId="{D8D0C75E-A126-43A7-8294-0E5A0D60FDB3}"/>
          </ac:spMkLst>
        </pc:spChg>
        <pc:spChg chg="add del mod">
          <ac:chgData name="유길상[ 교수 / 정보창의교육연구소 ]" userId="c4a2c5cc-8eb7-4e89-b9bd-49a33f984926" providerId="ADAL" clId="{10004634-5FF5-4E20-9B24-39FCCD5FE0C4}" dt="2019-10-18T08:51:21.991" v="1408"/>
          <ac:spMkLst>
            <pc:docMk/>
            <pc:sldMk cId="1329900302" sldId="378"/>
            <ac:spMk id="8" creationId="{AD472EB3-18BC-4328-A629-2ECED6C54BAA}"/>
          </ac:spMkLst>
        </pc:spChg>
        <pc:spChg chg="add del">
          <ac:chgData name="유길상[ 교수 / 정보창의교육연구소 ]" userId="c4a2c5cc-8eb7-4e89-b9bd-49a33f984926" providerId="ADAL" clId="{10004634-5FF5-4E20-9B24-39FCCD5FE0C4}" dt="2019-10-18T08:51:38.583" v="1414"/>
          <ac:spMkLst>
            <pc:docMk/>
            <pc:sldMk cId="1329900302" sldId="378"/>
            <ac:spMk id="9" creationId="{5AF4A29F-ABAC-4FCB-818D-498B4FDB9575}"/>
          </ac:spMkLst>
        </pc:spChg>
        <pc:spChg chg="add del mod">
          <ac:chgData name="유길상[ 교수 / 정보창의교육연구소 ]" userId="c4a2c5cc-8eb7-4e89-b9bd-49a33f984926" providerId="ADAL" clId="{10004634-5FF5-4E20-9B24-39FCCD5FE0C4}" dt="2019-10-18T08:51:21.485" v="1407" actId="21"/>
          <ac:spMkLst>
            <pc:docMk/>
            <pc:sldMk cId="1329900302" sldId="378"/>
            <ac:spMk id="12" creationId="{E28EB97A-106C-4440-9D48-B3F4561901EB}"/>
          </ac:spMkLst>
        </pc:spChg>
      </pc:sldChg>
      <pc:sldChg chg="addSp delSp modSp add modNotesTx">
        <pc:chgData name="유길상[ 교수 / 정보창의교육연구소 ]" userId="c4a2c5cc-8eb7-4e89-b9bd-49a33f984926" providerId="ADAL" clId="{10004634-5FF5-4E20-9B24-39FCCD5FE0C4}" dt="2019-10-18T09:46:59.936" v="3977" actId="1076"/>
        <pc:sldMkLst>
          <pc:docMk/>
          <pc:sldMk cId="2043912277" sldId="379"/>
        </pc:sldMkLst>
        <pc:spChg chg="mod">
          <ac:chgData name="유길상[ 교수 / 정보창의교육연구소 ]" userId="c4a2c5cc-8eb7-4e89-b9bd-49a33f984926" providerId="ADAL" clId="{10004634-5FF5-4E20-9B24-39FCCD5FE0C4}" dt="2019-10-18T09:18:48.061" v="3064" actId="1076"/>
          <ac:spMkLst>
            <pc:docMk/>
            <pc:sldMk cId="2043912277" sldId="379"/>
            <ac:spMk id="3" creationId="{5C847FD7-8957-40D6-A334-A3CE58915EC3}"/>
          </ac:spMkLst>
        </pc:spChg>
        <pc:spChg chg="del">
          <ac:chgData name="유길상[ 교수 / 정보창의교육연구소 ]" userId="c4a2c5cc-8eb7-4e89-b9bd-49a33f984926" providerId="ADAL" clId="{10004634-5FF5-4E20-9B24-39FCCD5FE0C4}" dt="2019-10-18T08:33:35.241" v="1211" actId="478"/>
          <ac:spMkLst>
            <pc:docMk/>
            <pc:sldMk cId="2043912277" sldId="379"/>
            <ac:spMk id="5" creationId="{056E4BBD-8448-456A-9850-98B082952CEA}"/>
          </ac:spMkLst>
        </pc:spChg>
        <pc:spChg chg="del">
          <ac:chgData name="유길상[ 교수 / 정보창의교육연구소 ]" userId="c4a2c5cc-8eb7-4e89-b9bd-49a33f984926" providerId="ADAL" clId="{10004634-5FF5-4E20-9B24-39FCCD5FE0C4}" dt="2019-10-18T08:33:33.144" v="1210" actId="478"/>
          <ac:spMkLst>
            <pc:docMk/>
            <pc:sldMk cId="2043912277" sldId="379"/>
            <ac:spMk id="7" creationId="{10F59875-7A5E-4848-8959-9E493E24DFB3}"/>
          </ac:spMkLst>
        </pc:spChg>
        <pc:spChg chg="add del mod">
          <ac:chgData name="유길상[ 교수 / 정보창의교육연구소 ]" userId="c4a2c5cc-8eb7-4e89-b9bd-49a33f984926" providerId="ADAL" clId="{10004634-5FF5-4E20-9B24-39FCCD5FE0C4}" dt="2019-10-18T09:18:37.733" v="3061" actId="478"/>
          <ac:spMkLst>
            <pc:docMk/>
            <pc:sldMk cId="2043912277" sldId="379"/>
            <ac:spMk id="8" creationId="{35981D17-CA6F-45AE-AD9C-6FC3FD093296}"/>
          </ac:spMkLst>
        </pc:spChg>
        <pc:spChg chg="add mod">
          <ac:chgData name="유길상[ 교수 / 정보창의교육연구소 ]" userId="c4a2c5cc-8eb7-4e89-b9bd-49a33f984926" providerId="ADAL" clId="{10004634-5FF5-4E20-9B24-39FCCD5FE0C4}" dt="2019-10-18T09:46:50.692" v="3976" actId="1076"/>
          <ac:spMkLst>
            <pc:docMk/>
            <pc:sldMk cId="2043912277" sldId="379"/>
            <ac:spMk id="10" creationId="{D30BAC28-5C29-4ABF-B8A4-E7E0D761720D}"/>
          </ac:spMkLst>
        </pc:spChg>
        <pc:spChg chg="add del mod">
          <ac:chgData name="유길상[ 교수 / 정보창의교육연구소 ]" userId="c4a2c5cc-8eb7-4e89-b9bd-49a33f984926" providerId="ADAL" clId="{10004634-5FF5-4E20-9B24-39FCCD5FE0C4}" dt="2019-10-18T09:18:40.997" v="3062" actId="478"/>
          <ac:spMkLst>
            <pc:docMk/>
            <pc:sldMk cId="2043912277" sldId="379"/>
            <ac:spMk id="11" creationId="{75DD4389-F04A-4FB0-A0EF-90033F25BABF}"/>
          </ac:spMkLst>
        </pc:spChg>
        <pc:spChg chg="del">
          <ac:chgData name="유길상[ 교수 / 정보창의교육연구소 ]" userId="c4a2c5cc-8eb7-4e89-b9bd-49a33f984926" providerId="ADAL" clId="{10004634-5FF5-4E20-9B24-39FCCD5FE0C4}" dt="2019-10-18T09:18:33.588" v="3060" actId="478"/>
          <ac:spMkLst>
            <pc:docMk/>
            <pc:sldMk cId="2043912277" sldId="379"/>
            <ac:spMk id="14" creationId="{00000000-0000-0000-0000-000000000000}"/>
          </ac:spMkLst>
        </pc:spChg>
        <pc:spChg chg="del">
          <ac:chgData name="유길상[ 교수 / 정보창의교육연구소 ]" userId="c4a2c5cc-8eb7-4e89-b9bd-49a33f984926" providerId="ADAL" clId="{10004634-5FF5-4E20-9B24-39FCCD5FE0C4}" dt="2019-10-18T09:18:37.733" v="3061" actId="478"/>
          <ac:spMkLst>
            <pc:docMk/>
            <pc:sldMk cId="2043912277" sldId="379"/>
            <ac:spMk id="15" creationId="{00000000-0000-0000-0000-000000000000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9:36:15.548" v="3919"/>
          <ac:spMkLst>
            <pc:docMk/>
            <pc:sldMk cId="2043912277" sldId="379"/>
            <ac:spMk id="19" creationId="{DF590C35-781C-473B-8EFA-591CF0FD2015}"/>
          </ac:spMkLst>
        </pc:spChg>
        <pc:picChg chg="add del mod">
          <ac:chgData name="유길상[ 교수 / 정보창의교육연구소 ]" userId="c4a2c5cc-8eb7-4e89-b9bd-49a33f984926" providerId="ADAL" clId="{10004634-5FF5-4E20-9B24-39FCCD5FE0C4}" dt="2019-10-18T09:45:07.618" v="3968" actId="478"/>
          <ac:picMkLst>
            <pc:docMk/>
            <pc:sldMk cId="2043912277" sldId="379"/>
            <ac:picMk id="2" creationId="{154A0942-85E5-4FD7-9EC0-8CA60FA9ACF1}"/>
          </ac:picMkLst>
        </pc:picChg>
        <pc:picChg chg="add del mod">
          <ac:chgData name="유길상[ 교수 / 정보창의교육연구소 ]" userId="c4a2c5cc-8eb7-4e89-b9bd-49a33f984926" providerId="ADAL" clId="{10004634-5FF5-4E20-9B24-39FCCD5FE0C4}" dt="2019-10-18T09:45:14.563" v="3972" actId="478"/>
          <ac:picMkLst>
            <pc:docMk/>
            <pc:sldMk cId="2043912277" sldId="379"/>
            <ac:picMk id="4" creationId="{C70CA0D4-9C5B-4F98-A260-AD053B555D44}"/>
          </ac:picMkLst>
        </pc:picChg>
        <pc:picChg chg="add mod">
          <ac:chgData name="유길상[ 교수 / 정보창의교육연구소 ]" userId="c4a2c5cc-8eb7-4e89-b9bd-49a33f984926" providerId="ADAL" clId="{10004634-5FF5-4E20-9B24-39FCCD5FE0C4}" dt="2019-10-18T09:45:12.907" v="3971" actId="1076"/>
          <ac:picMkLst>
            <pc:docMk/>
            <pc:sldMk cId="2043912277" sldId="379"/>
            <ac:picMk id="12" creationId="{9E824E93-DB8B-4056-8A6B-5D38A54F8D4A}"/>
          </ac:picMkLst>
        </pc:picChg>
        <pc:picChg chg="add mod">
          <ac:chgData name="유길상[ 교수 / 정보창의교육연구소 ]" userId="c4a2c5cc-8eb7-4e89-b9bd-49a33f984926" providerId="ADAL" clId="{10004634-5FF5-4E20-9B24-39FCCD5FE0C4}" dt="2019-10-18T09:46:59.936" v="3977" actId="1076"/>
          <ac:picMkLst>
            <pc:docMk/>
            <pc:sldMk cId="2043912277" sldId="379"/>
            <ac:picMk id="13" creationId="{8EE73059-078B-4E13-893E-1DA35294FB9C}"/>
          </ac:picMkLst>
        </pc:picChg>
      </pc:sldChg>
      <pc:sldChg chg="addSp modSp add modNotesTx">
        <pc:chgData name="유길상[ 교수 / 정보창의교육연구소 ]" userId="c4a2c5cc-8eb7-4e89-b9bd-49a33f984926" providerId="ADAL" clId="{10004634-5FF5-4E20-9B24-39FCCD5FE0C4}" dt="2019-10-18T09:23:06.926" v="3172" actId="20577"/>
        <pc:sldMkLst>
          <pc:docMk/>
          <pc:sldMk cId="2455048890" sldId="380"/>
        </pc:sldMkLst>
        <pc:spChg chg="add mod">
          <ac:chgData name="유길상[ 교수 / 정보창의교육연구소 ]" userId="c4a2c5cc-8eb7-4e89-b9bd-49a33f984926" providerId="ADAL" clId="{10004634-5FF5-4E20-9B24-39FCCD5FE0C4}" dt="2019-10-18T09:05:34.828" v="2439" actId="6549"/>
          <ac:spMkLst>
            <pc:docMk/>
            <pc:sldMk cId="2455048890" sldId="380"/>
            <ac:spMk id="6" creationId="{F71E75BE-C172-49B4-B7B5-F22B9CB04F22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8:54:01.472" v="1507" actId="6549"/>
          <ac:spMkLst>
            <pc:docMk/>
            <pc:sldMk cId="2455048890" sldId="380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9:18:11.623" v="3059" actId="20577"/>
          <ac:spMkLst>
            <pc:docMk/>
            <pc:sldMk cId="2455048890" sldId="380"/>
            <ac:spMk id="14" creationId="{00000000-0000-0000-0000-000000000000}"/>
          </ac:spMkLst>
        </pc:spChg>
        <pc:spChg chg="mod">
          <ac:chgData name="유길상[ 교수 / 정보창의교육연구소 ]" userId="c4a2c5cc-8eb7-4e89-b9bd-49a33f984926" providerId="ADAL" clId="{10004634-5FF5-4E20-9B24-39FCCD5FE0C4}" dt="2019-10-18T09:23:06.926" v="3172" actId="20577"/>
          <ac:spMkLst>
            <pc:docMk/>
            <pc:sldMk cId="2455048890" sldId="380"/>
            <ac:spMk id="15" creationId="{00000000-0000-0000-0000-000000000000}"/>
          </ac:spMkLst>
        </pc:spChg>
        <pc:picChg chg="add mod">
          <ac:chgData name="유길상[ 교수 / 정보창의교육연구소 ]" userId="c4a2c5cc-8eb7-4e89-b9bd-49a33f984926" providerId="ADAL" clId="{10004634-5FF5-4E20-9B24-39FCCD5FE0C4}" dt="2019-10-18T09:05:39.018" v="2440" actId="1076"/>
          <ac:picMkLst>
            <pc:docMk/>
            <pc:sldMk cId="2455048890" sldId="380"/>
            <ac:picMk id="2" creationId="{B399464F-B41D-40F0-9F3A-03B3A2876546}"/>
          </ac:picMkLst>
        </pc:picChg>
      </pc:sldChg>
      <pc:sldChg chg="addSp delSp modSp add">
        <pc:chgData name="유길상[ 교수 / 정보창의교육연구소 ]" userId="c4a2c5cc-8eb7-4e89-b9bd-49a33f984926" providerId="ADAL" clId="{10004634-5FF5-4E20-9B24-39FCCD5FE0C4}" dt="2019-10-18T10:53:54.158" v="5325" actId="1076"/>
        <pc:sldMkLst>
          <pc:docMk/>
          <pc:sldMk cId="1244942808" sldId="381"/>
        </pc:sldMkLst>
        <pc:picChg chg="add mod">
          <ac:chgData name="유길상[ 교수 / 정보창의교육연구소 ]" userId="c4a2c5cc-8eb7-4e89-b9bd-49a33f984926" providerId="ADAL" clId="{10004634-5FF5-4E20-9B24-39FCCD5FE0C4}" dt="2019-10-18T10:53:54.158" v="5325" actId="1076"/>
          <ac:picMkLst>
            <pc:docMk/>
            <pc:sldMk cId="1244942808" sldId="381"/>
            <ac:picMk id="2" creationId="{53747D96-E728-444B-B303-445DF5DCA4F2}"/>
          </ac:picMkLst>
        </pc:picChg>
        <pc:picChg chg="del">
          <ac:chgData name="유길상[ 교수 / 정보창의교육연구소 ]" userId="c4a2c5cc-8eb7-4e89-b9bd-49a33f984926" providerId="ADAL" clId="{10004634-5FF5-4E20-9B24-39FCCD5FE0C4}" dt="2019-10-18T10:53:49.823" v="5323" actId="478"/>
          <ac:picMkLst>
            <pc:docMk/>
            <pc:sldMk cId="1244942808" sldId="381"/>
            <ac:picMk id="10" creationId="{44379F2A-AD54-4107-B8D6-A8E57C95D2DE}"/>
          </ac:picMkLst>
        </pc:picChg>
      </pc:sldChg>
      <pc:sldChg chg="addSp delSp modSp add">
        <pc:chgData name="유길상[ 교수 / 정보창의교육연구소 ]" userId="c4a2c5cc-8eb7-4e89-b9bd-49a33f984926" providerId="ADAL" clId="{10004634-5FF5-4E20-9B24-39FCCD5FE0C4}" dt="2019-10-18T10:55:11.208" v="5335" actId="1076"/>
        <pc:sldMkLst>
          <pc:docMk/>
          <pc:sldMk cId="4199185571" sldId="382"/>
        </pc:sldMkLst>
        <pc:picChg chg="add mod">
          <ac:chgData name="유길상[ 교수 / 정보창의교육연구소 ]" userId="c4a2c5cc-8eb7-4e89-b9bd-49a33f984926" providerId="ADAL" clId="{10004634-5FF5-4E20-9B24-39FCCD5FE0C4}" dt="2019-10-18T10:55:11.208" v="5335" actId="1076"/>
          <ac:picMkLst>
            <pc:docMk/>
            <pc:sldMk cId="4199185571" sldId="382"/>
            <ac:picMk id="2" creationId="{7C4521C6-4501-4BDA-983F-CAA40979D8BA}"/>
          </ac:picMkLst>
        </pc:picChg>
        <pc:picChg chg="del">
          <ac:chgData name="유길상[ 교수 / 정보창의교육연구소 ]" userId="c4a2c5cc-8eb7-4e89-b9bd-49a33f984926" providerId="ADAL" clId="{10004634-5FF5-4E20-9B24-39FCCD5FE0C4}" dt="2019-10-18T10:55:08.342" v="5333" actId="478"/>
          <ac:picMkLst>
            <pc:docMk/>
            <pc:sldMk cId="4199185571" sldId="382"/>
            <ac:picMk id="4" creationId="{6295D8FB-4D43-4F5E-99C2-A8F1121AC234}"/>
          </ac:picMkLst>
        </pc:picChg>
      </pc:sldChg>
      <pc:sldChg chg="add">
        <pc:chgData name="유길상[ 교수 / 정보창의교육연구소 ]" userId="c4a2c5cc-8eb7-4e89-b9bd-49a33f984926" providerId="ADAL" clId="{10004634-5FF5-4E20-9B24-39FCCD5FE0C4}" dt="2019-10-18T10:55:19.710" v="5336"/>
        <pc:sldMkLst>
          <pc:docMk/>
          <pc:sldMk cId="1601652110" sldId="383"/>
        </pc:sldMkLst>
      </pc:sldChg>
      <pc:sldChg chg="modSp add">
        <pc:chgData name="유길상[ 교수 / 정보창의교육연구소 ]" userId="c4a2c5cc-8eb7-4e89-b9bd-49a33f984926" providerId="ADAL" clId="{10004634-5FF5-4E20-9B24-39FCCD5FE0C4}" dt="2019-10-18T11:09:39.279" v="5369" actId="20577"/>
        <pc:sldMkLst>
          <pc:docMk/>
          <pc:sldMk cId="3698150984" sldId="384"/>
        </pc:sldMkLst>
        <pc:spChg chg="mod">
          <ac:chgData name="유길상[ 교수 / 정보창의교육연구소 ]" userId="c4a2c5cc-8eb7-4e89-b9bd-49a33f984926" providerId="ADAL" clId="{10004634-5FF5-4E20-9B24-39FCCD5FE0C4}" dt="2019-10-18T11:09:39.279" v="5369" actId="20577"/>
          <ac:spMkLst>
            <pc:docMk/>
            <pc:sldMk cId="3698150984" sldId="384"/>
            <ac:spMk id="5" creationId="{056E4BBD-8448-456A-9850-98B082952CEA}"/>
          </ac:spMkLst>
        </pc:spChg>
      </pc:sldChg>
      <pc:sldChg chg="addSp delSp modSp add">
        <pc:chgData name="유길상[ 교수 / 정보창의교육연구소 ]" userId="c4a2c5cc-8eb7-4e89-b9bd-49a33f984926" providerId="ADAL" clId="{10004634-5FF5-4E20-9B24-39FCCD5FE0C4}" dt="2019-10-18T11:09:09.655" v="5357" actId="1076"/>
        <pc:sldMkLst>
          <pc:docMk/>
          <pc:sldMk cId="2287038109" sldId="385"/>
        </pc:sldMkLst>
        <pc:picChg chg="add del mod">
          <ac:chgData name="유길상[ 교수 / 정보창의교육연구소 ]" userId="c4a2c5cc-8eb7-4e89-b9bd-49a33f984926" providerId="ADAL" clId="{10004634-5FF5-4E20-9B24-39FCCD5FE0C4}" dt="2019-10-18T11:08:16.301" v="5350" actId="478"/>
          <ac:picMkLst>
            <pc:docMk/>
            <pc:sldMk cId="2287038109" sldId="385"/>
            <ac:picMk id="2" creationId="{48DB88BA-434C-482C-8107-8DE6D92F77D3}"/>
          </ac:picMkLst>
        </pc:picChg>
        <pc:picChg chg="add del mod">
          <ac:chgData name="유길상[ 교수 / 정보창의교육연구소 ]" userId="c4a2c5cc-8eb7-4e89-b9bd-49a33f984926" providerId="ADAL" clId="{10004634-5FF5-4E20-9B24-39FCCD5FE0C4}" dt="2019-10-18T11:08:21.485" v="5354" actId="478"/>
          <ac:picMkLst>
            <pc:docMk/>
            <pc:sldMk cId="2287038109" sldId="385"/>
            <ac:picMk id="4" creationId="{701AB67D-98EC-425B-818D-FD1DC45DD2D3}"/>
          </ac:picMkLst>
        </pc:picChg>
        <pc:picChg chg="add mod">
          <ac:chgData name="유길상[ 교수 / 정보창의교육연구소 ]" userId="c4a2c5cc-8eb7-4e89-b9bd-49a33f984926" providerId="ADAL" clId="{10004634-5FF5-4E20-9B24-39FCCD5FE0C4}" dt="2019-10-18T11:08:20.300" v="5353" actId="1076"/>
          <ac:picMkLst>
            <pc:docMk/>
            <pc:sldMk cId="2287038109" sldId="385"/>
            <ac:picMk id="5" creationId="{41FCF75E-D4F8-49FF-A662-069AB1F24583}"/>
          </ac:picMkLst>
        </pc:picChg>
        <pc:picChg chg="add mod">
          <ac:chgData name="유길상[ 교수 / 정보창의교육연구소 ]" userId="c4a2c5cc-8eb7-4e89-b9bd-49a33f984926" providerId="ADAL" clId="{10004634-5FF5-4E20-9B24-39FCCD5FE0C4}" dt="2019-10-18T11:09:09.655" v="5357" actId="1076"/>
          <ac:picMkLst>
            <pc:docMk/>
            <pc:sldMk cId="2287038109" sldId="385"/>
            <ac:picMk id="6" creationId="{395E2FD2-B919-4BA7-874F-1C765DD83E42}"/>
          </ac:picMkLst>
        </pc:picChg>
        <pc:picChg chg="del">
          <ac:chgData name="유길상[ 교수 / 정보창의교육연구소 ]" userId="c4a2c5cc-8eb7-4e89-b9bd-49a33f984926" providerId="ADAL" clId="{10004634-5FF5-4E20-9B24-39FCCD5FE0C4}" dt="2019-10-18T11:05:14.945" v="5340" actId="478"/>
          <ac:picMkLst>
            <pc:docMk/>
            <pc:sldMk cId="2287038109" sldId="385"/>
            <ac:picMk id="12" creationId="{9E824E93-DB8B-4056-8A6B-5D38A54F8D4A}"/>
          </ac:picMkLst>
        </pc:picChg>
        <pc:picChg chg="del">
          <ac:chgData name="유길상[ 교수 / 정보창의교육연구소 ]" userId="c4a2c5cc-8eb7-4e89-b9bd-49a33f984926" providerId="ADAL" clId="{10004634-5FF5-4E20-9B24-39FCCD5FE0C4}" dt="2019-10-18T11:05:35.245" v="5344" actId="478"/>
          <ac:picMkLst>
            <pc:docMk/>
            <pc:sldMk cId="2287038109" sldId="385"/>
            <ac:picMk id="13" creationId="{8EE73059-078B-4E13-893E-1DA35294FB9C}"/>
          </ac:picMkLst>
        </pc:picChg>
      </pc:sldChg>
      <pc:sldMasterChg chg="modSldLayout">
        <pc:chgData name="유길상[ 교수 / 정보창의교육연구소 ]" userId="c4a2c5cc-8eb7-4e89-b9bd-49a33f984926" providerId="ADAL" clId="{10004634-5FF5-4E20-9B24-39FCCD5FE0C4}" dt="2019-10-18T06:40:36.649" v="13" actId="1076"/>
        <pc:sldMasterMkLst>
          <pc:docMk/>
          <pc:sldMasterMk cId="703905651" sldId="2147483660"/>
        </pc:sldMasterMkLst>
        <pc:sldLayoutChg chg="addSp delSp modSp">
          <pc:chgData name="유길상[ 교수 / 정보창의교육연구소 ]" userId="c4a2c5cc-8eb7-4e89-b9bd-49a33f984926" providerId="ADAL" clId="{10004634-5FF5-4E20-9B24-39FCCD5FE0C4}" dt="2019-10-18T06:40:36.649" v="13" actId="1076"/>
          <pc:sldLayoutMkLst>
            <pc:docMk/>
            <pc:sldMasterMk cId="703905651" sldId="2147483660"/>
            <pc:sldLayoutMk cId="560598048" sldId="2147483688"/>
          </pc:sldLayoutMkLst>
          <pc:spChg chg="add del mod">
            <ac:chgData name="유길상[ 교수 / 정보창의교육연구소 ]" userId="c4a2c5cc-8eb7-4e89-b9bd-49a33f984926" providerId="ADAL" clId="{10004634-5FF5-4E20-9B24-39FCCD5FE0C4}" dt="2019-10-18T06:40:36.649" v="13" actId="1076"/>
            <ac:spMkLst>
              <pc:docMk/>
              <pc:sldMasterMk cId="703905651" sldId="2147483660"/>
              <pc:sldLayoutMk cId="560598048" sldId="2147483688"/>
              <ac:spMk id="13" creationId="{00000000-0000-0000-0000-000000000000}"/>
            </ac:spMkLst>
          </pc:spChg>
          <pc:picChg chg="add del mod">
            <ac:chgData name="유길상[ 교수 / 정보창의교육연구소 ]" userId="c4a2c5cc-8eb7-4e89-b9bd-49a33f984926" providerId="ADAL" clId="{10004634-5FF5-4E20-9B24-39FCCD5FE0C4}" dt="2019-10-18T06:40:35.313" v="12" actId="14100"/>
            <ac:picMkLst>
              <pc:docMk/>
              <pc:sldMasterMk cId="703905651" sldId="2147483660"/>
              <pc:sldLayoutMk cId="560598048" sldId="2147483688"/>
              <ac:picMk id="7" creationId="{00000000-0000-0000-0000-000000000000}"/>
            </ac:picMkLst>
          </pc:picChg>
        </pc:sldLayoutChg>
      </pc:sldMasterChg>
    </pc:docChg>
  </pc:docChgLst>
  <pc:docChgLst>
    <pc:chgData name="유길상[ 교수 / 정보창의교육연구소 ]" userId="c4a2c5cc-8eb7-4e89-b9bd-49a33f984926" providerId="ADAL" clId="{4E13AC54-AA3B-4303-AD8F-D06C943EB0E1}"/>
    <pc:docChg chg="undo custSel addSld delSld modSld sldOrd">
      <pc:chgData name="유길상[ 교수 / 정보창의교육연구소 ]" userId="c4a2c5cc-8eb7-4e89-b9bd-49a33f984926" providerId="ADAL" clId="{4E13AC54-AA3B-4303-AD8F-D06C943EB0E1}" dt="2019-08-06T02:46:28.340" v="8080" actId="20577"/>
      <pc:docMkLst>
        <pc:docMk/>
      </pc:docMkLst>
      <pc:sldChg chg="modSp">
        <pc:chgData name="유길상[ 교수 / 정보창의교육연구소 ]" userId="c4a2c5cc-8eb7-4e89-b9bd-49a33f984926" providerId="ADAL" clId="{4E13AC54-AA3B-4303-AD8F-D06C943EB0E1}" dt="2019-08-02T10:06:56.987" v="192" actId="6549"/>
        <pc:sldMkLst>
          <pc:docMk/>
          <pc:sldMk cId="303726044" sldId="262"/>
        </pc:sldMkLst>
        <pc:spChg chg="mod">
          <ac:chgData name="유길상[ 교수 / 정보창의교육연구소 ]" userId="c4a2c5cc-8eb7-4e89-b9bd-49a33f984926" providerId="ADAL" clId="{4E13AC54-AA3B-4303-AD8F-D06C943EB0E1}" dt="2019-08-02T10:06:56.987" v="192" actId="6549"/>
          <ac:spMkLst>
            <pc:docMk/>
            <pc:sldMk cId="303726044" sldId="262"/>
            <ac:spMk id="4" creationId="{00000000-0000-0000-0000-000000000000}"/>
          </ac:spMkLst>
        </pc:spChg>
      </pc:sldChg>
    </pc:docChg>
  </pc:docChgLst>
  <pc:docChgLst>
    <pc:chgData name="유길상[ 교수 / 정보창의교육연구소 ]" userId="c4a2c5cc-8eb7-4e89-b9bd-49a33f984926" providerId="ADAL" clId="{70A82C0D-819F-491D-81DF-131346E3DA57}"/>
    <pc:docChg chg="undo custSel addSld delSld modSld delMainMaster modMainMaster">
      <pc:chgData name="유길상[ 교수 / 정보창의교육연구소 ]" userId="c4a2c5cc-8eb7-4e89-b9bd-49a33f984926" providerId="ADAL" clId="{70A82C0D-819F-491D-81DF-131346E3DA57}" dt="2019-08-06T07:14:19.651" v="4259" actId="6549"/>
      <pc:docMkLst>
        <pc:docMk/>
      </pc:docMkLst>
      <pc:sldChg chg="delSp delDesignElem">
        <pc:chgData name="유길상[ 교수 / 정보창의교육연구소 ]" userId="c4a2c5cc-8eb7-4e89-b9bd-49a33f984926" providerId="ADAL" clId="{70A82C0D-819F-491D-81DF-131346E3DA57}" dt="2019-08-06T02:58:02.438" v="44"/>
        <pc:sldMkLst>
          <pc:docMk/>
          <pc:sldMk cId="3867253643" sldId="279"/>
        </pc:sldMkLst>
        <pc:spChg chg="del">
          <ac:chgData name="유길상[ 교수 / 정보창의교육연구소 ]" userId="c4a2c5cc-8eb7-4e89-b9bd-49a33f984926" providerId="ADAL" clId="{70A82C0D-819F-491D-81DF-131346E3DA57}" dt="2019-08-06T02:58:02.438" v="44"/>
          <ac:spMkLst>
            <pc:docMk/>
            <pc:sldMk cId="3867253643" sldId="279"/>
            <ac:spMk id="48" creationId="{053FB2EE-284F-4C87-AB3D-BBF87A9FAB97}"/>
          </ac:spMkLst>
        </pc:spChg>
        <pc:grpChg chg="del">
          <ac:chgData name="유길상[ 교수 / 정보창의교육연구소 ]" userId="c4a2c5cc-8eb7-4e89-b9bd-49a33f984926" providerId="ADAL" clId="{70A82C0D-819F-491D-81DF-131346E3DA57}" dt="2019-08-06T02:58:02.438" v="44"/>
          <ac:grpSpMkLst>
            <pc:docMk/>
            <pc:sldMk cId="3867253643" sldId="279"/>
            <ac:grpSpMk id="46" creationId="{D2C4BFA1-2075-4901-9E24-E41D1FDD51FD}"/>
          </ac:grpSpMkLst>
        </pc:grpChg>
      </pc:sldChg>
      <pc:sldMasterChg chg="delSldLayout modSldLayout">
        <pc:chgData name="유길상[ 교수 / 정보창의교육연구소 ]" userId="c4a2c5cc-8eb7-4e89-b9bd-49a33f984926" providerId="ADAL" clId="{70A82C0D-819F-491D-81DF-131346E3DA57}" dt="2019-08-06T03:20:31.444" v="385" actId="478"/>
        <pc:sldMasterMkLst>
          <pc:docMk/>
          <pc:sldMasterMk cId="703905651" sldId="2147483660"/>
        </pc:sldMasterMkLst>
        <pc:sldLayoutChg chg="addSp delSp modSp">
          <pc:chgData name="유길상[ 교수 / 정보창의교육연구소 ]" userId="c4a2c5cc-8eb7-4e89-b9bd-49a33f984926" providerId="ADAL" clId="{70A82C0D-819F-491D-81DF-131346E3DA57}" dt="2019-08-06T03:20:31.444" v="385" actId="478"/>
          <pc:sldLayoutMkLst>
            <pc:docMk/>
            <pc:sldMasterMk cId="703905651" sldId="2147483660"/>
            <pc:sldLayoutMk cId="2267717912" sldId="2147483680"/>
          </pc:sldLayoutMkLst>
          <pc:spChg chg="add del">
            <ac:chgData name="유길상[ 교수 / 정보창의교육연구소 ]" userId="c4a2c5cc-8eb7-4e89-b9bd-49a33f984926" providerId="ADAL" clId="{70A82C0D-819F-491D-81DF-131346E3DA57}" dt="2019-08-06T03:12:34.190" v="173" actId="11529"/>
            <ac:spMkLst>
              <pc:docMk/>
              <pc:sldMasterMk cId="703905651" sldId="2147483660"/>
              <pc:sldLayoutMk cId="2267717912" sldId="2147483680"/>
              <ac:spMk id="2" creationId="{BBB4F9D1-93C9-4646-94D6-AF04DA19B34F}"/>
            </ac:spMkLst>
          </pc:spChg>
          <pc:spChg chg="add del mod">
            <ac:chgData name="유길상[ 교수 / 정보창의교육연구소 ]" userId="c4a2c5cc-8eb7-4e89-b9bd-49a33f984926" providerId="ADAL" clId="{70A82C0D-819F-491D-81DF-131346E3DA57}" dt="2019-08-06T03:15:38.731" v="203" actId="478"/>
            <ac:spMkLst>
              <pc:docMk/>
              <pc:sldMasterMk cId="703905651" sldId="2147483660"/>
              <pc:sldLayoutMk cId="2267717912" sldId="2147483680"/>
              <ac:spMk id="3" creationId="{DEED51F8-CA83-4355-B1DD-AF81F4BF6895}"/>
            </ac:spMkLst>
          </pc:spChg>
          <pc:spChg chg="del">
            <ac:chgData name="유길상[ 교수 / 정보창의교육연구소 ]" userId="c4a2c5cc-8eb7-4e89-b9bd-49a33f984926" providerId="ADAL" clId="{70A82C0D-819F-491D-81DF-131346E3DA57}" dt="2019-08-06T02:58:33.228" v="50" actId="478"/>
            <ac:spMkLst>
              <pc:docMk/>
              <pc:sldMasterMk cId="703905651" sldId="2147483660"/>
              <pc:sldLayoutMk cId="2267717912" sldId="2147483680"/>
              <ac:spMk id="11" creationId="{00000000-0000-0000-0000-000000000000}"/>
            </ac:spMkLst>
          </pc:spChg>
          <pc:spChg chg="add del mod">
            <ac:chgData name="유길상[ 교수 / 정보창의교육연구소 ]" userId="c4a2c5cc-8eb7-4e89-b9bd-49a33f984926" providerId="ADAL" clId="{70A82C0D-819F-491D-81DF-131346E3DA57}" dt="2019-08-06T03:20:31.444" v="385" actId="478"/>
            <ac:spMkLst>
              <pc:docMk/>
              <pc:sldMasterMk cId="703905651" sldId="2147483660"/>
              <pc:sldLayoutMk cId="2267717912" sldId="2147483680"/>
              <ac:spMk id="13" creationId="{6F4F1C57-68C5-4E95-B2A0-EFFD4283B10C}"/>
            </ac:spMkLst>
          </pc:spChg>
          <pc:spChg chg="add del mod">
            <ac:chgData name="유길상[ 교수 / 정보창의교육연구소 ]" userId="c4a2c5cc-8eb7-4e89-b9bd-49a33f984926" providerId="ADAL" clId="{70A82C0D-819F-491D-81DF-131346E3DA57}" dt="2019-08-06T03:17:26.925" v="216" actId="478"/>
            <ac:spMkLst>
              <pc:docMk/>
              <pc:sldMasterMk cId="703905651" sldId="2147483660"/>
              <pc:sldLayoutMk cId="2267717912" sldId="2147483680"/>
              <ac:spMk id="14" creationId="{5503D935-406C-44CB-8318-9D9BC27E04E4}"/>
            </ac:spMkLst>
          </pc:spChg>
          <pc:spChg chg="add mod">
            <ac:chgData name="유길상[ 교수 / 정보창의교육연구소 ]" userId="c4a2c5cc-8eb7-4e89-b9bd-49a33f984926" providerId="ADAL" clId="{70A82C0D-819F-491D-81DF-131346E3DA57}" dt="2019-08-06T03:17:33.310" v="276" actId="1035"/>
            <ac:spMkLst>
              <pc:docMk/>
              <pc:sldMasterMk cId="703905651" sldId="2147483660"/>
              <pc:sldLayoutMk cId="2267717912" sldId="2147483680"/>
              <ac:spMk id="16" creationId="{980772F7-6B81-4C18-8797-DE9F66A2F3A0}"/>
            </ac:spMkLst>
          </pc:spChg>
          <pc:spChg chg="del">
            <ac:chgData name="유길상[ 교수 / 정보창의교육연구소 ]" userId="c4a2c5cc-8eb7-4e89-b9bd-49a33f984926" providerId="ADAL" clId="{70A82C0D-819F-491D-81DF-131346E3DA57}" dt="2019-08-06T02:58:33.228" v="50" actId="478"/>
            <ac:spMkLst>
              <pc:docMk/>
              <pc:sldMasterMk cId="703905651" sldId="2147483660"/>
              <pc:sldLayoutMk cId="2267717912" sldId="2147483680"/>
              <ac:spMk id="17" creationId="{00000000-0000-0000-0000-000000000000}"/>
            </ac:spMkLst>
          </pc:spChg>
          <pc:spChg chg="add del mod">
            <ac:chgData name="유길상[ 교수 / 정보창의교육연구소 ]" userId="c4a2c5cc-8eb7-4e89-b9bd-49a33f984926" providerId="ADAL" clId="{70A82C0D-819F-491D-81DF-131346E3DA57}" dt="2019-08-06T03:19:57.246" v="384" actId="478"/>
            <ac:spMkLst>
              <pc:docMk/>
              <pc:sldMasterMk cId="703905651" sldId="2147483660"/>
              <pc:sldLayoutMk cId="2267717912" sldId="2147483680"/>
              <ac:spMk id="18" creationId="{61D92EF6-1483-4BF2-98DE-DC5CA530690A}"/>
            </ac:spMkLst>
          </pc:spChg>
          <pc:spChg chg="del">
            <ac:chgData name="유길상[ 교수 / 정보창의교육연구소 ]" userId="c4a2c5cc-8eb7-4e89-b9bd-49a33f984926" providerId="ADAL" clId="{70A82C0D-819F-491D-81DF-131346E3DA57}" dt="2019-08-06T02:58:33.228" v="50" actId="478"/>
            <ac:spMkLst>
              <pc:docMk/>
              <pc:sldMasterMk cId="703905651" sldId="2147483660"/>
              <pc:sldLayoutMk cId="2267717912" sldId="2147483680"/>
              <ac:spMk id="20" creationId="{00000000-0000-0000-0000-000000000000}"/>
            </ac:spMkLst>
          </pc:spChg>
          <pc:spChg chg="del">
            <ac:chgData name="유길상[ 교수 / 정보창의교육연구소 ]" userId="c4a2c5cc-8eb7-4e89-b9bd-49a33f984926" providerId="ADAL" clId="{70A82C0D-819F-491D-81DF-131346E3DA57}" dt="2019-08-06T02:58:33.228" v="50" actId="478"/>
            <ac:spMkLst>
              <pc:docMk/>
              <pc:sldMasterMk cId="703905651" sldId="2147483660"/>
              <pc:sldLayoutMk cId="2267717912" sldId="2147483680"/>
              <ac:spMk id="21" creationId="{00000000-0000-0000-0000-000000000000}"/>
            </ac:spMkLst>
          </pc:spChg>
          <pc:spChg chg="del">
            <ac:chgData name="유길상[ 교수 / 정보창의교육연구소 ]" userId="c4a2c5cc-8eb7-4e89-b9bd-49a33f984926" providerId="ADAL" clId="{70A82C0D-819F-491D-81DF-131346E3DA57}" dt="2019-08-06T02:58:33.228" v="50" actId="478"/>
            <ac:spMkLst>
              <pc:docMk/>
              <pc:sldMasterMk cId="703905651" sldId="2147483660"/>
              <pc:sldLayoutMk cId="2267717912" sldId="2147483680"/>
              <ac:spMk id="22" creationId="{00000000-0000-0000-0000-000000000000}"/>
            </ac:spMkLst>
          </pc:spChg>
        </pc:sldLayoutChg>
      </pc:sldMasterChg>
    </pc:docChg>
  </pc:docChgLst>
  <pc:docChgLst>
    <pc:chgData name="ksyoo@korea.edu" userId="c4a2c5cc-8eb7-4e89-b9bd-49a33f984926" providerId="ADAL" clId="{0827AD0F-3D20-4CA7-865F-1847D898E1DE}"/>
    <pc:docChg chg="undo custSel modSld">
      <pc:chgData name="ksyoo@korea.edu" userId="c4a2c5cc-8eb7-4e89-b9bd-49a33f984926" providerId="ADAL" clId="{0827AD0F-3D20-4CA7-865F-1847D898E1DE}" dt="2020-12-17T06:07:25.314" v="134" actId="20577"/>
      <pc:docMkLst>
        <pc:docMk/>
      </pc:docMkLst>
      <pc:sldChg chg="modNotesTx">
        <pc:chgData name="ksyoo@korea.edu" userId="c4a2c5cc-8eb7-4e89-b9bd-49a33f984926" providerId="ADAL" clId="{0827AD0F-3D20-4CA7-865F-1847D898E1DE}" dt="2020-12-17T06:07:03.309" v="133" actId="20577"/>
        <pc:sldMkLst>
          <pc:docMk/>
          <pc:sldMk cId="1469293476" sldId="374"/>
        </pc:sldMkLst>
      </pc:sldChg>
      <pc:sldChg chg="modNotesTx">
        <pc:chgData name="ksyoo@korea.edu" userId="c4a2c5cc-8eb7-4e89-b9bd-49a33f984926" providerId="ADAL" clId="{0827AD0F-3D20-4CA7-865F-1847D898E1DE}" dt="2020-12-17T04:50:09.658" v="5" actId="6549"/>
        <pc:sldMkLst>
          <pc:docMk/>
          <pc:sldMk cId="1393544479" sldId="376"/>
        </pc:sldMkLst>
      </pc:sldChg>
      <pc:sldChg chg="modNotesTx">
        <pc:chgData name="ksyoo@korea.edu" userId="c4a2c5cc-8eb7-4e89-b9bd-49a33f984926" providerId="ADAL" clId="{0827AD0F-3D20-4CA7-865F-1847D898E1DE}" dt="2020-12-17T04:50:06.335" v="4" actId="6549"/>
        <pc:sldMkLst>
          <pc:docMk/>
          <pc:sldMk cId="1113375476" sldId="377"/>
        </pc:sldMkLst>
      </pc:sldChg>
      <pc:sldChg chg="modNotesTx">
        <pc:chgData name="ksyoo@korea.edu" userId="c4a2c5cc-8eb7-4e89-b9bd-49a33f984926" providerId="ADAL" clId="{0827AD0F-3D20-4CA7-865F-1847D898E1DE}" dt="2020-12-17T04:49:44.003" v="1" actId="6549"/>
        <pc:sldMkLst>
          <pc:docMk/>
          <pc:sldMk cId="551583759" sldId="379"/>
        </pc:sldMkLst>
      </pc:sldChg>
      <pc:sldChg chg="modNotesTx">
        <pc:chgData name="ksyoo@korea.edu" userId="c4a2c5cc-8eb7-4e89-b9bd-49a33f984926" providerId="ADAL" clId="{0827AD0F-3D20-4CA7-865F-1847D898E1DE}" dt="2020-12-17T04:49:50.666" v="2" actId="6549"/>
        <pc:sldMkLst>
          <pc:docMk/>
          <pc:sldMk cId="1204230517" sldId="380"/>
        </pc:sldMkLst>
      </pc:sldChg>
      <pc:sldChg chg="modNotesTx">
        <pc:chgData name="ksyoo@korea.edu" userId="c4a2c5cc-8eb7-4e89-b9bd-49a33f984926" providerId="ADAL" clId="{0827AD0F-3D20-4CA7-865F-1847D898E1DE}" dt="2020-12-17T04:49:56.996" v="3" actId="6549"/>
        <pc:sldMkLst>
          <pc:docMk/>
          <pc:sldMk cId="308269749" sldId="585"/>
        </pc:sldMkLst>
      </pc:sldChg>
      <pc:sldChg chg="modSp mod">
        <pc:chgData name="ksyoo@korea.edu" userId="c4a2c5cc-8eb7-4e89-b9bd-49a33f984926" providerId="ADAL" clId="{0827AD0F-3D20-4CA7-865F-1847D898E1DE}" dt="2020-12-17T06:07:25.314" v="134" actId="20577"/>
        <pc:sldMkLst>
          <pc:docMk/>
          <pc:sldMk cId="4294297377" sldId="588"/>
        </pc:sldMkLst>
        <pc:spChg chg="mod">
          <ac:chgData name="ksyoo@korea.edu" userId="c4a2c5cc-8eb7-4e89-b9bd-49a33f984926" providerId="ADAL" clId="{0827AD0F-3D20-4CA7-865F-1847D898E1DE}" dt="2020-12-17T06:07:25.314" v="134" actId="20577"/>
          <ac:spMkLst>
            <pc:docMk/>
            <pc:sldMk cId="4294297377" sldId="588"/>
            <ac:spMk id="7" creationId="{66326F70-BDB8-41AC-8034-536E5EB591C6}"/>
          </ac:spMkLst>
        </pc:spChg>
      </pc:sldChg>
    </pc:docChg>
  </pc:docChgLst>
  <pc:docChgLst>
    <pc:chgData name="ksyoo@korea.edu" userId="c4a2c5cc-8eb7-4e89-b9bd-49a33f984926" providerId="ADAL" clId="{DDBD8606-DAAA-470D-B478-EBA9FDC781E6}"/>
    <pc:docChg chg="undo custSel addSld delSld modSld sldOrd">
      <pc:chgData name="ksyoo@korea.edu" userId="c4a2c5cc-8eb7-4e89-b9bd-49a33f984926" providerId="ADAL" clId="{DDBD8606-DAAA-470D-B478-EBA9FDC781E6}" dt="2020-12-17T04:31:57.002" v="4673" actId="20577"/>
      <pc:docMkLst>
        <pc:docMk/>
      </pc:docMkLst>
      <pc:sldChg chg="modSp del mod">
        <pc:chgData name="ksyoo@korea.edu" userId="c4a2c5cc-8eb7-4e89-b9bd-49a33f984926" providerId="ADAL" clId="{DDBD8606-DAAA-470D-B478-EBA9FDC781E6}" dt="2020-12-14T09:23:36.222" v="2463" actId="47"/>
        <pc:sldMkLst>
          <pc:docMk/>
          <pc:sldMk cId="303726044" sldId="262"/>
        </pc:sldMkLst>
        <pc:spChg chg="mod">
          <ac:chgData name="ksyoo@korea.edu" userId="c4a2c5cc-8eb7-4e89-b9bd-49a33f984926" providerId="ADAL" clId="{DDBD8606-DAAA-470D-B478-EBA9FDC781E6}" dt="2020-12-14T07:00:33.128" v="6"/>
          <ac:spMkLst>
            <pc:docMk/>
            <pc:sldMk cId="303726044" sldId="262"/>
            <ac:spMk id="5" creationId="{00000000-0000-0000-0000-000000000000}"/>
          </ac:spMkLst>
        </pc:spChg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1594530622" sldId="318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1409353598" sldId="319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3552305467" sldId="348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3318560992" sldId="358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331217667" sldId="368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2027113054" sldId="369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3123538146" sldId="370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1453599203" sldId="371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1494040951" sldId="372"/>
        </pc:sldMkLst>
      </pc:sldChg>
      <pc:sldChg chg="addSp delSp modSp add mod modNotesTx">
        <pc:chgData name="ksyoo@korea.edu" userId="c4a2c5cc-8eb7-4e89-b9bd-49a33f984926" providerId="ADAL" clId="{DDBD8606-DAAA-470D-B478-EBA9FDC781E6}" dt="2020-12-17T04:31:57.002" v="4673" actId="20577"/>
        <pc:sldMkLst>
          <pc:docMk/>
          <pc:sldMk cId="1469293476" sldId="374"/>
        </pc:sldMkLst>
        <pc:spChg chg="del">
          <ac:chgData name="ksyoo@korea.edu" userId="c4a2c5cc-8eb7-4e89-b9bd-49a33f984926" providerId="ADAL" clId="{DDBD8606-DAAA-470D-B478-EBA9FDC781E6}" dt="2020-12-14T09:19:01.035" v="2347" actId="478"/>
          <ac:spMkLst>
            <pc:docMk/>
            <pc:sldMk cId="1469293476" sldId="374"/>
            <ac:spMk id="3" creationId="{CEA0F222-AA00-4A6E-9F60-190B921A7211}"/>
          </ac:spMkLst>
        </pc:spChg>
        <pc:spChg chg="del">
          <ac:chgData name="ksyoo@korea.edu" userId="c4a2c5cc-8eb7-4e89-b9bd-49a33f984926" providerId="ADAL" clId="{DDBD8606-DAAA-470D-B478-EBA9FDC781E6}" dt="2020-12-14T09:18:54.282" v="2346" actId="478"/>
          <ac:spMkLst>
            <pc:docMk/>
            <pc:sldMk cId="1469293476" sldId="374"/>
            <ac:spMk id="4" creationId="{7C4A0806-9E97-4DD9-87DF-337CB9CAE8D4}"/>
          </ac:spMkLst>
        </pc:spChg>
        <pc:spChg chg="del mod">
          <ac:chgData name="ksyoo@korea.edu" userId="c4a2c5cc-8eb7-4e89-b9bd-49a33f984926" providerId="ADAL" clId="{DDBD8606-DAAA-470D-B478-EBA9FDC781E6}" dt="2020-12-14T09:19:01.035" v="2347" actId="478"/>
          <ac:spMkLst>
            <pc:docMk/>
            <pc:sldMk cId="1469293476" sldId="374"/>
            <ac:spMk id="8" creationId="{AD472EB3-18BC-4328-A629-2ECED6C54BAA}"/>
          </ac:spMkLst>
        </pc:spChg>
        <pc:spChg chg="add del">
          <ac:chgData name="ksyoo@korea.edu" userId="c4a2c5cc-8eb7-4e89-b9bd-49a33f984926" providerId="ADAL" clId="{DDBD8606-DAAA-470D-B478-EBA9FDC781E6}" dt="2020-12-17T02:59:10.456" v="3735"/>
          <ac:spMkLst>
            <pc:docMk/>
            <pc:sldMk cId="1469293476" sldId="374"/>
            <ac:spMk id="9" creationId="{44E36B6A-C24E-427A-98EF-9247CFEAECF4}"/>
          </ac:spMkLst>
        </pc:spChg>
        <pc:spChg chg="del mod">
          <ac:chgData name="ksyoo@korea.edu" userId="c4a2c5cc-8eb7-4e89-b9bd-49a33f984926" providerId="ADAL" clId="{DDBD8606-DAAA-470D-B478-EBA9FDC781E6}" dt="2020-12-14T09:18:54.282" v="2346" actId="478"/>
          <ac:spMkLst>
            <pc:docMk/>
            <pc:sldMk cId="1469293476" sldId="374"/>
            <ac:spMk id="9" creationId="{E3BFCFEF-A965-439E-AECC-E54A04958106}"/>
          </ac:spMkLst>
        </pc:spChg>
        <pc:spChg chg="del">
          <ac:chgData name="ksyoo@korea.edu" userId="c4a2c5cc-8eb7-4e89-b9bd-49a33f984926" providerId="ADAL" clId="{DDBD8606-DAAA-470D-B478-EBA9FDC781E6}" dt="2020-12-14T09:19:01.035" v="2347" actId="478"/>
          <ac:spMkLst>
            <pc:docMk/>
            <pc:sldMk cId="1469293476" sldId="374"/>
            <ac:spMk id="10" creationId="{0643621A-38E7-4F02-BF38-8140B05E1431}"/>
          </ac:spMkLst>
        </pc:spChg>
        <pc:spChg chg="add del">
          <ac:chgData name="ksyoo@korea.edu" userId="c4a2c5cc-8eb7-4e89-b9bd-49a33f984926" providerId="ADAL" clId="{DDBD8606-DAAA-470D-B478-EBA9FDC781E6}" dt="2020-12-17T03:32:57.072" v="3921"/>
          <ac:spMkLst>
            <pc:docMk/>
            <pc:sldMk cId="1469293476" sldId="374"/>
            <ac:spMk id="10" creationId="{EED93F83-8192-49A8-B6B5-EFFC8A7D7EEF}"/>
          </ac:spMkLst>
        </pc:spChg>
        <pc:spChg chg="add mod">
          <ac:chgData name="ksyoo@korea.edu" userId="c4a2c5cc-8eb7-4e89-b9bd-49a33f984926" providerId="ADAL" clId="{DDBD8606-DAAA-470D-B478-EBA9FDC781E6}" dt="2020-12-17T04:11:41.212" v="4635"/>
          <ac:spMkLst>
            <pc:docMk/>
            <pc:sldMk cId="1469293476" sldId="374"/>
            <ac:spMk id="11" creationId="{18298934-C35B-46AD-AB67-EE6B8A060592}"/>
          </ac:spMkLst>
        </pc:spChg>
        <pc:spChg chg="mod">
          <ac:chgData name="ksyoo@korea.edu" userId="c4a2c5cc-8eb7-4e89-b9bd-49a33f984926" providerId="ADAL" clId="{DDBD8606-DAAA-470D-B478-EBA9FDC781E6}" dt="2020-12-17T03:35:56.772" v="4011" actId="20577"/>
          <ac:spMkLst>
            <pc:docMk/>
            <pc:sldMk cId="1469293476" sldId="374"/>
            <ac:spMk id="14" creationId="{00000000-0000-0000-0000-000000000000}"/>
          </ac:spMkLst>
        </pc:spChg>
        <pc:spChg chg="add mod">
          <ac:chgData name="ksyoo@korea.edu" userId="c4a2c5cc-8eb7-4e89-b9bd-49a33f984926" providerId="ADAL" clId="{DDBD8606-DAAA-470D-B478-EBA9FDC781E6}" dt="2020-12-17T04:15:47.305" v="4668" actId="6549"/>
          <ac:spMkLst>
            <pc:docMk/>
            <pc:sldMk cId="1469293476" sldId="374"/>
            <ac:spMk id="15" creationId="{E56A10DB-585A-4D8F-B668-B310F3C656A8}"/>
          </ac:spMkLst>
        </pc:spChg>
        <pc:spChg chg="add del mod">
          <ac:chgData name="ksyoo@korea.edu" userId="c4a2c5cc-8eb7-4e89-b9bd-49a33f984926" providerId="ADAL" clId="{DDBD8606-DAAA-470D-B478-EBA9FDC781E6}" dt="2020-12-17T02:57:43.569" v="3644" actId="21"/>
          <ac:spMkLst>
            <pc:docMk/>
            <pc:sldMk cId="1469293476" sldId="374"/>
            <ac:spMk id="16" creationId="{5DA5B143-7972-4926-B2EB-2EB5AD536212}"/>
          </ac:spMkLst>
        </pc:spChg>
        <pc:spChg chg="add del mod">
          <ac:chgData name="ksyoo@korea.edu" userId="c4a2c5cc-8eb7-4e89-b9bd-49a33f984926" providerId="ADAL" clId="{DDBD8606-DAAA-470D-B478-EBA9FDC781E6}" dt="2020-12-17T02:56:36.375" v="3635" actId="21"/>
          <ac:spMkLst>
            <pc:docMk/>
            <pc:sldMk cId="1469293476" sldId="374"/>
            <ac:spMk id="17" creationId="{8622E167-F04B-4926-8D81-CC80B04F8F2B}"/>
          </ac:spMkLst>
        </pc:spChg>
        <pc:spChg chg="add mod">
          <ac:chgData name="ksyoo@korea.edu" userId="c4a2c5cc-8eb7-4e89-b9bd-49a33f984926" providerId="ADAL" clId="{DDBD8606-DAAA-470D-B478-EBA9FDC781E6}" dt="2020-12-17T04:12:10.999" v="4639" actId="1076"/>
          <ac:spMkLst>
            <pc:docMk/>
            <pc:sldMk cId="1469293476" sldId="374"/>
            <ac:spMk id="18" creationId="{73E642F3-EC6D-4DC6-A686-629A51C61E06}"/>
          </ac:spMkLst>
        </pc:spChg>
        <pc:spChg chg="add mod">
          <ac:chgData name="ksyoo@korea.edu" userId="c4a2c5cc-8eb7-4e89-b9bd-49a33f984926" providerId="ADAL" clId="{DDBD8606-DAAA-470D-B478-EBA9FDC781E6}" dt="2020-12-17T04:12:10.999" v="4639" actId="1076"/>
          <ac:spMkLst>
            <pc:docMk/>
            <pc:sldMk cId="1469293476" sldId="374"/>
            <ac:spMk id="19" creationId="{5C745A46-7E83-4389-87E7-A03AEADC3E9B}"/>
          </ac:spMkLst>
        </pc:spChg>
        <pc:spChg chg="add mod">
          <ac:chgData name="ksyoo@korea.edu" userId="c4a2c5cc-8eb7-4e89-b9bd-49a33f984926" providerId="ADAL" clId="{DDBD8606-DAAA-470D-B478-EBA9FDC781E6}" dt="2020-12-17T04:12:10.999" v="4639" actId="1076"/>
          <ac:spMkLst>
            <pc:docMk/>
            <pc:sldMk cId="1469293476" sldId="374"/>
            <ac:spMk id="20" creationId="{0EAA77BF-1A8A-4E21-9E19-D508EE414D41}"/>
          </ac:spMkLst>
        </pc:spChg>
        <pc:spChg chg="add mod">
          <ac:chgData name="ksyoo@korea.edu" userId="c4a2c5cc-8eb7-4e89-b9bd-49a33f984926" providerId="ADAL" clId="{DDBD8606-DAAA-470D-B478-EBA9FDC781E6}" dt="2020-12-17T04:13:02.390" v="4654" actId="1076"/>
          <ac:spMkLst>
            <pc:docMk/>
            <pc:sldMk cId="1469293476" sldId="374"/>
            <ac:spMk id="22" creationId="{821AB9F5-47E6-4725-9D8B-4FEBDC474A7B}"/>
          </ac:spMkLst>
        </pc:spChg>
        <pc:picChg chg="del">
          <ac:chgData name="ksyoo@korea.edu" userId="c4a2c5cc-8eb7-4e89-b9bd-49a33f984926" providerId="ADAL" clId="{DDBD8606-DAAA-470D-B478-EBA9FDC781E6}" dt="2020-12-14T09:18:54.282" v="2346" actId="478"/>
          <ac:picMkLst>
            <pc:docMk/>
            <pc:sldMk cId="1469293476" sldId="374"/>
            <ac:picMk id="2" creationId="{BBEE3AB3-9802-4223-A541-C0AC085E47C8}"/>
          </ac:picMkLst>
        </pc:picChg>
        <pc:picChg chg="add del mod">
          <ac:chgData name="ksyoo@korea.edu" userId="c4a2c5cc-8eb7-4e89-b9bd-49a33f984926" providerId="ADAL" clId="{DDBD8606-DAAA-470D-B478-EBA9FDC781E6}" dt="2020-12-17T02:55:00.909" v="3629" actId="478"/>
          <ac:picMkLst>
            <pc:docMk/>
            <pc:sldMk cId="1469293476" sldId="374"/>
            <ac:picMk id="3" creationId="{ADFC3C33-AF05-4B8A-98F5-DDB3DCF5F5A4}"/>
          </ac:picMkLst>
        </pc:picChg>
        <pc:picChg chg="add mod">
          <ac:chgData name="ksyoo@korea.edu" userId="c4a2c5cc-8eb7-4e89-b9bd-49a33f984926" providerId="ADAL" clId="{DDBD8606-DAAA-470D-B478-EBA9FDC781E6}" dt="2020-12-17T04:12:10.999" v="4639" actId="1076"/>
          <ac:picMkLst>
            <pc:docMk/>
            <pc:sldMk cId="1469293476" sldId="374"/>
            <ac:picMk id="5" creationId="{95F5FF12-F565-4938-8777-8CD635FB3C5D}"/>
          </ac:picMkLst>
        </pc:picChg>
        <pc:picChg chg="del">
          <ac:chgData name="ksyoo@korea.edu" userId="c4a2c5cc-8eb7-4e89-b9bd-49a33f984926" providerId="ADAL" clId="{DDBD8606-DAAA-470D-B478-EBA9FDC781E6}" dt="2020-12-14T09:18:54.282" v="2346" actId="478"/>
          <ac:picMkLst>
            <pc:docMk/>
            <pc:sldMk cId="1469293476" sldId="374"/>
            <ac:picMk id="7" creationId="{9D6886FC-717C-4429-A5DA-99613D25C3A9}"/>
          </ac:picMkLst>
        </pc:picChg>
        <pc:picChg chg="add mod">
          <ac:chgData name="ksyoo@korea.edu" userId="c4a2c5cc-8eb7-4e89-b9bd-49a33f984926" providerId="ADAL" clId="{DDBD8606-DAAA-470D-B478-EBA9FDC781E6}" dt="2020-12-17T04:12:10.999" v="4639" actId="1076"/>
          <ac:picMkLst>
            <pc:docMk/>
            <pc:sldMk cId="1469293476" sldId="374"/>
            <ac:picMk id="8" creationId="{CC74D651-9D52-4874-8266-B5207AD35633}"/>
          </ac:picMkLst>
        </pc:picChg>
        <pc:picChg chg="add del mod">
          <ac:chgData name="ksyoo@korea.edu" userId="c4a2c5cc-8eb7-4e89-b9bd-49a33f984926" providerId="ADAL" clId="{DDBD8606-DAAA-470D-B478-EBA9FDC781E6}" dt="2020-12-17T02:56:28.213" v="3631" actId="478"/>
          <ac:picMkLst>
            <pc:docMk/>
            <pc:sldMk cId="1469293476" sldId="374"/>
            <ac:picMk id="12" creationId="{20B5D1F4-2B30-422D-88EC-CDDA24986276}"/>
          </ac:picMkLst>
        </pc:picChg>
        <pc:picChg chg="add del mod">
          <ac:chgData name="ksyoo@korea.edu" userId="c4a2c5cc-8eb7-4e89-b9bd-49a33f984926" providerId="ADAL" clId="{DDBD8606-DAAA-470D-B478-EBA9FDC781E6}" dt="2020-12-17T02:56:27.615" v="3630" actId="478"/>
          <ac:picMkLst>
            <pc:docMk/>
            <pc:sldMk cId="1469293476" sldId="374"/>
            <ac:picMk id="13" creationId="{09942933-2091-4AEE-B196-180FEC853B7D}"/>
          </ac:picMkLst>
        </pc:picChg>
      </pc:sldChg>
      <pc:sldChg chg="addSp delSp modSp add mod">
        <pc:chgData name="ksyoo@korea.edu" userId="c4a2c5cc-8eb7-4e89-b9bd-49a33f984926" providerId="ADAL" clId="{DDBD8606-DAAA-470D-B478-EBA9FDC781E6}" dt="2020-12-16T07:16:35.262" v="3374" actId="20577"/>
        <pc:sldMkLst>
          <pc:docMk/>
          <pc:sldMk cId="1393544479" sldId="376"/>
        </pc:sldMkLst>
        <pc:spChg chg="del">
          <ac:chgData name="ksyoo@korea.edu" userId="c4a2c5cc-8eb7-4e89-b9bd-49a33f984926" providerId="ADAL" clId="{DDBD8606-DAAA-470D-B478-EBA9FDC781E6}" dt="2020-12-14T07:36:32.990" v="482" actId="478"/>
          <ac:spMkLst>
            <pc:docMk/>
            <pc:sldMk cId="1393544479" sldId="376"/>
            <ac:spMk id="7" creationId="{05C54951-F439-4544-A588-223D86B49419}"/>
          </ac:spMkLst>
        </pc:spChg>
        <pc:spChg chg="mod">
          <ac:chgData name="ksyoo@korea.edu" userId="c4a2c5cc-8eb7-4e89-b9bd-49a33f984926" providerId="ADAL" clId="{DDBD8606-DAAA-470D-B478-EBA9FDC781E6}" dt="2020-12-14T07:37:14.599" v="525"/>
          <ac:spMkLst>
            <pc:docMk/>
            <pc:sldMk cId="1393544479" sldId="376"/>
            <ac:spMk id="10" creationId="{4F05A2DD-01F9-4E19-9EF4-9B125E88E82D}"/>
          </ac:spMkLst>
        </pc:spChg>
        <pc:spChg chg="mod">
          <ac:chgData name="ksyoo@korea.edu" userId="c4a2c5cc-8eb7-4e89-b9bd-49a33f984926" providerId="ADAL" clId="{DDBD8606-DAAA-470D-B478-EBA9FDC781E6}" dt="2020-12-16T07:16:35.262" v="3374" actId="20577"/>
          <ac:spMkLst>
            <pc:docMk/>
            <pc:sldMk cId="1393544479" sldId="376"/>
            <ac:spMk id="14" creationId="{00000000-0000-0000-0000-000000000000}"/>
          </ac:spMkLst>
        </pc:spChg>
        <pc:picChg chg="mod">
          <ac:chgData name="ksyoo@korea.edu" userId="c4a2c5cc-8eb7-4e89-b9bd-49a33f984926" providerId="ADAL" clId="{DDBD8606-DAAA-470D-B478-EBA9FDC781E6}" dt="2020-12-14T07:37:05.951" v="509" actId="1076"/>
          <ac:picMkLst>
            <pc:docMk/>
            <pc:sldMk cId="1393544479" sldId="376"/>
            <ac:picMk id="4" creationId="{462F9764-1602-401B-ABBE-C0CCB0471362}"/>
          </ac:picMkLst>
        </pc:picChg>
        <pc:picChg chg="add mod">
          <ac:chgData name="ksyoo@korea.edu" userId="c4a2c5cc-8eb7-4e89-b9bd-49a33f984926" providerId="ADAL" clId="{DDBD8606-DAAA-470D-B478-EBA9FDC781E6}" dt="2020-12-14T07:37:19.709" v="528" actId="1076"/>
          <ac:picMkLst>
            <pc:docMk/>
            <pc:sldMk cId="1393544479" sldId="376"/>
            <ac:picMk id="5" creationId="{86771FEA-66D8-4E6D-9314-F6810D377257}"/>
          </ac:picMkLst>
        </pc:picChg>
      </pc:sldChg>
      <pc:sldChg chg="addSp delSp modSp add mod">
        <pc:chgData name="ksyoo@korea.edu" userId="c4a2c5cc-8eb7-4e89-b9bd-49a33f984926" providerId="ADAL" clId="{DDBD8606-DAAA-470D-B478-EBA9FDC781E6}" dt="2020-12-16T07:16:39.240" v="3375" actId="20577"/>
        <pc:sldMkLst>
          <pc:docMk/>
          <pc:sldMk cId="1113375476" sldId="377"/>
        </pc:sldMkLst>
        <pc:spChg chg="mod">
          <ac:chgData name="ksyoo@korea.edu" userId="c4a2c5cc-8eb7-4e89-b9bd-49a33f984926" providerId="ADAL" clId="{DDBD8606-DAAA-470D-B478-EBA9FDC781E6}" dt="2020-12-14T07:39:22.935" v="541"/>
          <ac:spMkLst>
            <pc:docMk/>
            <pc:sldMk cId="1113375476" sldId="377"/>
            <ac:spMk id="8" creationId="{AD472EB3-18BC-4328-A629-2ECED6C54BAA}"/>
          </ac:spMkLst>
        </pc:spChg>
        <pc:spChg chg="del mod">
          <ac:chgData name="ksyoo@korea.edu" userId="c4a2c5cc-8eb7-4e89-b9bd-49a33f984926" providerId="ADAL" clId="{DDBD8606-DAAA-470D-B478-EBA9FDC781E6}" dt="2020-12-16T06:34:03.189" v="2842" actId="478"/>
          <ac:spMkLst>
            <pc:docMk/>
            <pc:sldMk cId="1113375476" sldId="377"/>
            <ac:spMk id="9" creationId="{AC712C6C-2D99-486C-9ADB-4232FAEF4A08}"/>
          </ac:spMkLst>
        </pc:spChg>
        <pc:spChg chg="mod">
          <ac:chgData name="ksyoo@korea.edu" userId="c4a2c5cc-8eb7-4e89-b9bd-49a33f984926" providerId="ADAL" clId="{DDBD8606-DAAA-470D-B478-EBA9FDC781E6}" dt="2020-12-14T07:39:31.717" v="542" actId="1076"/>
          <ac:spMkLst>
            <pc:docMk/>
            <pc:sldMk cId="1113375476" sldId="377"/>
            <ac:spMk id="10" creationId="{4F05A2DD-01F9-4E19-9EF4-9B125E88E82D}"/>
          </ac:spMkLst>
        </pc:spChg>
        <pc:spChg chg="add mod">
          <ac:chgData name="ksyoo@korea.edu" userId="c4a2c5cc-8eb7-4e89-b9bd-49a33f984926" providerId="ADAL" clId="{DDBD8606-DAAA-470D-B478-EBA9FDC781E6}" dt="2020-12-16T06:34:03.586" v="2843"/>
          <ac:spMkLst>
            <pc:docMk/>
            <pc:sldMk cId="1113375476" sldId="377"/>
            <ac:spMk id="11" creationId="{A3263B4F-DC6C-4C01-A60D-AFA73A3CD729}"/>
          </ac:spMkLst>
        </pc:spChg>
        <pc:spChg chg="mod">
          <ac:chgData name="ksyoo@korea.edu" userId="c4a2c5cc-8eb7-4e89-b9bd-49a33f984926" providerId="ADAL" clId="{DDBD8606-DAAA-470D-B478-EBA9FDC781E6}" dt="2020-12-16T07:16:39.240" v="3375" actId="20577"/>
          <ac:spMkLst>
            <pc:docMk/>
            <pc:sldMk cId="1113375476" sldId="377"/>
            <ac:spMk id="14" creationId="{00000000-0000-0000-0000-000000000000}"/>
          </ac:spMkLst>
        </pc:spChg>
      </pc:sldChg>
      <pc:sldChg chg="modSp add del mod">
        <pc:chgData name="ksyoo@korea.edu" userId="c4a2c5cc-8eb7-4e89-b9bd-49a33f984926" providerId="ADAL" clId="{DDBD8606-DAAA-470D-B478-EBA9FDC781E6}" dt="2020-12-14T07:37:47.729" v="529" actId="47"/>
        <pc:sldMkLst>
          <pc:docMk/>
          <pc:sldMk cId="939801527" sldId="378"/>
        </pc:sldMkLst>
        <pc:spChg chg="mod">
          <ac:chgData name="ksyoo@korea.edu" userId="c4a2c5cc-8eb7-4e89-b9bd-49a33f984926" providerId="ADAL" clId="{DDBD8606-DAAA-470D-B478-EBA9FDC781E6}" dt="2020-12-14T07:15:09.096" v="10" actId="20577"/>
          <ac:spMkLst>
            <pc:docMk/>
            <pc:sldMk cId="939801527" sldId="378"/>
            <ac:spMk id="14" creationId="{00000000-0000-0000-0000-000000000000}"/>
          </ac:spMkLst>
        </pc:spChg>
      </pc:sldChg>
      <pc:sldChg chg="addSp delSp modSp add mod">
        <pc:chgData name="ksyoo@korea.edu" userId="c4a2c5cc-8eb7-4e89-b9bd-49a33f984926" providerId="ADAL" clId="{DDBD8606-DAAA-470D-B478-EBA9FDC781E6}" dt="2020-12-17T03:35:52.183" v="4010" actId="20577"/>
        <pc:sldMkLst>
          <pc:docMk/>
          <pc:sldMk cId="551583759" sldId="379"/>
        </pc:sldMkLst>
        <pc:spChg chg="mod">
          <ac:chgData name="ksyoo@korea.edu" userId="c4a2c5cc-8eb7-4e89-b9bd-49a33f984926" providerId="ADAL" clId="{DDBD8606-DAAA-470D-B478-EBA9FDC781E6}" dt="2020-12-17T03:35:01.454" v="3996" actId="1076"/>
          <ac:spMkLst>
            <pc:docMk/>
            <pc:sldMk cId="551583759" sldId="379"/>
            <ac:spMk id="2" creationId="{094CB076-AE93-41BF-BB1A-127BDF9A18B3}"/>
          </ac:spMkLst>
        </pc:spChg>
        <pc:spChg chg="add del">
          <ac:chgData name="ksyoo@korea.edu" userId="c4a2c5cc-8eb7-4e89-b9bd-49a33f984926" providerId="ADAL" clId="{DDBD8606-DAAA-470D-B478-EBA9FDC781E6}" dt="2020-12-17T03:34:26.042" v="3963"/>
          <ac:spMkLst>
            <pc:docMk/>
            <pc:sldMk cId="551583759" sldId="379"/>
            <ac:spMk id="3" creationId="{AF8AC5B5-0D18-4D50-86A4-E30D8D339029}"/>
          </ac:spMkLst>
        </pc:spChg>
        <pc:spChg chg="mod">
          <ac:chgData name="ksyoo@korea.edu" userId="c4a2c5cc-8eb7-4e89-b9bd-49a33f984926" providerId="ADAL" clId="{DDBD8606-DAAA-470D-B478-EBA9FDC781E6}" dt="2020-12-17T03:35:23.213" v="3999" actId="20577"/>
          <ac:spMkLst>
            <pc:docMk/>
            <pc:sldMk cId="551583759" sldId="379"/>
            <ac:spMk id="8" creationId="{AD472EB3-18BC-4328-A629-2ECED6C54BAA}"/>
          </ac:spMkLst>
        </pc:spChg>
        <pc:spChg chg="mod">
          <ac:chgData name="ksyoo@korea.edu" userId="c4a2c5cc-8eb7-4e89-b9bd-49a33f984926" providerId="ADAL" clId="{DDBD8606-DAAA-470D-B478-EBA9FDC781E6}" dt="2020-12-17T03:35:52.183" v="4010" actId="20577"/>
          <ac:spMkLst>
            <pc:docMk/>
            <pc:sldMk cId="551583759" sldId="379"/>
            <ac:spMk id="14" creationId="{00000000-0000-0000-0000-000000000000}"/>
          </ac:spMkLst>
        </pc:spChg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1483910618" sldId="379"/>
        </pc:sldMkLst>
      </pc:sldChg>
      <pc:sldChg chg="addSp delSp modSp add mod ord">
        <pc:chgData name="ksyoo@korea.edu" userId="c4a2c5cc-8eb7-4e89-b9bd-49a33f984926" providerId="ADAL" clId="{DDBD8606-DAAA-470D-B478-EBA9FDC781E6}" dt="2020-12-17T02:00:20.606" v="3625" actId="6549"/>
        <pc:sldMkLst>
          <pc:docMk/>
          <pc:sldMk cId="1204230517" sldId="380"/>
        </pc:sldMkLst>
        <pc:spChg chg="mod">
          <ac:chgData name="ksyoo@korea.edu" userId="c4a2c5cc-8eb7-4e89-b9bd-49a33f984926" providerId="ADAL" clId="{DDBD8606-DAAA-470D-B478-EBA9FDC781E6}" dt="2020-12-14T08:12:55.139" v="1156" actId="20577"/>
          <ac:spMkLst>
            <pc:docMk/>
            <pc:sldMk cId="1204230517" sldId="380"/>
            <ac:spMk id="8" creationId="{AD472EB3-18BC-4328-A629-2ECED6C54BAA}"/>
          </ac:spMkLst>
        </pc:spChg>
        <pc:spChg chg="del">
          <ac:chgData name="ksyoo@korea.edu" userId="c4a2c5cc-8eb7-4e89-b9bd-49a33f984926" providerId="ADAL" clId="{DDBD8606-DAAA-470D-B478-EBA9FDC781E6}" dt="2020-12-14T08:11:24.260" v="1042" actId="478"/>
          <ac:spMkLst>
            <pc:docMk/>
            <pc:sldMk cId="1204230517" sldId="380"/>
            <ac:spMk id="12" creationId="{3B5B3B13-E72E-492C-B8C5-8B8772EEAECC}"/>
          </ac:spMkLst>
        </pc:spChg>
        <pc:spChg chg="add mod">
          <ac:chgData name="ksyoo@korea.edu" userId="c4a2c5cc-8eb7-4e89-b9bd-49a33f984926" providerId="ADAL" clId="{DDBD8606-DAAA-470D-B478-EBA9FDC781E6}" dt="2020-12-17T02:00:20.606" v="3625" actId="6549"/>
          <ac:spMkLst>
            <pc:docMk/>
            <pc:sldMk cId="1204230517" sldId="380"/>
            <ac:spMk id="13" creationId="{C6C0C191-03FC-4907-AA13-AAA0FE7CE104}"/>
          </ac:spMkLst>
        </pc:spChg>
        <pc:spChg chg="mod">
          <ac:chgData name="ksyoo@korea.edu" userId="c4a2c5cc-8eb7-4e89-b9bd-49a33f984926" providerId="ADAL" clId="{DDBD8606-DAAA-470D-B478-EBA9FDC781E6}" dt="2020-12-16T06:38:05.625" v="2890" actId="20577"/>
          <ac:spMkLst>
            <pc:docMk/>
            <pc:sldMk cId="1204230517" sldId="380"/>
            <ac:spMk id="14" creationId="{00000000-0000-0000-0000-000000000000}"/>
          </ac:spMkLst>
        </pc:spChg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2421677963" sldId="380"/>
        </pc:sldMkLst>
      </pc:sldChg>
      <pc:sldChg chg="addSp delSp modSp add mod">
        <pc:chgData name="ksyoo@korea.edu" userId="c4a2c5cc-8eb7-4e89-b9bd-49a33f984926" providerId="ADAL" clId="{DDBD8606-DAAA-470D-B478-EBA9FDC781E6}" dt="2020-12-16T07:16:56.587" v="3377" actId="20577"/>
        <pc:sldMkLst>
          <pc:docMk/>
          <pc:sldMk cId="1675108019" sldId="381"/>
        </pc:sldMkLst>
        <pc:spChg chg="add mod">
          <ac:chgData name="ksyoo@korea.edu" userId="c4a2c5cc-8eb7-4e89-b9bd-49a33f984926" providerId="ADAL" clId="{DDBD8606-DAAA-470D-B478-EBA9FDC781E6}" dt="2020-12-16T06:51:00.307" v="3236"/>
          <ac:spMkLst>
            <pc:docMk/>
            <pc:sldMk cId="1675108019" sldId="381"/>
            <ac:spMk id="7" creationId="{2728C267-3351-450F-91B9-9AEE0452BE04}"/>
          </ac:spMkLst>
        </pc:spChg>
        <pc:spChg chg="mod">
          <ac:chgData name="ksyoo@korea.edu" userId="c4a2c5cc-8eb7-4e89-b9bd-49a33f984926" providerId="ADAL" clId="{DDBD8606-DAAA-470D-B478-EBA9FDC781E6}" dt="2020-12-16T06:50:28.285" v="3230" actId="20577"/>
          <ac:spMkLst>
            <pc:docMk/>
            <pc:sldMk cId="1675108019" sldId="381"/>
            <ac:spMk id="8" creationId="{AD472EB3-18BC-4328-A629-2ECED6C54BAA}"/>
          </ac:spMkLst>
        </pc:spChg>
        <pc:spChg chg="del mod">
          <ac:chgData name="ksyoo@korea.edu" userId="c4a2c5cc-8eb7-4e89-b9bd-49a33f984926" providerId="ADAL" clId="{DDBD8606-DAAA-470D-B478-EBA9FDC781E6}" dt="2020-12-16T06:50:43.790" v="3231" actId="478"/>
          <ac:spMkLst>
            <pc:docMk/>
            <pc:sldMk cId="1675108019" sldId="381"/>
            <ac:spMk id="9" creationId="{E3BFCFEF-A965-439E-AECC-E54A04958106}"/>
          </ac:spMkLst>
        </pc:spChg>
        <pc:spChg chg="del mod">
          <ac:chgData name="ksyoo@korea.edu" userId="c4a2c5cc-8eb7-4e89-b9bd-49a33f984926" providerId="ADAL" clId="{DDBD8606-DAAA-470D-B478-EBA9FDC781E6}" dt="2020-12-16T06:50:53.674" v="3234" actId="478"/>
          <ac:spMkLst>
            <pc:docMk/>
            <pc:sldMk cId="1675108019" sldId="381"/>
            <ac:spMk id="11" creationId="{81C876A3-3257-49C6-B1DB-8D1C6A9096F8}"/>
          </ac:spMkLst>
        </pc:spChg>
        <pc:spChg chg="mod">
          <ac:chgData name="ksyoo@korea.edu" userId="c4a2c5cc-8eb7-4e89-b9bd-49a33f984926" providerId="ADAL" clId="{DDBD8606-DAAA-470D-B478-EBA9FDC781E6}" dt="2020-12-16T07:16:56.587" v="3377" actId="20577"/>
          <ac:spMkLst>
            <pc:docMk/>
            <pc:sldMk cId="1675108019" sldId="381"/>
            <ac:spMk id="14" creationId="{00000000-0000-0000-0000-000000000000}"/>
          </ac:spMkLst>
        </pc:spChg>
      </pc:sldChg>
      <pc:sldChg chg="add del">
        <pc:chgData name="ksyoo@korea.edu" userId="c4a2c5cc-8eb7-4e89-b9bd-49a33f984926" providerId="ADAL" clId="{DDBD8606-DAAA-470D-B478-EBA9FDC781E6}" dt="2020-12-14T09:18:27.833" v="2343" actId="47"/>
        <pc:sldMkLst>
          <pc:docMk/>
          <pc:sldMk cId="1771266230" sldId="381"/>
        </pc:sldMkLst>
      </pc:sldChg>
      <pc:sldChg chg="addSp delSp modSp add mod">
        <pc:chgData name="ksyoo@korea.edu" userId="c4a2c5cc-8eb7-4e89-b9bd-49a33f984926" providerId="ADAL" clId="{DDBD8606-DAAA-470D-B478-EBA9FDC781E6}" dt="2020-12-17T04:01:10.907" v="4434" actId="1076"/>
        <pc:sldMkLst>
          <pc:docMk/>
          <pc:sldMk cId="4022519680" sldId="383"/>
        </pc:sldMkLst>
        <pc:spChg chg="add del mod">
          <ac:chgData name="ksyoo@korea.edu" userId="c4a2c5cc-8eb7-4e89-b9bd-49a33f984926" providerId="ADAL" clId="{DDBD8606-DAAA-470D-B478-EBA9FDC781E6}" dt="2020-12-14T09:30:30.428" v="2490" actId="478"/>
          <ac:spMkLst>
            <pc:docMk/>
            <pc:sldMk cId="4022519680" sldId="383"/>
            <ac:spMk id="3" creationId="{F5BC8625-9D23-4778-87CA-CEE0F6FBC774}"/>
          </ac:spMkLst>
        </pc:spChg>
        <pc:spChg chg="mod">
          <ac:chgData name="ksyoo@korea.edu" userId="c4a2c5cc-8eb7-4e89-b9bd-49a33f984926" providerId="ADAL" clId="{DDBD8606-DAAA-470D-B478-EBA9FDC781E6}" dt="2020-12-17T04:01:10.907" v="4434" actId="1076"/>
          <ac:spMkLst>
            <pc:docMk/>
            <pc:sldMk cId="4022519680" sldId="383"/>
            <ac:spMk id="8" creationId="{AD472EB3-18BC-4328-A629-2ECED6C54BAA}"/>
          </ac:spMkLst>
        </pc:spChg>
        <pc:spChg chg="del">
          <ac:chgData name="ksyoo@korea.edu" userId="c4a2c5cc-8eb7-4e89-b9bd-49a33f984926" providerId="ADAL" clId="{DDBD8606-DAAA-470D-B478-EBA9FDC781E6}" dt="2020-12-17T04:00:40.904" v="4391" actId="478"/>
          <ac:spMkLst>
            <pc:docMk/>
            <pc:sldMk cId="4022519680" sldId="383"/>
            <ac:spMk id="11" creationId="{10C0BBA5-541E-4E0A-90E1-8A03145C8D1F}"/>
          </ac:spMkLst>
        </pc:spChg>
        <pc:spChg chg="del mod">
          <ac:chgData name="ksyoo@korea.edu" userId="c4a2c5cc-8eb7-4e89-b9bd-49a33f984926" providerId="ADAL" clId="{DDBD8606-DAAA-470D-B478-EBA9FDC781E6}" dt="2020-12-17T04:00:39.860" v="4390" actId="478"/>
          <ac:spMkLst>
            <pc:docMk/>
            <pc:sldMk cId="4022519680" sldId="383"/>
            <ac:spMk id="12" creationId="{76B20EEC-8495-4531-9097-3ABE4D64C714}"/>
          </ac:spMkLst>
        </pc:spChg>
        <pc:spChg chg="del mod">
          <ac:chgData name="ksyoo@korea.edu" userId="c4a2c5cc-8eb7-4e89-b9bd-49a33f984926" providerId="ADAL" clId="{DDBD8606-DAAA-470D-B478-EBA9FDC781E6}" dt="2020-12-14T09:30:28.941" v="2489" actId="478"/>
          <ac:spMkLst>
            <pc:docMk/>
            <pc:sldMk cId="4022519680" sldId="383"/>
            <ac:spMk id="14" creationId="{00000000-0000-0000-0000-000000000000}"/>
          </ac:spMkLst>
        </pc:spChg>
      </pc:sldChg>
      <pc:sldChg chg="modSp add mod">
        <pc:chgData name="ksyoo@korea.edu" userId="c4a2c5cc-8eb7-4e89-b9bd-49a33f984926" providerId="ADAL" clId="{DDBD8606-DAAA-470D-B478-EBA9FDC781E6}" dt="2020-12-17T04:03:59.236" v="4478" actId="20577"/>
        <pc:sldMkLst>
          <pc:docMk/>
          <pc:sldMk cId="1467017971" sldId="384"/>
        </pc:sldMkLst>
        <pc:spChg chg="mod">
          <ac:chgData name="ksyoo@korea.edu" userId="c4a2c5cc-8eb7-4e89-b9bd-49a33f984926" providerId="ADAL" clId="{DDBD8606-DAAA-470D-B478-EBA9FDC781E6}" dt="2020-12-17T04:03:59.236" v="4478" actId="20577"/>
          <ac:spMkLst>
            <pc:docMk/>
            <pc:sldMk cId="1467017971" sldId="384"/>
            <ac:spMk id="3" creationId="{DC7EFD55-BC7C-46BF-9F08-33367AD73330}"/>
          </ac:spMkLst>
        </pc:spChg>
      </pc:sldChg>
      <pc:sldChg chg="del">
        <pc:chgData name="ksyoo@korea.edu" userId="c4a2c5cc-8eb7-4e89-b9bd-49a33f984926" providerId="ADAL" clId="{DDBD8606-DAAA-470D-B478-EBA9FDC781E6}" dt="2020-12-14T09:18:29.565" v="2344" actId="47"/>
        <pc:sldMkLst>
          <pc:docMk/>
          <pc:sldMk cId="2510141085" sldId="386"/>
        </pc:sldMkLst>
      </pc:sldChg>
      <pc:sldChg chg="del">
        <pc:chgData name="ksyoo@korea.edu" userId="c4a2c5cc-8eb7-4e89-b9bd-49a33f984926" providerId="ADAL" clId="{DDBD8606-DAAA-470D-B478-EBA9FDC781E6}" dt="2020-12-14T08:56:34.431" v="2331" actId="47"/>
        <pc:sldMkLst>
          <pc:docMk/>
          <pc:sldMk cId="75398399" sldId="387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3089711547" sldId="388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340341244" sldId="389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361413696" sldId="390"/>
        </pc:sldMkLst>
      </pc:sldChg>
      <pc:sldChg chg="del">
        <pc:chgData name="ksyoo@korea.edu" userId="c4a2c5cc-8eb7-4e89-b9bd-49a33f984926" providerId="ADAL" clId="{DDBD8606-DAAA-470D-B478-EBA9FDC781E6}" dt="2020-12-14T07:00:42.087" v="7" actId="47"/>
        <pc:sldMkLst>
          <pc:docMk/>
          <pc:sldMk cId="513040208" sldId="391"/>
        </pc:sldMkLst>
      </pc:sldChg>
      <pc:sldChg chg="addSp delSp modSp add del mod ord modNotesTx">
        <pc:chgData name="ksyoo@korea.edu" userId="c4a2c5cc-8eb7-4e89-b9bd-49a33f984926" providerId="ADAL" clId="{DDBD8606-DAAA-470D-B478-EBA9FDC781E6}" dt="2020-12-17T01:50:28.474" v="3397"/>
        <pc:sldMkLst>
          <pc:docMk/>
          <pc:sldMk cId="3406044821" sldId="584"/>
        </pc:sldMkLst>
        <pc:spChg chg="mod">
          <ac:chgData name="ksyoo@korea.edu" userId="c4a2c5cc-8eb7-4e89-b9bd-49a33f984926" providerId="ADAL" clId="{DDBD8606-DAAA-470D-B478-EBA9FDC781E6}" dt="2020-12-14T07:54:25.264" v="795" actId="1076"/>
          <ac:spMkLst>
            <pc:docMk/>
            <pc:sldMk cId="3406044821" sldId="584"/>
            <ac:spMk id="2" creationId="{E9D9672F-4184-4E16-B415-DB0292CB7E30}"/>
          </ac:spMkLst>
        </pc:spChg>
        <pc:spChg chg="mod">
          <ac:chgData name="ksyoo@korea.edu" userId="c4a2c5cc-8eb7-4e89-b9bd-49a33f984926" providerId="ADAL" clId="{DDBD8606-DAAA-470D-B478-EBA9FDC781E6}" dt="2020-12-17T01:50:28.474" v="3397"/>
          <ac:spMkLst>
            <pc:docMk/>
            <pc:sldMk cId="3406044821" sldId="584"/>
            <ac:spMk id="4" creationId="{7C54C068-FF89-44AE-9C3F-3A2BB216D211}"/>
          </ac:spMkLst>
        </pc:spChg>
        <pc:spChg chg="del mod">
          <ac:chgData name="ksyoo@korea.edu" userId="c4a2c5cc-8eb7-4e89-b9bd-49a33f984926" providerId="ADAL" clId="{DDBD8606-DAAA-470D-B478-EBA9FDC781E6}" dt="2020-12-14T07:32:19.439" v="405" actId="478"/>
          <ac:spMkLst>
            <pc:docMk/>
            <pc:sldMk cId="3406044821" sldId="584"/>
            <ac:spMk id="5" creationId="{6E7ABDEC-2E76-488F-A856-264D9638D84C}"/>
          </ac:spMkLst>
        </pc:spChg>
        <pc:spChg chg="del mod">
          <ac:chgData name="ksyoo@korea.edu" userId="c4a2c5cc-8eb7-4e89-b9bd-49a33f984926" providerId="ADAL" clId="{DDBD8606-DAAA-470D-B478-EBA9FDC781E6}" dt="2020-12-14T07:32:19.439" v="405" actId="478"/>
          <ac:spMkLst>
            <pc:docMk/>
            <pc:sldMk cId="3406044821" sldId="584"/>
            <ac:spMk id="6" creationId="{4B4A1A62-238C-4331-9DFD-49B21FD28933}"/>
          </ac:spMkLst>
        </pc:spChg>
        <pc:spChg chg="mod">
          <ac:chgData name="ksyoo@korea.edu" userId="c4a2c5cc-8eb7-4e89-b9bd-49a33f984926" providerId="ADAL" clId="{DDBD8606-DAAA-470D-B478-EBA9FDC781E6}" dt="2020-12-16T07:16:31.243" v="3373" actId="20577"/>
          <ac:spMkLst>
            <pc:docMk/>
            <pc:sldMk cId="3406044821" sldId="584"/>
            <ac:spMk id="14" creationId="{00000000-0000-0000-0000-000000000000}"/>
          </ac:spMkLst>
        </pc:spChg>
        <pc:spChg chg="del">
          <ac:chgData name="ksyoo@korea.edu" userId="c4a2c5cc-8eb7-4e89-b9bd-49a33f984926" providerId="ADAL" clId="{DDBD8606-DAAA-470D-B478-EBA9FDC781E6}" dt="2020-12-14T07:16:46.534" v="16" actId="478"/>
          <ac:spMkLst>
            <pc:docMk/>
            <pc:sldMk cId="3406044821" sldId="584"/>
            <ac:spMk id="15" creationId="{00000000-0000-0000-0000-000000000000}"/>
          </ac:spMkLst>
        </pc:spChg>
        <pc:picChg chg="add mod">
          <ac:chgData name="ksyoo@korea.edu" userId="c4a2c5cc-8eb7-4e89-b9bd-49a33f984926" providerId="ADAL" clId="{DDBD8606-DAAA-470D-B478-EBA9FDC781E6}" dt="2020-12-14T07:54:40.578" v="800" actId="1076"/>
          <ac:picMkLst>
            <pc:docMk/>
            <pc:sldMk cId="3406044821" sldId="584"/>
            <ac:picMk id="7" creationId="{E5139AF8-4EA6-4CD0-8597-AC5401AB88AB}"/>
          </ac:picMkLst>
        </pc:picChg>
        <pc:picChg chg="add mod">
          <ac:chgData name="ksyoo@korea.edu" userId="c4a2c5cc-8eb7-4e89-b9bd-49a33f984926" providerId="ADAL" clId="{DDBD8606-DAAA-470D-B478-EBA9FDC781E6}" dt="2020-12-14T07:54:35.444" v="798" actId="1076"/>
          <ac:picMkLst>
            <pc:docMk/>
            <pc:sldMk cId="3406044821" sldId="584"/>
            <ac:picMk id="10" creationId="{96BDAA6F-5AF9-4164-8CDB-FD377EF11133}"/>
          </ac:picMkLst>
        </pc:picChg>
      </pc:sldChg>
      <pc:sldChg chg="addSp delSp modSp add mod modNotesTx">
        <pc:chgData name="ksyoo@korea.edu" userId="c4a2c5cc-8eb7-4e89-b9bd-49a33f984926" providerId="ADAL" clId="{DDBD8606-DAAA-470D-B478-EBA9FDC781E6}" dt="2020-12-17T01:54:33.785" v="3531" actId="14100"/>
        <pc:sldMkLst>
          <pc:docMk/>
          <pc:sldMk cId="308269749" sldId="585"/>
        </pc:sldMkLst>
        <pc:spChg chg="add mod">
          <ac:chgData name="ksyoo@korea.edu" userId="c4a2c5cc-8eb7-4e89-b9bd-49a33f984926" providerId="ADAL" clId="{DDBD8606-DAAA-470D-B478-EBA9FDC781E6}" dt="2020-12-17T01:54:33.785" v="3531" actId="14100"/>
          <ac:spMkLst>
            <pc:docMk/>
            <pc:sldMk cId="308269749" sldId="585"/>
            <ac:spMk id="2" creationId="{8021CAED-FADA-45D0-BD18-94086456CC2E}"/>
          </ac:spMkLst>
        </pc:spChg>
        <pc:spChg chg="add del mod">
          <ac:chgData name="ksyoo@korea.edu" userId="c4a2c5cc-8eb7-4e89-b9bd-49a33f984926" providerId="ADAL" clId="{DDBD8606-DAAA-470D-B478-EBA9FDC781E6}" dt="2020-12-14T07:46:45.829" v="568" actId="478"/>
          <ac:spMkLst>
            <pc:docMk/>
            <pc:sldMk cId="308269749" sldId="585"/>
            <ac:spMk id="2" creationId="{963C84E8-C119-471E-92B0-FB107C18A1D8}"/>
          </ac:spMkLst>
        </pc:spChg>
        <pc:spChg chg="del">
          <ac:chgData name="ksyoo@korea.edu" userId="c4a2c5cc-8eb7-4e89-b9bd-49a33f984926" providerId="ADAL" clId="{DDBD8606-DAAA-470D-B478-EBA9FDC781E6}" dt="2020-12-14T07:44:27.194" v="547" actId="478"/>
          <ac:spMkLst>
            <pc:docMk/>
            <pc:sldMk cId="308269749" sldId="585"/>
            <ac:spMk id="7" creationId="{32F6B082-B432-45E1-B42D-5DC5410F7A5E}"/>
          </ac:spMkLst>
        </pc:spChg>
        <pc:spChg chg="mod">
          <ac:chgData name="ksyoo@korea.edu" userId="c4a2c5cc-8eb7-4e89-b9bd-49a33f984926" providerId="ADAL" clId="{DDBD8606-DAAA-470D-B478-EBA9FDC781E6}" dt="2020-12-16T06:36:37.015" v="2878"/>
          <ac:spMkLst>
            <pc:docMk/>
            <pc:sldMk cId="308269749" sldId="585"/>
            <ac:spMk id="8" creationId="{AD472EB3-18BC-4328-A629-2ECED6C54BAA}"/>
          </ac:spMkLst>
        </pc:spChg>
        <pc:spChg chg="add mod">
          <ac:chgData name="ksyoo@korea.edu" userId="c4a2c5cc-8eb7-4e89-b9bd-49a33f984926" providerId="ADAL" clId="{DDBD8606-DAAA-470D-B478-EBA9FDC781E6}" dt="2020-12-17T01:53:37.095" v="3524" actId="14100"/>
          <ac:spMkLst>
            <pc:docMk/>
            <pc:sldMk cId="308269749" sldId="585"/>
            <ac:spMk id="9" creationId="{9A6740B7-9CC7-4F0D-BA40-6CCF397D12A6}"/>
          </ac:spMkLst>
        </pc:spChg>
        <pc:spChg chg="del">
          <ac:chgData name="ksyoo@korea.edu" userId="c4a2c5cc-8eb7-4e89-b9bd-49a33f984926" providerId="ADAL" clId="{DDBD8606-DAAA-470D-B478-EBA9FDC781E6}" dt="2020-12-14T07:44:25.033" v="546" actId="478"/>
          <ac:spMkLst>
            <pc:docMk/>
            <pc:sldMk cId="308269749" sldId="585"/>
            <ac:spMk id="9" creationId="{AC712C6C-2D99-486C-9ADB-4232FAEF4A08}"/>
          </ac:spMkLst>
        </pc:spChg>
        <pc:spChg chg="del">
          <ac:chgData name="ksyoo@korea.edu" userId="c4a2c5cc-8eb7-4e89-b9bd-49a33f984926" providerId="ADAL" clId="{DDBD8606-DAAA-470D-B478-EBA9FDC781E6}" dt="2020-12-14T07:44:25.033" v="546" actId="478"/>
          <ac:spMkLst>
            <pc:docMk/>
            <pc:sldMk cId="308269749" sldId="585"/>
            <ac:spMk id="10" creationId="{4F05A2DD-01F9-4E19-9EF4-9B125E88E82D}"/>
          </ac:spMkLst>
        </pc:spChg>
        <pc:spChg chg="mod">
          <ac:chgData name="ksyoo@korea.edu" userId="c4a2c5cc-8eb7-4e89-b9bd-49a33f984926" providerId="ADAL" clId="{DDBD8606-DAAA-470D-B478-EBA9FDC781E6}" dt="2020-12-16T07:15:56.179" v="3371" actId="20577"/>
          <ac:spMkLst>
            <pc:docMk/>
            <pc:sldMk cId="308269749" sldId="585"/>
            <ac:spMk id="14" creationId="{00000000-0000-0000-0000-000000000000}"/>
          </ac:spMkLst>
        </pc:spChg>
        <pc:picChg chg="add mod">
          <ac:chgData name="ksyoo@korea.edu" userId="c4a2c5cc-8eb7-4e89-b9bd-49a33f984926" providerId="ADAL" clId="{DDBD8606-DAAA-470D-B478-EBA9FDC781E6}" dt="2020-12-14T07:48:50.240" v="721" actId="1076"/>
          <ac:picMkLst>
            <pc:docMk/>
            <pc:sldMk cId="308269749" sldId="585"/>
            <ac:picMk id="4" creationId="{42AC723D-5502-42F1-B5B7-92ED2F1A33E6}"/>
          </ac:picMkLst>
        </pc:picChg>
        <pc:picChg chg="add mod">
          <ac:chgData name="ksyoo@korea.edu" userId="c4a2c5cc-8eb7-4e89-b9bd-49a33f984926" providerId="ADAL" clId="{DDBD8606-DAAA-470D-B478-EBA9FDC781E6}" dt="2020-12-14T07:49:57.349" v="724" actId="1076"/>
          <ac:picMkLst>
            <pc:docMk/>
            <pc:sldMk cId="308269749" sldId="585"/>
            <ac:picMk id="11" creationId="{04951E6A-B272-43B2-B638-0E08178F3AE7}"/>
          </ac:picMkLst>
        </pc:picChg>
      </pc:sldChg>
      <pc:sldChg chg="addSp delSp modSp add del mod modNotesTx">
        <pc:chgData name="ksyoo@korea.edu" userId="c4a2c5cc-8eb7-4e89-b9bd-49a33f984926" providerId="ADAL" clId="{DDBD8606-DAAA-470D-B478-EBA9FDC781E6}" dt="2020-12-17T01:55:27.597" v="3539" actId="20577"/>
        <pc:sldMkLst>
          <pc:docMk/>
          <pc:sldMk cId="3475712900" sldId="586"/>
        </pc:sldMkLst>
        <pc:spChg chg="del">
          <ac:chgData name="ksyoo@korea.edu" userId="c4a2c5cc-8eb7-4e89-b9bd-49a33f984926" providerId="ADAL" clId="{DDBD8606-DAAA-470D-B478-EBA9FDC781E6}" dt="2020-12-14T08:22:07.687" v="1172" actId="478"/>
          <ac:spMkLst>
            <pc:docMk/>
            <pc:sldMk cId="3475712900" sldId="586"/>
            <ac:spMk id="7" creationId="{9EFFB349-E9A8-4EF0-A75F-A213E19D3C0A}"/>
          </ac:spMkLst>
        </pc:spChg>
        <pc:spChg chg="mod">
          <ac:chgData name="ksyoo@korea.edu" userId="c4a2c5cc-8eb7-4e89-b9bd-49a33f984926" providerId="ADAL" clId="{DDBD8606-DAAA-470D-B478-EBA9FDC781E6}" dt="2020-12-14T08:51:59.042" v="2193" actId="6549"/>
          <ac:spMkLst>
            <pc:docMk/>
            <pc:sldMk cId="3475712900" sldId="586"/>
            <ac:spMk id="8" creationId="{AD472EB3-18BC-4328-A629-2ECED6C54BAA}"/>
          </ac:spMkLst>
        </pc:spChg>
        <pc:spChg chg="add del mod">
          <ac:chgData name="ksyoo@korea.edu" userId="c4a2c5cc-8eb7-4e89-b9bd-49a33f984926" providerId="ADAL" clId="{DDBD8606-DAAA-470D-B478-EBA9FDC781E6}" dt="2020-12-14T08:23:22.598" v="1195" actId="478"/>
          <ac:spMkLst>
            <pc:docMk/>
            <pc:sldMk cId="3475712900" sldId="586"/>
            <ac:spMk id="9" creationId="{D69B8745-CC97-4122-BE05-3AF9B85BE2A7}"/>
          </ac:spMkLst>
        </pc:spChg>
        <pc:spChg chg="del">
          <ac:chgData name="ksyoo@korea.edu" userId="c4a2c5cc-8eb7-4e89-b9bd-49a33f984926" providerId="ADAL" clId="{DDBD8606-DAAA-470D-B478-EBA9FDC781E6}" dt="2020-12-14T08:22:07.687" v="1172" actId="478"/>
          <ac:spMkLst>
            <pc:docMk/>
            <pc:sldMk cId="3475712900" sldId="586"/>
            <ac:spMk id="10" creationId="{F83A3328-69A0-48C9-8057-CAACA3E2AF5F}"/>
          </ac:spMkLst>
        </pc:spChg>
        <pc:spChg chg="del">
          <ac:chgData name="ksyoo@korea.edu" userId="c4a2c5cc-8eb7-4e89-b9bd-49a33f984926" providerId="ADAL" clId="{DDBD8606-DAAA-470D-B478-EBA9FDC781E6}" dt="2020-12-14T08:22:07.687" v="1172" actId="478"/>
          <ac:spMkLst>
            <pc:docMk/>
            <pc:sldMk cId="3475712900" sldId="586"/>
            <ac:spMk id="11" creationId="{486392D6-2A22-44B4-9294-E8383BEB6AD4}"/>
          </ac:spMkLst>
        </pc:spChg>
        <pc:spChg chg="add del mod">
          <ac:chgData name="ksyoo@korea.edu" userId="c4a2c5cc-8eb7-4e89-b9bd-49a33f984926" providerId="ADAL" clId="{DDBD8606-DAAA-470D-B478-EBA9FDC781E6}" dt="2020-12-14T08:42:13.863" v="1924" actId="478"/>
          <ac:spMkLst>
            <pc:docMk/>
            <pc:sldMk cId="3475712900" sldId="586"/>
            <ac:spMk id="12" creationId="{EA0B0457-1860-44A2-A8EE-5EFAC4F700F3}"/>
          </ac:spMkLst>
        </pc:spChg>
        <pc:spChg chg="del mod">
          <ac:chgData name="ksyoo@korea.edu" userId="c4a2c5cc-8eb7-4e89-b9bd-49a33f984926" providerId="ADAL" clId="{DDBD8606-DAAA-470D-B478-EBA9FDC781E6}" dt="2020-12-14T08:44:24.661" v="2086" actId="478"/>
          <ac:spMkLst>
            <pc:docMk/>
            <pc:sldMk cId="3475712900" sldId="586"/>
            <ac:spMk id="13" creationId="{C6C0C191-03FC-4907-AA13-AAA0FE7CE104}"/>
          </ac:spMkLst>
        </pc:spChg>
        <pc:spChg chg="mod">
          <ac:chgData name="ksyoo@korea.edu" userId="c4a2c5cc-8eb7-4e89-b9bd-49a33f984926" providerId="ADAL" clId="{DDBD8606-DAAA-470D-B478-EBA9FDC781E6}" dt="2020-12-16T06:37:44.921" v="2889" actId="20577"/>
          <ac:spMkLst>
            <pc:docMk/>
            <pc:sldMk cId="3475712900" sldId="586"/>
            <ac:spMk id="14" creationId="{00000000-0000-0000-0000-000000000000}"/>
          </ac:spMkLst>
        </pc:spChg>
        <pc:spChg chg="add mod">
          <ac:chgData name="ksyoo@korea.edu" userId="c4a2c5cc-8eb7-4e89-b9bd-49a33f984926" providerId="ADAL" clId="{DDBD8606-DAAA-470D-B478-EBA9FDC781E6}" dt="2020-12-14T08:54:34.095" v="2314" actId="6549"/>
          <ac:spMkLst>
            <pc:docMk/>
            <pc:sldMk cId="3475712900" sldId="586"/>
            <ac:spMk id="18" creationId="{90C913A6-44DA-4A77-A413-DB64D16E4A68}"/>
          </ac:spMkLst>
        </pc:spChg>
        <pc:spChg chg="add mod">
          <ac:chgData name="ksyoo@korea.edu" userId="c4a2c5cc-8eb7-4e89-b9bd-49a33f984926" providerId="ADAL" clId="{DDBD8606-DAAA-470D-B478-EBA9FDC781E6}" dt="2020-12-17T01:55:27.597" v="3539" actId="20577"/>
          <ac:spMkLst>
            <pc:docMk/>
            <pc:sldMk cId="3475712900" sldId="586"/>
            <ac:spMk id="21" creationId="{50D47540-C269-4D91-ABC5-33C5A7B1F558}"/>
          </ac:spMkLst>
        </pc:spChg>
        <pc:picChg chg="del">
          <ac:chgData name="ksyoo@korea.edu" userId="c4a2c5cc-8eb7-4e89-b9bd-49a33f984926" providerId="ADAL" clId="{DDBD8606-DAAA-470D-B478-EBA9FDC781E6}" dt="2020-12-14T08:22:05.871" v="1170" actId="478"/>
          <ac:picMkLst>
            <pc:docMk/>
            <pc:sldMk cId="3475712900" sldId="586"/>
            <ac:picMk id="2" creationId="{36E14544-563B-44AB-B6D0-3A8DACA6EF41}"/>
          </ac:picMkLst>
        </pc:picChg>
        <pc:picChg chg="del">
          <ac:chgData name="ksyoo@korea.edu" userId="c4a2c5cc-8eb7-4e89-b9bd-49a33f984926" providerId="ADAL" clId="{DDBD8606-DAAA-470D-B478-EBA9FDC781E6}" dt="2020-12-14T08:22:05.551" v="1169" actId="478"/>
          <ac:picMkLst>
            <pc:docMk/>
            <pc:sldMk cId="3475712900" sldId="586"/>
            <ac:picMk id="3" creationId="{32CC58A0-5B10-4401-A052-5162A59F9D4C}"/>
          </ac:picMkLst>
        </pc:picChg>
        <pc:picChg chg="del">
          <ac:chgData name="ksyoo@korea.edu" userId="c4a2c5cc-8eb7-4e89-b9bd-49a33f984926" providerId="ADAL" clId="{DDBD8606-DAAA-470D-B478-EBA9FDC781E6}" dt="2020-12-14T08:22:06.615" v="1171" actId="478"/>
          <ac:picMkLst>
            <pc:docMk/>
            <pc:sldMk cId="3475712900" sldId="586"/>
            <ac:picMk id="4" creationId="{0F1F98F2-B64C-469A-8B29-8CF4A4E29993}"/>
          </ac:picMkLst>
        </pc:picChg>
        <pc:picChg chg="del">
          <ac:chgData name="ksyoo@korea.edu" userId="c4a2c5cc-8eb7-4e89-b9bd-49a33f984926" providerId="ADAL" clId="{DDBD8606-DAAA-470D-B478-EBA9FDC781E6}" dt="2020-12-14T08:22:05.207" v="1168" actId="478"/>
          <ac:picMkLst>
            <pc:docMk/>
            <pc:sldMk cId="3475712900" sldId="586"/>
            <ac:picMk id="5" creationId="{E1BD3A6B-FE95-4808-838D-53D69DF1FE20}"/>
          </ac:picMkLst>
        </pc:picChg>
        <pc:picChg chg="add del mod">
          <ac:chgData name="ksyoo@korea.edu" userId="c4a2c5cc-8eb7-4e89-b9bd-49a33f984926" providerId="ADAL" clId="{DDBD8606-DAAA-470D-B478-EBA9FDC781E6}" dt="2020-12-14T08:41:51.408" v="1867" actId="478"/>
          <ac:picMkLst>
            <pc:docMk/>
            <pc:sldMk cId="3475712900" sldId="586"/>
            <ac:picMk id="16" creationId="{423BBB50-72D1-40CD-A1BC-336DC505CC8E}"/>
          </ac:picMkLst>
        </pc:picChg>
        <pc:picChg chg="add mod modCrop">
          <ac:chgData name="ksyoo@korea.edu" userId="c4a2c5cc-8eb7-4e89-b9bd-49a33f984926" providerId="ADAL" clId="{DDBD8606-DAAA-470D-B478-EBA9FDC781E6}" dt="2020-12-14T08:53:37.229" v="2286" actId="1076"/>
          <ac:picMkLst>
            <pc:docMk/>
            <pc:sldMk cId="3475712900" sldId="586"/>
            <ac:picMk id="20" creationId="{68B89A1C-8E8D-4E10-8B78-AF12D25A6E35}"/>
          </ac:picMkLst>
        </pc:picChg>
        <pc:picChg chg="add mod modCrop">
          <ac:chgData name="ksyoo@korea.edu" userId="c4a2c5cc-8eb7-4e89-b9bd-49a33f984926" providerId="ADAL" clId="{DDBD8606-DAAA-470D-B478-EBA9FDC781E6}" dt="2020-12-14T08:53:35.425" v="2285" actId="1076"/>
          <ac:picMkLst>
            <pc:docMk/>
            <pc:sldMk cId="3475712900" sldId="586"/>
            <ac:picMk id="23" creationId="{07344EA8-98E0-4DBA-AF4E-A7414BD782EA}"/>
          </ac:picMkLst>
        </pc:picChg>
      </pc:sldChg>
      <pc:sldChg chg="add del">
        <pc:chgData name="ksyoo@korea.edu" userId="c4a2c5cc-8eb7-4e89-b9bd-49a33f984926" providerId="ADAL" clId="{DDBD8606-DAAA-470D-B478-EBA9FDC781E6}" dt="2020-12-14T09:23:19.363" v="2460" actId="47"/>
        <pc:sldMkLst>
          <pc:docMk/>
          <pc:sldMk cId="339709251" sldId="587"/>
        </pc:sldMkLst>
      </pc:sldChg>
      <pc:sldChg chg="add del">
        <pc:chgData name="ksyoo@korea.edu" userId="c4a2c5cc-8eb7-4e89-b9bd-49a33f984926" providerId="ADAL" clId="{DDBD8606-DAAA-470D-B478-EBA9FDC781E6}" dt="2020-12-14T09:23:16.389" v="2458"/>
        <pc:sldMkLst>
          <pc:docMk/>
          <pc:sldMk cId="3921280578" sldId="588"/>
        </pc:sldMkLst>
      </pc:sldChg>
      <pc:sldChg chg="modSp add mod">
        <pc:chgData name="ksyoo@korea.edu" userId="c4a2c5cc-8eb7-4e89-b9bd-49a33f984926" providerId="ADAL" clId="{DDBD8606-DAAA-470D-B478-EBA9FDC781E6}" dt="2020-12-14T09:23:29.279" v="2462"/>
        <pc:sldMkLst>
          <pc:docMk/>
          <pc:sldMk cId="4294297377" sldId="588"/>
        </pc:sldMkLst>
        <pc:spChg chg="mod">
          <ac:chgData name="ksyoo@korea.edu" userId="c4a2c5cc-8eb7-4e89-b9bd-49a33f984926" providerId="ADAL" clId="{DDBD8606-DAAA-470D-B478-EBA9FDC781E6}" dt="2020-12-14T09:23:29.279" v="2462"/>
          <ac:spMkLst>
            <pc:docMk/>
            <pc:sldMk cId="4294297377" sldId="588"/>
            <ac:spMk id="4" creationId="{00000000-0000-0000-0000-000000000000}"/>
          </ac:spMkLst>
        </pc:spChg>
      </pc:sldChg>
      <pc:sldChg chg="modSp add mod">
        <pc:chgData name="ksyoo@korea.edu" userId="c4a2c5cc-8eb7-4e89-b9bd-49a33f984926" providerId="ADAL" clId="{DDBD8606-DAAA-470D-B478-EBA9FDC781E6}" dt="2020-12-17T01:51:18.188" v="3456" actId="20577"/>
        <pc:sldMkLst>
          <pc:docMk/>
          <pc:sldMk cId="2025090036" sldId="589"/>
        </pc:sldMkLst>
        <pc:spChg chg="mod">
          <ac:chgData name="ksyoo@korea.edu" userId="c4a2c5cc-8eb7-4e89-b9bd-49a33f984926" providerId="ADAL" clId="{DDBD8606-DAAA-470D-B478-EBA9FDC781E6}" dt="2020-12-17T01:51:18.188" v="3456" actId="20577"/>
          <ac:spMkLst>
            <pc:docMk/>
            <pc:sldMk cId="2025090036" sldId="589"/>
            <ac:spMk id="12" creationId="{76B20EEC-8495-4531-9097-3ABE4D64C714}"/>
          </ac:spMkLst>
        </pc:spChg>
      </pc:sldChg>
      <pc:sldChg chg="add del">
        <pc:chgData name="ksyoo@korea.edu" userId="c4a2c5cc-8eb7-4e89-b9bd-49a33f984926" providerId="ADAL" clId="{DDBD8606-DAAA-470D-B478-EBA9FDC781E6}" dt="2020-12-16T06:32:40.647" v="2837" actId="47"/>
        <pc:sldMkLst>
          <pc:docMk/>
          <pc:sldMk cId="3058596812" sldId="589"/>
        </pc:sldMkLst>
      </pc:sldChg>
      <pc:sldChg chg="modSp add mod">
        <pc:chgData name="ksyoo@korea.edu" userId="c4a2c5cc-8eb7-4e89-b9bd-49a33f984926" providerId="ADAL" clId="{DDBD8606-DAAA-470D-B478-EBA9FDC781E6}" dt="2020-12-17T01:53:02.579" v="3508"/>
        <pc:sldMkLst>
          <pc:docMk/>
          <pc:sldMk cId="1230359759" sldId="590"/>
        </pc:sldMkLst>
        <pc:spChg chg="mod">
          <ac:chgData name="ksyoo@korea.edu" userId="c4a2c5cc-8eb7-4e89-b9bd-49a33f984926" providerId="ADAL" clId="{DDBD8606-DAAA-470D-B478-EBA9FDC781E6}" dt="2020-12-17T01:53:02.579" v="3508"/>
          <ac:spMkLst>
            <pc:docMk/>
            <pc:sldMk cId="1230359759" sldId="590"/>
            <ac:spMk id="12" creationId="{76B20EEC-8495-4531-9097-3ABE4D64C714}"/>
          </ac:spMkLst>
        </pc:spChg>
      </pc:sldChg>
      <pc:sldChg chg="modSp add mod">
        <pc:chgData name="ksyoo@korea.edu" userId="c4a2c5cc-8eb7-4e89-b9bd-49a33f984926" providerId="ADAL" clId="{DDBD8606-DAAA-470D-B478-EBA9FDC781E6}" dt="2020-12-17T01:55:00.863" v="3538" actId="1076"/>
        <pc:sldMkLst>
          <pc:docMk/>
          <pc:sldMk cId="328464174" sldId="591"/>
        </pc:sldMkLst>
        <pc:spChg chg="mod">
          <ac:chgData name="ksyoo@korea.edu" userId="c4a2c5cc-8eb7-4e89-b9bd-49a33f984926" providerId="ADAL" clId="{DDBD8606-DAAA-470D-B478-EBA9FDC781E6}" dt="2020-12-17T01:55:00.863" v="3538" actId="1076"/>
          <ac:spMkLst>
            <pc:docMk/>
            <pc:sldMk cId="328464174" sldId="591"/>
            <ac:spMk id="8" creationId="{AD472EB3-18BC-4328-A629-2ECED6C54BAA}"/>
          </ac:spMkLst>
        </pc:spChg>
        <pc:spChg chg="mod">
          <ac:chgData name="ksyoo@korea.edu" userId="c4a2c5cc-8eb7-4e89-b9bd-49a33f984926" providerId="ADAL" clId="{DDBD8606-DAAA-470D-B478-EBA9FDC781E6}" dt="2020-12-17T01:54:47.450" v="3532" actId="1076"/>
          <ac:spMkLst>
            <pc:docMk/>
            <pc:sldMk cId="328464174" sldId="591"/>
            <ac:spMk id="11" creationId="{10C0BBA5-541E-4E0A-90E1-8A03145C8D1F}"/>
          </ac:spMkLst>
        </pc:spChg>
        <pc:spChg chg="mod">
          <ac:chgData name="ksyoo@korea.edu" userId="c4a2c5cc-8eb7-4e89-b9bd-49a33f984926" providerId="ADAL" clId="{DDBD8606-DAAA-470D-B478-EBA9FDC781E6}" dt="2020-12-17T01:54:55.404" v="3537" actId="14100"/>
          <ac:spMkLst>
            <pc:docMk/>
            <pc:sldMk cId="328464174" sldId="591"/>
            <ac:spMk id="12" creationId="{76B20EEC-8495-4531-9097-3ABE4D64C714}"/>
          </ac:spMkLst>
        </pc:spChg>
      </pc:sldChg>
      <pc:sldChg chg="modSp add del mod">
        <pc:chgData name="ksyoo@korea.edu" userId="c4a2c5cc-8eb7-4e89-b9bd-49a33f984926" providerId="ADAL" clId="{DDBD8606-DAAA-470D-B478-EBA9FDC781E6}" dt="2020-12-17T01:56:36.505" v="3544" actId="404"/>
        <pc:sldMkLst>
          <pc:docMk/>
          <pc:sldMk cId="2145150536" sldId="592"/>
        </pc:sldMkLst>
        <pc:spChg chg="mod">
          <ac:chgData name="ksyoo@korea.edu" userId="c4a2c5cc-8eb7-4e89-b9bd-49a33f984926" providerId="ADAL" clId="{DDBD8606-DAAA-470D-B478-EBA9FDC781E6}" dt="2020-12-17T01:56:30.129" v="3540" actId="1076"/>
          <ac:spMkLst>
            <pc:docMk/>
            <pc:sldMk cId="2145150536" sldId="592"/>
            <ac:spMk id="11" creationId="{10C0BBA5-541E-4E0A-90E1-8A03145C8D1F}"/>
          </ac:spMkLst>
        </pc:spChg>
        <pc:spChg chg="mod">
          <ac:chgData name="ksyoo@korea.edu" userId="c4a2c5cc-8eb7-4e89-b9bd-49a33f984926" providerId="ADAL" clId="{DDBD8606-DAAA-470D-B478-EBA9FDC781E6}" dt="2020-12-17T01:56:36.505" v="3544" actId="404"/>
          <ac:spMkLst>
            <pc:docMk/>
            <pc:sldMk cId="2145150536" sldId="592"/>
            <ac:spMk id="12" creationId="{76B20EEC-8495-4531-9097-3ABE4D64C714}"/>
          </ac:spMkLst>
        </pc:spChg>
      </pc:sldChg>
      <pc:sldChg chg="add">
        <pc:chgData name="ksyoo@korea.edu" userId="c4a2c5cc-8eb7-4e89-b9bd-49a33f984926" providerId="ADAL" clId="{DDBD8606-DAAA-470D-B478-EBA9FDC781E6}" dt="2020-12-16T06:38:10.211" v="2891"/>
        <pc:sldMkLst>
          <pc:docMk/>
          <pc:sldMk cId="701674688" sldId="593"/>
        </pc:sldMkLst>
      </pc:sldChg>
      <pc:sldChg chg="add del">
        <pc:chgData name="ksyoo@korea.edu" userId="c4a2c5cc-8eb7-4e89-b9bd-49a33f984926" providerId="ADAL" clId="{DDBD8606-DAAA-470D-B478-EBA9FDC781E6}" dt="2020-12-16T06:38:50.216" v="2924"/>
        <pc:sldMkLst>
          <pc:docMk/>
          <pc:sldMk cId="1420646733" sldId="594"/>
        </pc:sldMkLst>
      </pc:sldChg>
      <pc:sldChg chg="addSp delSp modSp add mod">
        <pc:chgData name="ksyoo@korea.edu" userId="c4a2c5cc-8eb7-4e89-b9bd-49a33f984926" providerId="ADAL" clId="{DDBD8606-DAAA-470D-B478-EBA9FDC781E6}" dt="2020-12-17T04:06:06.060" v="4582" actId="478"/>
        <pc:sldMkLst>
          <pc:docMk/>
          <pc:sldMk cId="4051225068" sldId="595"/>
        </pc:sldMkLst>
        <pc:spChg chg="add del mod">
          <ac:chgData name="ksyoo@korea.edu" userId="c4a2c5cc-8eb7-4e89-b9bd-49a33f984926" providerId="ADAL" clId="{DDBD8606-DAAA-470D-B478-EBA9FDC781E6}" dt="2020-12-17T04:06:06.060" v="4582" actId="478"/>
          <ac:spMkLst>
            <pc:docMk/>
            <pc:sldMk cId="4051225068" sldId="595"/>
            <ac:spMk id="2" creationId="{8890CCF5-A4D9-4AAB-99EE-B41F6550D088}"/>
          </ac:spMkLst>
        </pc:spChg>
        <pc:spChg chg="del">
          <ac:chgData name="ksyoo@korea.edu" userId="c4a2c5cc-8eb7-4e89-b9bd-49a33f984926" providerId="ADAL" clId="{DDBD8606-DAAA-470D-B478-EBA9FDC781E6}" dt="2020-12-17T04:00:46.273" v="4393" actId="478"/>
          <ac:spMkLst>
            <pc:docMk/>
            <pc:sldMk cId="4051225068" sldId="595"/>
            <ac:spMk id="8" creationId="{AD472EB3-18BC-4328-A629-2ECED6C54BAA}"/>
          </ac:spMkLst>
        </pc:spChg>
        <pc:spChg chg="mod">
          <ac:chgData name="ksyoo@korea.edu" userId="c4a2c5cc-8eb7-4e89-b9bd-49a33f984926" providerId="ADAL" clId="{DDBD8606-DAAA-470D-B478-EBA9FDC781E6}" dt="2020-12-17T04:01:06.822" v="4433" actId="207"/>
          <ac:spMkLst>
            <pc:docMk/>
            <pc:sldMk cId="4051225068" sldId="595"/>
            <ac:spMk id="11" creationId="{10C0BBA5-541E-4E0A-90E1-8A03145C8D1F}"/>
          </ac:spMkLst>
        </pc:spChg>
        <pc:spChg chg="del">
          <ac:chgData name="ksyoo@korea.edu" userId="c4a2c5cc-8eb7-4e89-b9bd-49a33f984926" providerId="ADAL" clId="{DDBD8606-DAAA-470D-B478-EBA9FDC781E6}" dt="2020-12-17T04:00:59.680" v="4431" actId="478"/>
          <ac:spMkLst>
            <pc:docMk/>
            <pc:sldMk cId="4051225068" sldId="595"/>
            <ac:spMk id="12" creationId="{76B20EEC-8495-4531-9097-3ABE4D64C714}"/>
          </ac:spMkLst>
        </pc:spChg>
      </pc:sldChg>
    </pc:docChg>
  </pc:docChgLst>
  <pc:docChgLst>
    <pc:chgData name="ksyoo@korea.edu" userId="c4a2c5cc-8eb7-4e89-b9bd-49a33f984926" providerId="ADAL" clId="{2A41EE2E-0237-4F69-A20B-D9CA8A643390}"/>
    <pc:docChg chg="undo custSel addSld delSld modSld sldOrd modMainMaster">
      <pc:chgData name="ksyoo@korea.edu" userId="c4a2c5cc-8eb7-4e89-b9bd-49a33f984926" providerId="ADAL" clId="{2A41EE2E-0237-4F69-A20B-D9CA8A643390}" dt="2020-10-22T05:13:02.288" v="2756" actId="6549"/>
      <pc:docMkLst>
        <pc:docMk/>
      </pc:docMkLst>
      <pc:sldChg chg="modSp mod">
        <pc:chgData name="ksyoo@korea.edu" userId="c4a2c5cc-8eb7-4e89-b9bd-49a33f984926" providerId="ADAL" clId="{2A41EE2E-0237-4F69-A20B-D9CA8A643390}" dt="2020-10-21T04:57:01.508" v="93" actId="20577"/>
        <pc:sldMkLst>
          <pc:docMk/>
          <pc:sldMk cId="303726044" sldId="262"/>
        </pc:sldMkLst>
        <pc:spChg chg="mod">
          <ac:chgData name="ksyoo@korea.edu" userId="c4a2c5cc-8eb7-4e89-b9bd-49a33f984926" providerId="ADAL" clId="{2A41EE2E-0237-4F69-A20B-D9CA8A643390}" dt="2020-10-21T04:57:01.508" v="93" actId="20577"/>
          <ac:spMkLst>
            <pc:docMk/>
            <pc:sldMk cId="303726044" sldId="262"/>
            <ac:spMk id="5" creationId="{00000000-0000-0000-0000-000000000000}"/>
          </ac:spMkLst>
        </pc:spChg>
        <pc:spChg chg="mod">
          <ac:chgData name="ksyoo@korea.edu" userId="c4a2c5cc-8eb7-4e89-b9bd-49a33f984926" providerId="ADAL" clId="{2A41EE2E-0237-4F69-A20B-D9CA8A643390}" dt="2020-10-21T04:54:20.699" v="28" actId="207"/>
          <ac:spMkLst>
            <pc:docMk/>
            <pc:sldMk cId="303726044" sldId="262"/>
            <ac:spMk id="7" creationId="{66326F70-BDB8-41AC-8034-536E5EB591C6}"/>
          </ac:spMkLst>
        </pc:spChg>
      </pc:sldChg>
      <pc:sldChg chg="addSp delSp modSp mod ord">
        <pc:chgData name="ksyoo@korea.edu" userId="c4a2c5cc-8eb7-4e89-b9bd-49a33f984926" providerId="ADAL" clId="{2A41EE2E-0237-4F69-A20B-D9CA8A643390}" dt="2020-10-22T04:51:31.456" v="2316" actId="20577"/>
        <pc:sldMkLst>
          <pc:docMk/>
          <pc:sldMk cId="1594530622" sldId="318"/>
        </pc:sldMkLst>
        <pc:spChg chg="add del">
          <ac:chgData name="ksyoo@korea.edu" userId="c4a2c5cc-8eb7-4e89-b9bd-49a33f984926" providerId="ADAL" clId="{2A41EE2E-0237-4F69-A20B-D9CA8A643390}" dt="2020-10-21T06:27:50.281" v="1375" actId="478"/>
          <ac:spMkLst>
            <pc:docMk/>
            <pc:sldMk cId="1594530622" sldId="318"/>
            <ac:spMk id="9" creationId="{EC5BE6E3-5621-4DE1-8684-9E11CF4CE6CB}"/>
          </ac:spMkLst>
        </pc:spChg>
        <pc:spChg chg="mod">
          <ac:chgData name="ksyoo@korea.edu" userId="c4a2c5cc-8eb7-4e89-b9bd-49a33f984926" providerId="ADAL" clId="{2A41EE2E-0237-4F69-A20B-D9CA8A643390}" dt="2020-10-22T02:24:24.823" v="1642" actId="6549"/>
          <ac:spMkLst>
            <pc:docMk/>
            <pc:sldMk cId="1594530622" sldId="318"/>
            <ac:spMk id="14" creationId="{00000000-0000-0000-0000-000000000000}"/>
          </ac:spMkLst>
        </pc:spChg>
        <pc:spChg chg="mod">
          <ac:chgData name="ksyoo@korea.edu" userId="c4a2c5cc-8eb7-4e89-b9bd-49a33f984926" providerId="ADAL" clId="{2A41EE2E-0237-4F69-A20B-D9CA8A643390}" dt="2020-10-22T04:51:31.456" v="2316" actId="20577"/>
          <ac:spMkLst>
            <pc:docMk/>
            <pc:sldMk cId="1594530622" sldId="318"/>
            <ac:spMk id="15" creationId="{00000000-0000-0000-0000-000000000000}"/>
          </ac:spMkLst>
        </pc:spChg>
      </pc:sldChg>
      <pc:sldChg chg="addSp delSp modSp mod">
        <pc:chgData name="ksyoo@korea.edu" userId="c4a2c5cc-8eb7-4e89-b9bd-49a33f984926" providerId="ADAL" clId="{2A41EE2E-0237-4F69-A20B-D9CA8A643390}" dt="2020-10-22T04:51:21.528" v="2314" actId="20577"/>
        <pc:sldMkLst>
          <pc:docMk/>
          <pc:sldMk cId="1409353598" sldId="319"/>
        </pc:sldMkLst>
        <pc:spChg chg="add del mod">
          <ac:chgData name="ksyoo@korea.edu" userId="c4a2c5cc-8eb7-4e89-b9bd-49a33f984926" providerId="ADAL" clId="{2A41EE2E-0237-4F69-A20B-D9CA8A643390}" dt="2020-10-21T04:57:22.184" v="98" actId="478"/>
          <ac:spMkLst>
            <pc:docMk/>
            <pc:sldMk cId="1409353598" sldId="319"/>
            <ac:spMk id="3" creationId="{B6B189D5-1687-499E-BDF1-C8BCCB623544}"/>
          </ac:spMkLst>
        </pc:spChg>
        <pc:spChg chg="mod">
          <ac:chgData name="ksyoo@korea.edu" userId="c4a2c5cc-8eb7-4e89-b9bd-49a33f984926" providerId="ADAL" clId="{2A41EE2E-0237-4F69-A20B-D9CA8A643390}" dt="2020-10-22T02:19:17.394" v="1590" actId="20577"/>
          <ac:spMkLst>
            <pc:docMk/>
            <pc:sldMk cId="1409353598" sldId="319"/>
            <ac:spMk id="14" creationId="{00000000-0000-0000-0000-000000000000}"/>
          </ac:spMkLst>
        </pc:spChg>
        <pc:spChg chg="add del mod">
          <ac:chgData name="ksyoo@korea.edu" userId="c4a2c5cc-8eb7-4e89-b9bd-49a33f984926" providerId="ADAL" clId="{2A41EE2E-0237-4F69-A20B-D9CA8A643390}" dt="2020-10-22T04:51:21.528" v="2314" actId="20577"/>
          <ac:spMkLst>
            <pc:docMk/>
            <pc:sldMk cId="1409353598" sldId="319"/>
            <ac:spMk id="15" creationId="{00000000-0000-0000-0000-000000000000}"/>
          </ac:spMkLst>
        </pc:spChg>
      </pc:sldChg>
      <pc:sldChg chg="del">
        <pc:chgData name="ksyoo@korea.edu" userId="c4a2c5cc-8eb7-4e89-b9bd-49a33f984926" providerId="ADAL" clId="{2A41EE2E-0237-4F69-A20B-D9CA8A643390}" dt="2020-10-21T04:51:39.114" v="25" actId="47"/>
        <pc:sldMkLst>
          <pc:docMk/>
          <pc:sldMk cId="525220796" sldId="320"/>
        </pc:sldMkLst>
      </pc:sldChg>
      <pc:sldChg chg="del">
        <pc:chgData name="ksyoo@korea.edu" userId="c4a2c5cc-8eb7-4e89-b9bd-49a33f984926" providerId="ADAL" clId="{2A41EE2E-0237-4F69-A20B-D9CA8A643390}" dt="2020-10-21T04:51:37.809" v="24" actId="47"/>
        <pc:sldMkLst>
          <pc:docMk/>
          <pc:sldMk cId="3378991251" sldId="321"/>
        </pc:sldMkLst>
      </pc:sldChg>
      <pc:sldChg chg="del">
        <pc:chgData name="ksyoo@korea.edu" userId="c4a2c5cc-8eb7-4e89-b9bd-49a33f984926" providerId="ADAL" clId="{2A41EE2E-0237-4F69-A20B-D9CA8A643390}" dt="2020-10-21T04:50:59.974" v="18" actId="2696"/>
        <pc:sldMkLst>
          <pc:docMk/>
          <pc:sldMk cId="1918355455" sldId="348"/>
        </pc:sldMkLst>
      </pc:sldChg>
      <pc:sldChg chg="addSp delSp modSp add mod">
        <pc:chgData name="ksyoo@korea.edu" userId="c4a2c5cc-8eb7-4e89-b9bd-49a33f984926" providerId="ADAL" clId="{2A41EE2E-0237-4F69-A20B-D9CA8A643390}" dt="2020-10-22T05:13:02.288" v="2756" actId="6549"/>
        <pc:sldMkLst>
          <pc:docMk/>
          <pc:sldMk cId="3552305467" sldId="348"/>
        </pc:sldMkLst>
        <pc:spChg chg="add mod">
          <ac:chgData name="ksyoo@korea.edu" userId="c4a2c5cc-8eb7-4e89-b9bd-49a33f984926" providerId="ADAL" clId="{2A41EE2E-0237-4F69-A20B-D9CA8A643390}" dt="2020-10-22T04:57:44.042" v="2671" actId="1076"/>
          <ac:spMkLst>
            <pc:docMk/>
            <pc:sldMk cId="3552305467" sldId="348"/>
            <ac:spMk id="2" creationId="{C3C4F156-B530-4B35-8997-878154697045}"/>
          </ac:spMkLst>
        </pc:spChg>
        <pc:spChg chg="add mod">
          <ac:chgData name="ksyoo@korea.edu" userId="c4a2c5cc-8eb7-4e89-b9bd-49a33f984926" providerId="ADAL" clId="{2A41EE2E-0237-4F69-A20B-D9CA8A643390}" dt="2020-10-22T04:57:44.042" v="2671" actId="1076"/>
          <ac:spMkLst>
            <pc:docMk/>
            <pc:sldMk cId="3552305467" sldId="348"/>
            <ac:spMk id="4" creationId="{B35EFFFC-6710-442E-9172-7F25BC0238F9}"/>
          </ac:spMkLst>
        </pc:spChg>
        <pc:spChg chg="add mod">
          <ac:chgData name="ksyoo@korea.edu" userId="c4a2c5cc-8eb7-4e89-b9bd-49a33f984926" providerId="ADAL" clId="{2A41EE2E-0237-4F69-A20B-D9CA8A643390}" dt="2020-10-22T04:59:03.809" v="2689" actId="1076"/>
          <ac:spMkLst>
            <pc:docMk/>
            <pc:sldMk cId="3552305467" sldId="348"/>
            <ac:spMk id="7" creationId="{75DDFEEF-F14E-4B9E-8272-BF577632A7F6}"/>
          </ac:spMkLst>
        </pc:spChg>
        <pc:spChg chg="mod">
          <ac:chgData name="ksyoo@korea.edu" userId="c4a2c5cc-8eb7-4e89-b9bd-49a33f984926" providerId="ADAL" clId="{2A41EE2E-0237-4F69-A20B-D9CA8A643390}" dt="2020-10-22T05:13:02.288" v="2756" actId="6549"/>
          <ac:spMkLst>
            <pc:docMk/>
            <pc:sldMk cId="3552305467" sldId="348"/>
            <ac:spMk id="8" creationId="{AD472EB3-18BC-4328-A629-2ECED6C54BAA}"/>
          </ac:spMkLst>
        </pc:spChg>
        <pc:spChg chg="mod">
          <ac:chgData name="ksyoo@korea.edu" userId="c4a2c5cc-8eb7-4e89-b9bd-49a33f984926" providerId="ADAL" clId="{2A41EE2E-0237-4F69-A20B-D9CA8A643390}" dt="2020-10-22T04:59:24.483" v="2707"/>
          <ac:spMkLst>
            <pc:docMk/>
            <pc:sldMk cId="3552305467" sldId="348"/>
            <ac:spMk id="9" creationId="{3841BF02-630F-4805-AF5D-DEF3778F12E8}"/>
          </ac:spMkLst>
        </pc:spChg>
        <pc:spChg chg="mod">
          <ac:chgData name="ksyoo@korea.edu" userId="c4a2c5cc-8eb7-4e89-b9bd-49a33f984926" providerId="ADAL" clId="{2A41EE2E-0237-4F69-A20B-D9CA8A643390}" dt="2020-10-21T06:29:22.269" v="1385" actId="20577"/>
          <ac:spMkLst>
            <pc:docMk/>
            <pc:sldMk cId="3552305467" sldId="348"/>
            <ac:spMk id="10" creationId="{E8B624C5-168E-4320-AEB4-6D33884C13CB}"/>
          </ac:spMkLst>
        </pc:spChg>
        <pc:spChg chg="add mod">
          <ac:chgData name="ksyoo@korea.edu" userId="c4a2c5cc-8eb7-4e89-b9bd-49a33f984926" providerId="ADAL" clId="{2A41EE2E-0237-4F69-A20B-D9CA8A643390}" dt="2020-10-22T04:57:44.042" v="2671" actId="1076"/>
          <ac:spMkLst>
            <pc:docMk/>
            <pc:sldMk cId="3552305467" sldId="348"/>
            <ac:spMk id="11" creationId="{C1E5E7F0-C412-44DB-9CB6-92511A722C7D}"/>
          </ac:spMkLst>
        </pc:spChg>
        <pc:spChg chg="add mod">
          <ac:chgData name="ksyoo@korea.edu" userId="c4a2c5cc-8eb7-4e89-b9bd-49a33f984926" providerId="ADAL" clId="{2A41EE2E-0237-4F69-A20B-D9CA8A643390}" dt="2020-10-22T04:57:44.042" v="2671" actId="1076"/>
          <ac:spMkLst>
            <pc:docMk/>
            <pc:sldMk cId="3552305467" sldId="348"/>
            <ac:spMk id="12" creationId="{7E871611-9D89-408A-B0BD-1CC1B78028F2}"/>
          </ac:spMkLst>
        </pc:spChg>
        <pc:spChg chg="add mod">
          <ac:chgData name="ksyoo@korea.edu" userId="c4a2c5cc-8eb7-4e89-b9bd-49a33f984926" providerId="ADAL" clId="{2A41EE2E-0237-4F69-A20B-D9CA8A643390}" dt="2020-10-22T04:57:44.042" v="2671" actId="1076"/>
          <ac:spMkLst>
            <pc:docMk/>
            <pc:sldMk cId="3552305467" sldId="348"/>
            <ac:spMk id="13" creationId="{6F33B028-EAAA-4ED8-9CEC-CB41DE72B99F}"/>
          </ac:spMkLst>
        </pc:spChg>
        <pc:spChg chg="mod">
          <ac:chgData name="ksyoo@korea.edu" userId="c4a2c5cc-8eb7-4e89-b9bd-49a33f984926" providerId="ADAL" clId="{2A41EE2E-0237-4F69-A20B-D9CA8A643390}" dt="2020-10-22T04:49:49.478" v="2273"/>
          <ac:spMkLst>
            <pc:docMk/>
            <pc:sldMk cId="3552305467" sldId="348"/>
            <ac:spMk id="14" creationId="{00000000-0000-0000-0000-000000000000}"/>
          </ac:spMkLst>
        </pc:spChg>
        <pc:spChg chg="add mod">
          <ac:chgData name="ksyoo@korea.edu" userId="c4a2c5cc-8eb7-4e89-b9bd-49a33f984926" providerId="ADAL" clId="{2A41EE2E-0237-4F69-A20B-D9CA8A643390}" dt="2020-10-22T04:57:44.042" v="2671" actId="1076"/>
          <ac:spMkLst>
            <pc:docMk/>
            <pc:sldMk cId="3552305467" sldId="348"/>
            <ac:spMk id="15" creationId="{3A93D9AD-5CA6-4368-887B-FC954BF48296}"/>
          </ac:spMkLst>
        </pc:spChg>
        <pc:spChg chg="add mod">
          <ac:chgData name="ksyoo@korea.edu" userId="c4a2c5cc-8eb7-4e89-b9bd-49a33f984926" providerId="ADAL" clId="{2A41EE2E-0237-4F69-A20B-D9CA8A643390}" dt="2020-10-22T04:58:59.288" v="2688" actId="1076"/>
          <ac:spMkLst>
            <pc:docMk/>
            <pc:sldMk cId="3552305467" sldId="348"/>
            <ac:spMk id="16" creationId="{E7243DE6-752D-489F-B729-58E9478C0E2B}"/>
          </ac:spMkLst>
        </pc:spChg>
        <pc:picChg chg="del">
          <ac:chgData name="ksyoo@korea.edu" userId="c4a2c5cc-8eb7-4e89-b9bd-49a33f984926" providerId="ADAL" clId="{2A41EE2E-0237-4F69-A20B-D9CA8A643390}" dt="2020-10-21T05:04:00.968" v="274" actId="478"/>
          <ac:picMkLst>
            <pc:docMk/>
            <pc:sldMk cId="3552305467" sldId="348"/>
            <ac:picMk id="4" creationId="{6295D8FB-4D43-4F5E-99C2-A8F1121AC234}"/>
          </ac:picMkLst>
        </pc:picChg>
        <pc:picChg chg="add del mod">
          <ac:chgData name="ksyoo@korea.edu" userId="c4a2c5cc-8eb7-4e89-b9bd-49a33f984926" providerId="ADAL" clId="{2A41EE2E-0237-4F69-A20B-D9CA8A643390}" dt="2020-10-22T04:50:35.501" v="2305" actId="478"/>
          <ac:picMkLst>
            <pc:docMk/>
            <pc:sldMk cId="3552305467" sldId="348"/>
            <ac:picMk id="5" creationId="{5FE88573-CABA-4172-B7A2-317AADB82CB1}"/>
          </ac:picMkLst>
        </pc:picChg>
      </pc:sldChg>
      <pc:sldChg chg="del">
        <pc:chgData name="ksyoo@korea.edu" userId="c4a2c5cc-8eb7-4e89-b9bd-49a33f984926" providerId="ADAL" clId="{2A41EE2E-0237-4F69-A20B-D9CA8A643390}" dt="2020-10-21T04:51:18.098" v="22" actId="2696"/>
        <pc:sldMkLst>
          <pc:docMk/>
          <pc:sldMk cId="863409514" sldId="358"/>
        </pc:sldMkLst>
      </pc:sldChg>
      <pc:sldChg chg="modSp add mod">
        <pc:chgData name="ksyoo@korea.edu" userId="c4a2c5cc-8eb7-4e89-b9bd-49a33f984926" providerId="ADAL" clId="{2A41EE2E-0237-4F69-A20B-D9CA8A643390}" dt="2020-10-22T04:50:58.969" v="2310" actId="20577"/>
        <pc:sldMkLst>
          <pc:docMk/>
          <pc:sldMk cId="3318560992" sldId="358"/>
        </pc:sldMkLst>
        <pc:spChg chg="mod">
          <ac:chgData name="ksyoo@korea.edu" userId="c4a2c5cc-8eb7-4e89-b9bd-49a33f984926" providerId="ADAL" clId="{2A41EE2E-0237-4F69-A20B-D9CA8A643390}" dt="2020-10-22T03:52:17.656" v="2066" actId="1076"/>
          <ac:spMkLst>
            <pc:docMk/>
            <pc:sldMk cId="3318560992" sldId="358"/>
            <ac:spMk id="5" creationId="{056E4BBD-8448-456A-9850-98B082952CEA}"/>
          </ac:spMkLst>
        </pc:spChg>
        <pc:spChg chg="mod">
          <ac:chgData name="ksyoo@korea.edu" userId="c4a2c5cc-8eb7-4e89-b9bd-49a33f984926" providerId="ADAL" clId="{2A41EE2E-0237-4F69-A20B-D9CA8A643390}" dt="2020-10-22T03:56:02.249" v="2252"/>
          <ac:spMkLst>
            <pc:docMk/>
            <pc:sldMk cId="3318560992" sldId="358"/>
            <ac:spMk id="7" creationId="{10F59875-7A5E-4848-8959-9E493E24DFB3}"/>
          </ac:spMkLst>
        </pc:spChg>
        <pc:spChg chg="mod">
          <ac:chgData name="ksyoo@korea.edu" userId="c4a2c5cc-8eb7-4e89-b9bd-49a33f984926" providerId="ADAL" clId="{2A41EE2E-0237-4F69-A20B-D9CA8A643390}" dt="2020-10-22T03:52:08.548" v="2060" actId="1076"/>
          <ac:spMkLst>
            <pc:docMk/>
            <pc:sldMk cId="3318560992" sldId="358"/>
            <ac:spMk id="10" creationId="{78F58A81-86B7-4334-A459-60791087ECE7}"/>
          </ac:spMkLst>
        </pc:spChg>
        <pc:spChg chg="mod">
          <ac:chgData name="ksyoo@korea.edu" userId="c4a2c5cc-8eb7-4e89-b9bd-49a33f984926" providerId="ADAL" clId="{2A41EE2E-0237-4F69-A20B-D9CA8A643390}" dt="2020-10-22T04:50:58.969" v="2310" actId="20577"/>
          <ac:spMkLst>
            <pc:docMk/>
            <pc:sldMk cId="3318560992" sldId="358"/>
            <ac:spMk id="14" creationId="{00000000-0000-0000-0000-000000000000}"/>
          </ac:spMkLst>
        </pc:spChg>
        <pc:spChg chg="mod">
          <ac:chgData name="ksyoo@korea.edu" userId="c4a2c5cc-8eb7-4e89-b9bd-49a33f984926" providerId="ADAL" clId="{2A41EE2E-0237-4F69-A20B-D9CA8A643390}" dt="2020-10-21T06:29:34.050" v="1389" actId="20577"/>
          <ac:spMkLst>
            <pc:docMk/>
            <pc:sldMk cId="3318560992" sldId="358"/>
            <ac:spMk id="15" creationId="{00000000-0000-0000-0000-000000000000}"/>
          </ac:spMkLst>
        </pc:spChg>
        <pc:spChg chg="mod">
          <ac:chgData name="ksyoo@korea.edu" userId="c4a2c5cc-8eb7-4e89-b9bd-49a33f984926" providerId="ADAL" clId="{2A41EE2E-0237-4F69-A20B-D9CA8A643390}" dt="2020-10-21T05:15:42.232" v="708" actId="1076"/>
          <ac:spMkLst>
            <pc:docMk/>
            <pc:sldMk cId="3318560992" sldId="358"/>
            <ac:spMk id="19" creationId="{DF590C35-781C-473B-8EFA-591CF0FD2015}"/>
          </ac:spMkLst>
        </pc:spChg>
      </pc:sldChg>
      <pc:sldChg chg="modSp add mod">
        <pc:chgData name="ksyoo@korea.edu" userId="c4a2c5cc-8eb7-4e89-b9bd-49a33f984926" providerId="ADAL" clId="{2A41EE2E-0237-4F69-A20B-D9CA8A643390}" dt="2020-10-22T04:51:17.504" v="2313" actId="20577"/>
        <pc:sldMkLst>
          <pc:docMk/>
          <pc:sldMk cId="331217667" sldId="368"/>
        </pc:sldMkLst>
        <pc:spChg chg="mod">
          <ac:chgData name="ksyoo@korea.edu" userId="c4a2c5cc-8eb7-4e89-b9bd-49a33f984926" providerId="ADAL" clId="{2A41EE2E-0237-4F69-A20B-D9CA8A643390}" dt="2020-10-21T05:01:24.538" v="238" actId="14100"/>
          <ac:spMkLst>
            <pc:docMk/>
            <pc:sldMk cId="331217667" sldId="368"/>
            <ac:spMk id="8" creationId="{AD472EB3-18BC-4328-A629-2ECED6C54BAA}"/>
          </ac:spMkLst>
        </pc:spChg>
        <pc:spChg chg="mod">
          <ac:chgData name="ksyoo@korea.edu" userId="c4a2c5cc-8eb7-4e89-b9bd-49a33f984926" providerId="ADAL" clId="{2A41EE2E-0237-4F69-A20B-D9CA8A643390}" dt="2020-10-22T04:51:17.504" v="2313" actId="20577"/>
          <ac:spMkLst>
            <pc:docMk/>
            <pc:sldMk cId="331217667" sldId="368"/>
            <ac:spMk id="9" creationId="{D07691C6-796B-4B0D-AE5B-C13C963DB00A}"/>
          </ac:spMkLst>
        </pc:spChg>
        <pc:spChg chg="mod">
          <ac:chgData name="ksyoo@korea.edu" userId="c4a2c5cc-8eb7-4e89-b9bd-49a33f984926" providerId="ADAL" clId="{2A41EE2E-0237-4F69-A20B-D9CA8A643390}" dt="2020-10-22T02:18:54.471" v="1587" actId="20577"/>
          <ac:spMkLst>
            <pc:docMk/>
            <pc:sldMk cId="331217667" sldId="368"/>
            <ac:spMk id="12" creationId="{E28EB97A-106C-4440-9D48-B3F4561901EB}"/>
          </ac:spMkLst>
        </pc:spChg>
        <pc:spChg chg="mod">
          <ac:chgData name="ksyoo@korea.edu" userId="c4a2c5cc-8eb7-4e89-b9bd-49a33f984926" providerId="ADAL" clId="{2A41EE2E-0237-4F69-A20B-D9CA8A643390}" dt="2020-10-22T02:19:13.739" v="1588" actId="6549"/>
          <ac:spMkLst>
            <pc:docMk/>
            <pc:sldMk cId="331217667" sldId="368"/>
            <ac:spMk id="14" creationId="{00000000-0000-0000-0000-000000000000}"/>
          </ac:spMkLst>
        </pc:spChg>
      </pc:sldChg>
      <pc:sldChg chg="del">
        <pc:chgData name="ksyoo@korea.edu" userId="c4a2c5cc-8eb7-4e89-b9bd-49a33f984926" providerId="ADAL" clId="{2A41EE2E-0237-4F69-A20B-D9CA8A643390}" dt="2020-10-21T04:50:42.796" v="14" actId="2696"/>
        <pc:sldMkLst>
          <pc:docMk/>
          <pc:sldMk cId="3316743694" sldId="368"/>
        </pc:sldMkLst>
      </pc:sldChg>
      <pc:sldChg chg="addSp delSp modSp add mod">
        <pc:chgData name="ksyoo@korea.edu" userId="c4a2c5cc-8eb7-4e89-b9bd-49a33f984926" providerId="ADAL" clId="{2A41EE2E-0237-4F69-A20B-D9CA8A643390}" dt="2020-10-22T04:51:28.303" v="2315" actId="20577"/>
        <pc:sldMkLst>
          <pc:docMk/>
          <pc:sldMk cId="2027113054" sldId="369"/>
        </pc:sldMkLst>
        <pc:spChg chg="add mod">
          <ac:chgData name="ksyoo@korea.edu" userId="c4a2c5cc-8eb7-4e89-b9bd-49a33f984926" providerId="ADAL" clId="{2A41EE2E-0237-4F69-A20B-D9CA8A643390}" dt="2020-10-22T02:25:03.229" v="1653"/>
          <ac:spMkLst>
            <pc:docMk/>
            <pc:sldMk cId="2027113054" sldId="369"/>
            <ac:spMk id="2" creationId="{357AA9FE-FFB5-4EAA-8A2E-B6C76229B915}"/>
          </ac:spMkLst>
        </pc:spChg>
        <pc:spChg chg="add del">
          <ac:chgData name="ksyoo@korea.edu" userId="c4a2c5cc-8eb7-4e89-b9bd-49a33f984926" providerId="ADAL" clId="{2A41EE2E-0237-4F69-A20B-D9CA8A643390}" dt="2020-10-21T06:13:57.493" v="884" actId="478"/>
          <ac:spMkLst>
            <pc:docMk/>
            <pc:sldMk cId="2027113054" sldId="369"/>
            <ac:spMk id="2" creationId="{A8EF4D9A-E610-4C56-B908-5E7D9E1872FB}"/>
          </ac:spMkLst>
        </pc:spChg>
        <pc:spChg chg="add del mod">
          <ac:chgData name="ksyoo@korea.edu" userId="c4a2c5cc-8eb7-4e89-b9bd-49a33f984926" providerId="ADAL" clId="{2A41EE2E-0237-4F69-A20B-D9CA8A643390}" dt="2020-10-21T06:24:01.083" v="1130" actId="478"/>
          <ac:spMkLst>
            <pc:docMk/>
            <pc:sldMk cId="2027113054" sldId="369"/>
            <ac:spMk id="3" creationId="{7E6E6F71-377B-46D3-BD67-D48E0623004A}"/>
          </ac:spMkLst>
        </pc:spChg>
        <pc:spChg chg="del">
          <ac:chgData name="ksyoo@korea.edu" userId="c4a2c5cc-8eb7-4e89-b9bd-49a33f984926" providerId="ADAL" clId="{2A41EE2E-0237-4F69-A20B-D9CA8A643390}" dt="2020-10-21T06:14:48.571" v="938" actId="478"/>
          <ac:spMkLst>
            <pc:docMk/>
            <pc:sldMk cId="2027113054" sldId="369"/>
            <ac:spMk id="4" creationId="{75886B84-F18F-475B-94C0-CE8C075D657C}"/>
          </ac:spMkLst>
        </pc:spChg>
        <pc:spChg chg="del mod">
          <ac:chgData name="ksyoo@korea.edu" userId="c4a2c5cc-8eb7-4e89-b9bd-49a33f984926" providerId="ADAL" clId="{2A41EE2E-0237-4F69-A20B-D9CA8A643390}" dt="2020-10-21T06:13:57.493" v="884" actId="478"/>
          <ac:spMkLst>
            <pc:docMk/>
            <pc:sldMk cId="2027113054" sldId="369"/>
            <ac:spMk id="6" creationId="{257D6274-11B9-4525-B4D1-A4DB605A2A77}"/>
          </ac:spMkLst>
        </pc:spChg>
        <pc:spChg chg="mod">
          <ac:chgData name="ksyoo@korea.edu" userId="c4a2c5cc-8eb7-4e89-b9bd-49a33f984926" providerId="ADAL" clId="{2A41EE2E-0237-4F69-A20B-D9CA8A643390}" dt="2020-10-21T06:26:57.395" v="1333" actId="6549"/>
          <ac:spMkLst>
            <pc:docMk/>
            <pc:sldMk cId="2027113054" sldId="369"/>
            <ac:spMk id="8" creationId="{AD472EB3-18BC-4328-A629-2ECED6C54BAA}"/>
          </ac:spMkLst>
        </pc:spChg>
        <pc:spChg chg="mod">
          <ac:chgData name="ksyoo@korea.edu" userId="c4a2c5cc-8eb7-4e89-b9bd-49a33f984926" providerId="ADAL" clId="{2A41EE2E-0237-4F69-A20B-D9CA8A643390}" dt="2020-10-22T04:51:28.303" v="2315" actId="20577"/>
          <ac:spMkLst>
            <pc:docMk/>
            <pc:sldMk cId="2027113054" sldId="369"/>
            <ac:spMk id="9" creationId="{26D817F1-611C-41D1-9FEB-F1E4283842FA}"/>
          </ac:spMkLst>
        </pc:spChg>
        <pc:spChg chg="mod">
          <ac:chgData name="ksyoo@korea.edu" userId="c4a2c5cc-8eb7-4e89-b9bd-49a33f984926" providerId="ADAL" clId="{2A41EE2E-0237-4F69-A20B-D9CA8A643390}" dt="2020-10-21T06:27:30.694" v="1373" actId="20577"/>
          <ac:spMkLst>
            <pc:docMk/>
            <pc:sldMk cId="2027113054" sldId="369"/>
            <ac:spMk id="12" creationId="{E28EB97A-106C-4440-9D48-B3F4561901EB}"/>
          </ac:spMkLst>
        </pc:spChg>
        <pc:spChg chg="add del">
          <ac:chgData name="ksyoo@korea.edu" userId="c4a2c5cc-8eb7-4e89-b9bd-49a33f984926" providerId="ADAL" clId="{2A41EE2E-0237-4F69-A20B-D9CA8A643390}" dt="2020-10-21T06:18:55.518" v="1097" actId="22"/>
          <ac:spMkLst>
            <pc:docMk/>
            <pc:sldMk cId="2027113054" sldId="369"/>
            <ac:spMk id="13" creationId="{F9CBAFCD-FECC-4862-8317-D88BDC4C1BCF}"/>
          </ac:spMkLst>
        </pc:spChg>
        <pc:spChg chg="mod">
          <ac:chgData name="ksyoo@korea.edu" userId="c4a2c5cc-8eb7-4e89-b9bd-49a33f984926" providerId="ADAL" clId="{2A41EE2E-0237-4F69-A20B-D9CA8A643390}" dt="2020-10-22T02:24:16.566" v="1616" actId="6549"/>
          <ac:spMkLst>
            <pc:docMk/>
            <pc:sldMk cId="2027113054" sldId="369"/>
            <ac:spMk id="14" creationId="{00000000-0000-0000-0000-000000000000}"/>
          </ac:spMkLst>
        </pc:spChg>
        <pc:spChg chg="add del">
          <ac:chgData name="ksyoo@korea.edu" userId="c4a2c5cc-8eb7-4e89-b9bd-49a33f984926" providerId="ADAL" clId="{2A41EE2E-0237-4F69-A20B-D9CA8A643390}" dt="2020-10-21T06:18:57.396" v="1099" actId="478"/>
          <ac:spMkLst>
            <pc:docMk/>
            <pc:sldMk cId="2027113054" sldId="369"/>
            <ac:spMk id="15" creationId="{6E4D4981-19D4-4C3B-B7B6-5705000EFDE5}"/>
          </ac:spMkLst>
        </pc:spChg>
        <pc:spChg chg="add del mod">
          <ac:chgData name="ksyoo@korea.edu" userId="c4a2c5cc-8eb7-4e89-b9bd-49a33f984926" providerId="ADAL" clId="{2A41EE2E-0237-4F69-A20B-D9CA8A643390}" dt="2020-10-21T06:22:15.898" v="1121" actId="478"/>
          <ac:spMkLst>
            <pc:docMk/>
            <pc:sldMk cId="2027113054" sldId="369"/>
            <ac:spMk id="17" creationId="{E94693B8-6DC8-4327-8B26-63A20B876610}"/>
          </ac:spMkLst>
        </pc:spChg>
        <pc:spChg chg="add mod">
          <ac:chgData name="ksyoo@korea.edu" userId="c4a2c5cc-8eb7-4e89-b9bd-49a33f984926" providerId="ADAL" clId="{2A41EE2E-0237-4F69-A20B-D9CA8A643390}" dt="2020-10-21T06:22:36.845" v="1128" actId="1076"/>
          <ac:spMkLst>
            <pc:docMk/>
            <pc:sldMk cId="2027113054" sldId="369"/>
            <ac:spMk id="19" creationId="{1D51DCD8-3252-4F91-A508-403DCDBD4688}"/>
          </ac:spMkLst>
        </pc:spChg>
        <pc:spChg chg="add mod">
          <ac:chgData name="ksyoo@korea.edu" userId="c4a2c5cc-8eb7-4e89-b9bd-49a33f984926" providerId="ADAL" clId="{2A41EE2E-0237-4F69-A20B-D9CA8A643390}" dt="2020-10-21T06:24:37.190" v="1139" actId="1076"/>
          <ac:spMkLst>
            <pc:docMk/>
            <pc:sldMk cId="2027113054" sldId="369"/>
            <ac:spMk id="20" creationId="{8BA85359-7D72-4747-A943-3E45CEE11965}"/>
          </ac:spMkLst>
        </pc:spChg>
        <pc:picChg chg="del">
          <ac:chgData name="ksyoo@korea.edu" userId="c4a2c5cc-8eb7-4e89-b9bd-49a33f984926" providerId="ADAL" clId="{2A41EE2E-0237-4F69-A20B-D9CA8A643390}" dt="2020-10-21T06:18:27.698" v="1095" actId="478"/>
          <ac:picMkLst>
            <pc:docMk/>
            <pc:sldMk cId="2027113054" sldId="369"/>
            <ac:picMk id="10" creationId="{44379F2A-AD54-4107-B8D6-A8E57C95D2DE}"/>
          </ac:picMkLst>
        </pc:picChg>
        <pc:picChg chg="add mod">
          <ac:chgData name="ksyoo@korea.edu" userId="c4a2c5cc-8eb7-4e89-b9bd-49a33f984926" providerId="ADAL" clId="{2A41EE2E-0237-4F69-A20B-D9CA8A643390}" dt="2020-10-21T06:25:06.342" v="1142" actId="14100"/>
          <ac:picMkLst>
            <pc:docMk/>
            <pc:sldMk cId="2027113054" sldId="369"/>
            <ac:picMk id="22" creationId="{C778F3A6-9BC2-45DA-80D5-9F723D80812D}"/>
          </ac:picMkLst>
        </pc:picChg>
      </pc:sldChg>
      <pc:sldChg chg="del">
        <pc:chgData name="ksyoo@korea.edu" userId="c4a2c5cc-8eb7-4e89-b9bd-49a33f984926" providerId="ADAL" clId="{2A41EE2E-0237-4F69-A20B-D9CA8A643390}" dt="2020-10-21T04:50:50.986" v="16" actId="2696"/>
        <pc:sldMkLst>
          <pc:docMk/>
          <pc:sldMk cId="3073359260" sldId="369"/>
        </pc:sldMkLst>
      </pc:sldChg>
      <pc:sldChg chg="modSp mod ord">
        <pc:chgData name="ksyoo@korea.edu" userId="c4a2c5cc-8eb7-4e89-b9bd-49a33f984926" providerId="ADAL" clId="{2A41EE2E-0237-4F69-A20B-D9CA8A643390}" dt="2020-10-22T04:49:59.969" v="2292"/>
        <pc:sldMkLst>
          <pc:docMk/>
          <pc:sldMk cId="3123538146" sldId="370"/>
        </pc:sldMkLst>
        <pc:spChg chg="mod">
          <ac:chgData name="ksyoo@korea.edu" userId="c4a2c5cc-8eb7-4e89-b9bd-49a33f984926" providerId="ADAL" clId="{2A41EE2E-0237-4F69-A20B-D9CA8A643390}" dt="2020-10-22T04:49:59.969" v="2292"/>
          <ac:spMkLst>
            <pc:docMk/>
            <pc:sldMk cId="3123538146" sldId="370"/>
            <ac:spMk id="14" creationId="{00000000-0000-0000-0000-000000000000}"/>
          </ac:spMkLst>
        </pc:spChg>
        <pc:spChg chg="mod">
          <ac:chgData name="ksyoo@korea.edu" userId="c4a2c5cc-8eb7-4e89-b9bd-49a33f984926" providerId="ADAL" clId="{2A41EE2E-0237-4F69-A20B-D9CA8A643390}" dt="2020-10-21T06:29:24.753" v="1386" actId="20577"/>
          <ac:spMkLst>
            <pc:docMk/>
            <pc:sldMk cId="3123538146" sldId="370"/>
            <ac:spMk id="15" creationId="{00000000-0000-0000-0000-000000000000}"/>
          </ac:spMkLst>
        </pc:spChg>
      </pc:sldChg>
      <pc:sldChg chg="modSp mod">
        <pc:chgData name="ksyoo@korea.edu" userId="c4a2c5cc-8eb7-4e89-b9bd-49a33f984926" providerId="ADAL" clId="{2A41EE2E-0237-4F69-A20B-D9CA8A643390}" dt="2020-10-22T04:50:54.991" v="2309" actId="20577"/>
        <pc:sldMkLst>
          <pc:docMk/>
          <pc:sldMk cId="1453599203" sldId="371"/>
        </pc:sldMkLst>
        <pc:spChg chg="mod">
          <ac:chgData name="ksyoo@korea.edu" userId="c4a2c5cc-8eb7-4e89-b9bd-49a33f984926" providerId="ADAL" clId="{2A41EE2E-0237-4F69-A20B-D9CA8A643390}" dt="2020-10-22T04:50:54.991" v="2309" actId="20577"/>
          <ac:spMkLst>
            <pc:docMk/>
            <pc:sldMk cId="1453599203" sldId="371"/>
            <ac:spMk id="14" creationId="{00000000-0000-0000-0000-000000000000}"/>
          </ac:spMkLst>
        </pc:spChg>
        <pc:spChg chg="mod">
          <ac:chgData name="ksyoo@korea.edu" userId="c4a2c5cc-8eb7-4e89-b9bd-49a33f984926" providerId="ADAL" clId="{2A41EE2E-0237-4F69-A20B-D9CA8A643390}" dt="2020-10-21T06:29:31.277" v="1388" actId="20577"/>
          <ac:spMkLst>
            <pc:docMk/>
            <pc:sldMk cId="1453599203" sldId="371"/>
            <ac:spMk id="15" creationId="{00000000-0000-0000-0000-000000000000}"/>
          </ac:spMkLst>
        </pc:spChg>
      </pc:sldChg>
      <pc:sldChg chg="modSp mod">
        <pc:chgData name="ksyoo@korea.edu" userId="c4a2c5cc-8eb7-4e89-b9bd-49a33f984926" providerId="ADAL" clId="{2A41EE2E-0237-4F69-A20B-D9CA8A643390}" dt="2020-10-22T04:51:02.816" v="2311" actId="20577"/>
        <pc:sldMkLst>
          <pc:docMk/>
          <pc:sldMk cId="1494040951" sldId="372"/>
        </pc:sldMkLst>
        <pc:spChg chg="mod">
          <ac:chgData name="ksyoo@korea.edu" userId="c4a2c5cc-8eb7-4e89-b9bd-49a33f984926" providerId="ADAL" clId="{2A41EE2E-0237-4F69-A20B-D9CA8A643390}" dt="2020-10-22T04:51:02.816" v="2311" actId="20577"/>
          <ac:spMkLst>
            <pc:docMk/>
            <pc:sldMk cId="1494040951" sldId="372"/>
            <ac:spMk id="14" creationId="{00000000-0000-0000-0000-000000000000}"/>
          </ac:spMkLst>
        </pc:spChg>
        <pc:spChg chg="mod">
          <ac:chgData name="ksyoo@korea.edu" userId="c4a2c5cc-8eb7-4e89-b9bd-49a33f984926" providerId="ADAL" clId="{2A41EE2E-0237-4F69-A20B-D9CA8A643390}" dt="2020-10-21T06:29:37.322" v="1390" actId="20577"/>
          <ac:spMkLst>
            <pc:docMk/>
            <pc:sldMk cId="1494040951" sldId="372"/>
            <ac:spMk id="15" creationId="{00000000-0000-0000-0000-000000000000}"/>
          </ac:spMkLst>
        </pc:spChg>
      </pc:sldChg>
      <pc:sldChg chg="add">
        <pc:chgData name="ksyoo@korea.edu" userId="c4a2c5cc-8eb7-4e89-b9bd-49a33f984926" providerId="ADAL" clId="{2A41EE2E-0237-4F69-A20B-D9CA8A643390}" dt="2020-10-21T04:51:24.515" v="23"/>
        <pc:sldMkLst>
          <pc:docMk/>
          <pc:sldMk cId="1483910618" sldId="379"/>
        </pc:sldMkLst>
      </pc:sldChg>
      <pc:sldChg chg="del">
        <pc:chgData name="ksyoo@korea.edu" userId="c4a2c5cc-8eb7-4e89-b9bd-49a33f984926" providerId="ADAL" clId="{2A41EE2E-0237-4F69-A20B-D9CA8A643390}" dt="2020-10-21T04:51:18.098" v="22" actId="2696"/>
        <pc:sldMkLst>
          <pc:docMk/>
          <pc:sldMk cId="2043912277" sldId="379"/>
        </pc:sldMkLst>
      </pc:sldChg>
      <pc:sldChg chg="modSp add mod">
        <pc:chgData name="ksyoo@korea.edu" userId="c4a2c5cc-8eb7-4e89-b9bd-49a33f984926" providerId="ADAL" clId="{2A41EE2E-0237-4F69-A20B-D9CA8A643390}" dt="2020-10-22T04:50:51.420" v="2308" actId="20577"/>
        <pc:sldMkLst>
          <pc:docMk/>
          <pc:sldMk cId="2421677963" sldId="380"/>
        </pc:sldMkLst>
        <pc:spChg chg="mod">
          <ac:chgData name="ksyoo@korea.edu" userId="c4a2c5cc-8eb7-4e89-b9bd-49a33f984926" providerId="ADAL" clId="{2A41EE2E-0237-4F69-A20B-D9CA8A643390}" dt="2020-10-22T02:45:11.047" v="2053" actId="6549"/>
          <ac:spMkLst>
            <pc:docMk/>
            <pc:sldMk cId="2421677963" sldId="380"/>
            <ac:spMk id="6" creationId="{F71E75BE-C172-49B4-B7B5-F22B9CB04F22}"/>
          </ac:spMkLst>
        </pc:spChg>
        <pc:spChg chg="mod">
          <ac:chgData name="ksyoo@korea.edu" userId="c4a2c5cc-8eb7-4e89-b9bd-49a33f984926" providerId="ADAL" clId="{2A41EE2E-0237-4F69-A20B-D9CA8A643390}" dt="2020-10-22T04:50:51.420" v="2308" actId="20577"/>
          <ac:spMkLst>
            <pc:docMk/>
            <pc:sldMk cId="2421677963" sldId="380"/>
            <ac:spMk id="14" creationId="{00000000-0000-0000-0000-000000000000}"/>
          </ac:spMkLst>
        </pc:spChg>
        <pc:spChg chg="mod">
          <ac:chgData name="ksyoo@korea.edu" userId="c4a2c5cc-8eb7-4e89-b9bd-49a33f984926" providerId="ADAL" clId="{2A41EE2E-0237-4F69-A20B-D9CA8A643390}" dt="2020-10-21T06:29:27.556" v="1387" actId="20577"/>
          <ac:spMkLst>
            <pc:docMk/>
            <pc:sldMk cId="2421677963" sldId="380"/>
            <ac:spMk id="15" creationId="{00000000-0000-0000-0000-000000000000}"/>
          </ac:spMkLst>
        </pc:spChg>
        <pc:picChg chg="mod">
          <ac:chgData name="ksyoo@korea.edu" userId="c4a2c5cc-8eb7-4e89-b9bd-49a33f984926" providerId="ADAL" clId="{2A41EE2E-0237-4F69-A20B-D9CA8A643390}" dt="2020-10-21T05:06:19.852" v="414" actId="1076"/>
          <ac:picMkLst>
            <pc:docMk/>
            <pc:sldMk cId="2421677963" sldId="380"/>
            <ac:picMk id="2" creationId="{B399464F-B41D-40F0-9F3A-03B3A2876546}"/>
          </ac:picMkLst>
        </pc:picChg>
      </pc:sldChg>
      <pc:sldChg chg="del">
        <pc:chgData name="ksyoo@korea.edu" userId="c4a2c5cc-8eb7-4e89-b9bd-49a33f984926" providerId="ADAL" clId="{2A41EE2E-0237-4F69-A20B-D9CA8A643390}" dt="2020-10-21T04:51:07.397" v="20" actId="2696"/>
        <pc:sldMkLst>
          <pc:docMk/>
          <pc:sldMk cId="2455048890" sldId="380"/>
        </pc:sldMkLst>
      </pc:sldChg>
      <pc:sldChg chg="del">
        <pc:chgData name="ksyoo@korea.edu" userId="c4a2c5cc-8eb7-4e89-b9bd-49a33f984926" providerId="ADAL" clId="{2A41EE2E-0237-4F69-A20B-D9CA8A643390}" dt="2020-10-21T04:51:37.809" v="24" actId="47"/>
        <pc:sldMkLst>
          <pc:docMk/>
          <pc:sldMk cId="1244942808" sldId="381"/>
        </pc:sldMkLst>
      </pc:sldChg>
      <pc:sldChg chg="del">
        <pc:chgData name="ksyoo@korea.edu" userId="c4a2c5cc-8eb7-4e89-b9bd-49a33f984926" providerId="ADAL" clId="{2A41EE2E-0237-4F69-A20B-D9CA8A643390}" dt="2020-10-21T04:51:37.809" v="24" actId="47"/>
        <pc:sldMkLst>
          <pc:docMk/>
          <pc:sldMk cId="4199185571" sldId="382"/>
        </pc:sldMkLst>
      </pc:sldChg>
      <pc:sldChg chg="del">
        <pc:chgData name="ksyoo@korea.edu" userId="c4a2c5cc-8eb7-4e89-b9bd-49a33f984926" providerId="ADAL" clId="{2A41EE2E-0237-4F69-A20B-D9CA8A643390}" dt="2020-10-21T04:51:37.809" v="24" actId="47"/>
        <pc:sldMkLst>
          <pc:docMk/>
          <pc:sldMk cId="1601652110" sldId="383"/>
        </pc:sldMkLst>
      </pc:sldChg>
      <pc:sldChg chg="del">
        <pc:chgData name="ksyoo@korea.edu" userId="c4a2c5cc-8eb7-4e89-b9bd-49a33f984926" providerId="ADAL" clId="{2A41EE2E-0237-4F69-A20B-D9CA8A643390}" dt="2020-10-21T04:51:37.809" v="24" actId="47"/>
        <pc:sldMkLst>
          <pc:docMk/>
          <pc:sldMk cId="3698150984" sldId="384"/>
        </pc:sldMkLst>
      </pc:sldChg>
      <pc:sldChg chg="del">
        <pc:chgData name="ksyoo@korea.edu" userId="c4a2c5cc-8eb7-4e89-b9bd-49a33f984926" providerId="ADAL" clId="{2A41EE2E-0237-4F69-A20B-D9CA8A643390}" dt="2020-10-21T04:51:37.809" v="24" actId="47"/>
        <pc:sldMkLst>
          <pc:docMk/>
          <pc:sldMk cId="2287038109" sldId="385"/>
        </pc:sldMkLst>
      </pc:sldChg>
      <pc:sldChg chg="addSp modSp mod">
        <pc:chgData name="ksyoo@korea.edu" userId="c4a2c5cc-8eb7-4e89-b9bd-49a33f984926" providerId="ADAL" clId="{2A41EE2E-0237-4F69-A20B-D9CA8A643390}" dt="2020-10-22T04:51:05.384" v="2312" actId="20577"/>
        <pc:sldMkLst>
          <pc:docMk/>
          <pc:sldMk cId="75398399" sldId="387"/>
        </pc:sldMkLst>
        <pc:spChg chg="add mod">
          <ac:chgData name="ksyoo@korea.edu" userId="c4a2c5cc-8eb7-4e89-b9bd-49a33f984926" providerId="ADAL" clId="{2A41EE2E-0237-4F69-A20B-D9CA8A643390}" dt="2020-10-22T02:39:57.343" v="1970" actId="1076"/>
          <ac:spMkLst>
            <pc:docMk/>
            <pc:sldMk cId="75398399" sldId="387"/>
            <ac:spMk id="2" creationId="{CED5A58E-C436-4A0F-B33C-C9D9377120F5}"/>
          </ac:spMkLst>
        </pc:spChg>
        <pc:spChg chg="add mod">
          <ac:chgData name="ksyoo@korea.edu" userId="c4a2c5cc-8eb7-4e89-b9bd-49a33f984926" providerId="ADAL" clId="{2A41EE2E-0237-4F69-A20B-D9CA8A643390}" dt="2020-10-22T02:40:08.467" v="1973"/>
          <ac:spMkLst>
            <pc:docMk/>
            <pc:sldMk cId="75398399" sldId="387"/>
            <ac:spMk id="3" creationId="{7FF665AA-EE8D-4B24-AD94-EACDF72C25DB}"/>
          </ac:spMkLst>
        </pc:spChg>
        <pc:spChg chg="mod">
          <ac:chgData name="ksyoo@korea.edu" userId="c4a2c5cc-8eb7-4e89-b9bd-49a33f984926" providerId="ADAL" clId="{2A41EE2E-0237-4F69-A20B-D9CA8A643390}" dt="2020-10-22T02:39:54.429" v="1969" actId="1076"/>
          <ac:spMkLst>
            <pc:docMk/>
            <pc:sldMk cId="75398399" sldId="387"/>
            <ac:spMk id="9" creationId="{EC5BE6E3-5621-4DE1-8684-9E11CF4CE6CB}"/>
          </ac:spMkLst>
        </pc:spChg>
        <pc:spChg chg="mod">
          <ac:chgData name="ksyoo@korea.edu" userId="c4a2c5cc-8eb7-4e89-b9bd-49a33f984926" providerId="ADAL" clId="{2A41EE2E-0237-4F69-A20B-D9CA8A643390}" dt="2020-10-22T04:51:05.384" v="2312" actId="20577"/>
          <ac:spMkLst>
            <pc:docMk/>
            <pc:sldMk cId="75398399" sldId="387"/>
            <ac:spMk id="14" creationId="{00000000-0000-0000-0000-000000000000}"/>
          </ac:spMkLst>
        </pc:spChg>
      </pc:sldChg>
      <pc:sldChg chg="modSp add mod">
        <pc:chgData name="ksyoo@korea.edu" userId="c4a2c5cc-8eb7-4e89-b9bd-49a33f984926" providerId="ADAL" clId="{2A41EE2E-0237-4F69-A20B-D9CA8A643390}" dt="2020-10-22T04:17:12.766" v="2259"/>
        <pc:sldMkLst>
          <pc:docMk/>
          <pc:sldMk cId="3089711547" sldId="388"/>
        </pc:sldMkLst>
        <pc:spChg chg="mod">
          <ac:chgData name="ksyoo@korea.edu" userId="c4a2c5cc-8eb7-4e89-b9bd-49a33f984926" providerId="ADAL" clId="{2A41EE2E-0237-4F69-A20B-D9CA8A643390}" dt="2020-10-22T02:26:42.436" v="1791" actId="6549"/>
          <ac:spMkLst>
            <pc:docMk/>
            <pc:sldMk cId="3089711547" sldId="388"/>
            <ac:spMk id="6" creationId="{257D6274-11B9-4525-B4D1-A4DB605A2A77}"/>
          </ac:spMkLst>
        </pc:spChg>
        <pc:spChg chg="mod">
          <ac:chgData name="ksyoo@korea.edu" userId="c4a2c5cc-8eb7-4e89-b9bd-49a33f984926" providerId="ADAL" clId="{2A41EE2E-0237-4F69-A20B-D9CA8A643390}" dt="2020-10-22T04:17:12.766" v="2259"/>
          <ac:spMkLst>
            <pc:docMk/>
            <pc:sldMk cId="3089711547" sldId="388"/>
            <ac:spMk id="12" creationId="{E28EB97A-106C-4440-9D48-B3F4561901EB}"/>
          </ac:spMkLst>
        </pc:spChg>
        <pc:spChg chg="mod">
          <ac:chgData name="ksyoo@korea.edu" userId="c4a2c5cc-8eb7-4e89-b9bd-49a33f984926" providerId="ADAL" clId="{2A41EE2E-0237-4F69-A20B-D9CA8A643390}" dt="2020-10-21T06:27:54.533" v="1376" actId="20577"/>
          <ac:spMkLst>
            <pc:docMk/>
            <pc:sldMk cId="3089711547" sldId="388"/>
            <ac:spMk id="14" creationId="{00000000-0000-0000-0000-000000000000}"/>
          </ac:spMkLst>
        </pc:spChg>
      </pc:sldChg>
      <pc:sldChg chg="modSp add mod">
        <pc:chgData name="ksyoo@korea.edu" userId="c4a2c5cc-8eb7-4e89-b9bd-49a33f984926" providerId="ADAL" clId="{2A41EE2E-0237-4F69-A20B-D9CA8A643390}" dt="2020-10-21T06:27:57.009" v="1377" actId="20577"/>
        <pc:sldMkLst>
          <pc:docMk/>
          <pc:sldMk cId="340341244" sldId="389"/>
        </pc:sldMkLst>
        <pc:spChg chg="mod">
          <ac:chgData name="ksyoo@korea.edu" userId="c4a2c5cc-8eb7-4e89-b9bd-49a33f984926" providerId="ADAL" clId="{2A41EE2E-0237-4F69-A20B-D9CA8A643390}" dt="2020-10-21T06:27:57.009" v="1377" actId="20577"/>
          <ac:spMkLst>
            <pc:docMk/>
            <pc:sldMk cId="340341244" sldId="389"/>
            <ac:spMk id="14" creationId="{00000000-0000-0000-0000-000000000000}"/>
          </ac:spMkLst>
        </pc:spChg>
      </pc:sldChg>
      <pc:sldChg chg="add del">
        <pc:chgData name="ksyoo@korea.edu" userId="c4a2c5cc-8eb7-4e89-b9bd-49a33f984926" providerId="ADAL" clId="{2A41EE2E-0237-4F69-A20B-D9CA8A643390}" dt="2020-10-21T06:09:29.620" v="744" actId="2890"/>
        <pc:sldMkLst>
          <pc:docMk/>
          <pc:sldMk cId="1877238688" sldId="389"/>
        </pc:sldMkLst>
      </pc:sldChg>
      <pc:sldChg chg="modSp add mod">
        <pc:chgData name="ksyoo@korea.edu" userId="c4a2c5cc-8eb7-4e89-b9bd-49a33f984926" providerId="ADAL" clId="{2A41EE2E-0237-4F69-A20B-D9CA8A643390}" dt="2020-10-22T04:50:02.167" v="2293" actId="20577"/>
        <pc:sldMkLst>
          <pc:docMk/>
          <pc:sldMk cId="361413696" sldId="390"/>
        </pc:sldMkLst>
        <pc:spChg chg="mod">
          <ac:chgData name="ksyoo@korea.edu" userId="c4a2c5cc-8eb7-4e89-b9bd-49a33f984926" providerId="ADAL" clId="{2A41EE2E-0237-4F69-A20B-D9CA8A643390}" dt="2020-10-22T04:50:02.167" v="2293" actId="20577"/>
          <ac:spMkLst>
            <pc:docMk/>
            <pc:sldMk cId="361413696" sldId="390"/>
            <ac:spMk id="14" creationId="{00000000-0000-0000-0000-000000000000}"/>
          </ac:spMkLst>
        </pc:spChg>
      </pc:sldChg>
      <pc:sldChg chg="modSp add mod">
        <pc:chgData name="ksyoo@korea.edu" userId="c4a2c5cc-8eb7-4e89-b9bd-49a33f984926" providerId="ADAL" clId="{2A41EE2E-0237-4F69-A20B-D9CA8A643390}" dt="2020-10-22T04:50:47.437" v="2307" actId="20577"/>
        <pc:sldMkLst>
          <pc:docMk/>
          <pc:sldMk cId="513040208" sldId="391"/>
        </pc:sldMkLst>
        <pc:spChg chg="mod">
          <ac:chgData name="ksyoo@korea.edu" userId="c4a2c5cc-8eb7-4e89-b9bd-49a33f984926" providerId="ADAL" clId="{2A41EE2E-0237-4F69-A20B-D9CA8A643390}" dt="2020-10-22T04:50:47.437" v="2307" actId="20577"/>
          <ac:spMkLst>
            <pc:docMk/>
            <pc:sldMk cId="513040208" sldId="391"/>
            <ac:spMk id="14" creationId="{00000000-0000-0000-0000-000000000000}"/>
          </ac:spMkLst>
        </pc:spChg>
      </pc:sldChg>
      <pc:sldMasterChg chg="modSldLayout">
        <pc:chgData name="ksyoo@korea.edu" userId="c4a2c5cc-8eb7-4e89-b9bd-49a33f984926" providerId="ADAL" clId="{2A41EE2E-0237-4F69-A20B-D9CA8A643390}" dt="2020-10-21T04:54:46.972" v="33" actId="20577"/>
        <pc:sldMasterMkLst>
          <pc:docMk/>
          <pc:sldMasterMk cId="703905651" sldId="2147483660"/>
        </pc:sldMasterMkLst>
        <pc:sldLayoutChg chg="modSp mod">
          <pc:chgData name="ksyoo@korea.edu" userId="c4a2c5cc-8eb7-4e89-b9bd-49a33f984926" providerId="ADAL" clId="{2A41EE2E-0237-4F69-A20B-D9CA8A643390}" dt="2020-10-21T04:54:46.972" v="33" actId="20577"/>
          <pc:sldLayoutMkLst>
            <pc:docMk/>
            <pc:sldMasterMk cId="703905651" sldId="2147483660"/>
            <pc:sldLayoutMk cId="2267717912" sldId="2147483680"/>
          </pc:sldLayoutMkLst>
          <pc:spChg chg="mod">
            <ac:chgData name="ksyoo@korea.edu" userId="c4a2c5cc-8eb7-4e89-b9bd-49a33f984926" providerId="ADAL" clId="{2A41EE2E-0237-4F69-A20B-D9CA8A643390}" dt="2020-10-21T04:54:46.972" v="33" actId="20577"/>
            <ac:spMkLst>
              <pc:docMk/>
              <pc:sldMasterMk cId="703905651" sldId="2147483660"/>
              <pc:sldLayoutMk cId="2267717912" sldId="2147483680"/>
              <ac:spMk id="10" creationId="{00000000-0000-0000-0000-000000000000}"/>
            </ac:spMkLst>
          </pc:spChg>
          <pc:spChg chg="mod">
            <ac:chgData name="ksyoo@korea.edu" userId="c4a2c5cc-8eb7-4e89-b9bd-49a33f984926" providerId="ADAL" clId="{2A41EE2E-0237-4F69-A20B-D9CA8A643390}" dt="2020-10-21T04:48:50.332" v="0" actId="2711"/>
            <ac:spMkLst>
              <pc:docMk/>
              <pc:sldMasterMk cId="703905651" sldId="2147483660"/>
              <pc:sldLayoutMk cId="2267717912" sldId="2147483680"/>
              <ac:spMk id="16" creationId="{980772F7-6B81-4C18-8797-DE9F66A2F3A0}"/>
            </ac:spMkLst>
          </pc:spChg>
        </pc:sldLayoutChg>
        <pc:sldLayoutChg chg="delSp mod">
          <pc:chgData name="ksyoo@korea.edu" userId="c4a2c5cc-8eb7-4e89-b9bd-49a33f984926" providerId="ADAL" clId="{2A41EE2E-0237-4F69-A20B-D9CA8A643390}" dt="2020-10-21T04:48:55.035" v="2" actId="478"/>
          <pc:sldLayoutMkLst>
            <pc:docMk/>
            <pc:sldMasterMk cId="703905651" sldId="2147483660"/>
            <pc:sldLayoutMk cId="560598048" sldId="2147483688"/>
          </pc:sldLayoutMkLst>
          <pc:spChg chg="del">
            <ac:chgData name="ksyoo@korea.edu" userId="c4a2c5cc-8eb7-4e89-b9bd-49a33f984926" providerId="ADAL" clId="{2A41EE2E-0237-4F69-A20B-D9CA8A643390}" dt="2020-10-21T04:48:54.027" v="1" actId="478"/>
            <ac:spMkLst>
              <pc:docMk/>
              <pc:sldMasterMk cId="703905651" sldId="2147483660"/>
              <pc:sldLayoutMk cId="560598048" sldId="2147483688"/>
              <ac:spMk id="13" creationId="{00000000-0000-0000-0000-000000000000}"/>
            </ac:spMkLst>
          </pc:spChg>
          <pc:picChg chg="del">
            <ac:chgData name="ksyoo@korea.edu" userId="c4a2c5cc-8eb7-4e89-b9bd-49a33f984926" providerId="ADAL" clId="{2A41EE2E-0237-4F69-A20B-D9CA8A643390}" dt="2020-10-21T04:48:55.035" v="2" actId="478"/>
            <ac:picMkLst>
              <pc:docMk/>
              <pc:sldMasterMk cId="703905651" sldId="2147483660"/>
              <pc:sldLayoutMk cId="560598048" sldId="2147483688"/>
              <ac:picMk id="7" creationId="{00000000-0000-0000-0000-000000000000}"/>
            </ac:picMkLst>
          </pc:picChg>
        </pc:sldLayoutChg>
      </pc:sldMasterChg>
    </pc:docChg>
  </pc:docChgLst>
  <pc:docChgLst>
    <pc:chgData name="유길상[ 교수 / 정보창의교육연구소 ]" userId="c4a2c5cc-8eb7-4e89-b9bd-49a33f984926" providerId="ADAL" clId="{D6C77986-3DF5-4195-B6C8-88C2CBCFDA50}"/>
    <pc:docChg chg="custSel addSld delSld modSld">
      <pc:chgData name="유길상[ 교수 / 정보창의교육연구소 ]" userId="c4a2c5cc-8eb7-4e89-b9bd-49a33f984926" providerId="ADAL" clId="{D6C77986-3DF5-4195-B6C8-88C2CBCFDA50}" dt="2019-08-09T03:19:31.465" v="852" actId="20577"/>
      <pc:docMkLst>
        <pc:docMk/>
      </pc:docMkLst>
      <pc:sldChg chg="del">
        <pc:chgData name="유길상[ 교수 / 정보창의교육연구소 ]" userId="c4a2c5cc-8eb7-4e89-b9bd-49a33f984926" providerId="ADAL" clId="{D6C77986-3DF5-4195-B6C8-88C2CBCFDA50}" dt="2019-08-09T02:43:08.166" v="0" actId="2696"/>
        <pc:sldMkLst>
          <pc:docMk/>
          <pc:sldMk cId="2077491573" sldId="317"/>
        </pc:sldMkLst>
      </pc:sldChg>
      <pc:sldChg chg="addSp delSp modSp modNotesTx">
        <pc:chgData name="유길상[ 교수 / 정보창의교육연구소 ]" userId="c4a2c5cc-8eb7-4e89-b9bd-49a33f984926" providerId="ADAL" clId="{D6C77986-3DF5-4195-B6C8-88C2CBCFDA50}" dt="2019-08-09T03:06:52.338" v="669"/>
        <pc:sldMkLst>
          <pc:docMk/>
          <pc:sldMk cId="1594530622" sldId="318"/>
        </pc:sldMkLst>
        <pc:spChg chg="mod">
          <ac:chgData name="유길상[ 교수 / 정보창의교육연구소 ]" userId="c4a2c5cc-8eb7-4e89-b9bd-49a33f984926" providerId="ADAL" clId="{D6C77986-3DF5-4195-B6C8-88C2CBCFDA50}" dt="2019-08-09T02:43:47.064" v="183"/>
          <ac:spMkLst>
            <pc:docMk/>
            <pc:sldMk cId="1594530622" sldId="318"/>
            <ac:spMk id="8" creationId="{AD472EB3-18BC-4328-A629-2ECED6C54BAA}"/>
          </ac:spMkLst>
        </pc:spChg>
        <pc:spChg chg="del">
          <ac:chgData name="유길상[ 교수 / 정보창의교육연구소 ]" userId="c4a2c5cc-8eb7-4e89-b9bd-49a33f984926" providerId="ADAL" clId="{D6C77986-3DF5-4195-B6C8-88C2CBCFDA50}" dt="2019-08-09T02:43:49.011" v="184" actId="478"/>
          <ac:spMkLst>
            <pc:docMk/>
            <pc:sldMk cId="1594530622" sldId="318"/>
            <ac:spMk id="11" creationId="{487E43F4-3B28-490C-AD58-2715D16C5A83}"/>
          </ac:spMkLst>
        </pc:spChg>
        <pc:spChg chg="mod">
          <ac:chgData name="유길상[ 교수 / 정보창의교육연구소 ]" userId="c4a2c5cc-8eb7-4e89-b9bd-49a33f984926" providerId="ADAL" clId="{D6C77986-3DF5-4195-B6C8-88C2CBCFDA50}" dt="2019-08-09T02:44:23.955" v="329" actId="20577"/>
          <ac:spMkLst>
            <pc:docMk/>
            <pc:sldMk cId="1594530622" sldId="318"/>
            <ac:spMk id="12" creationId="{E28EB97A-106C-4440-9D48-B3F4561901EB}"/>
          </ac:spMkLst>
        </pc:spChg>
        <pc:spChg chg="mod">
          <ac:chgData name="유길상[ 교수 / 정보창의교육연구소 ]" userId="c4a2c5cc-8eb7-4e89-b9bd-49a33f984926" providerId="ADAL" clId="{D6C77986-3DF5-4195-B6C8-88C2CBCFDA50}" dt="2019-08-09T03:06:52.338" v="669"/>
          <ac:spMkLst>
            <pc:docMk/>
            <pc:sldMk cId="1594530622" sldId="318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D6C77986-3DF5-4195-B6C8-88C2CBCFDA50}" dt="2019-08-09T02:43:49.425" v="185" actId="478"/>
          <ac:picMkLst>
            <pc:docMk/>
            <pc:sldMk cId="1594530622" sldId="318"/>
            <ac:picMk id="2" creationId="{4D360A5F-1EAF-48CA-B54A-79E12ECB96DF}"/>
          </ac:picMkLst>
        </pc:picChg>
        <pc:picChg chg="add mod">
          <ac:chgData name="유길상[ 교수 / 정보창의교육연구소 ]" userId="c4a2c5cc-8eb7-4e89-b9bd-49a33f984926" providerId="ADAL" clId="{D6C77986-3DF5-4195-B6C8-88C2CBCFDA50}" dt="2019-08-09T02:44:46.646" v="332" actId="14100"/>
          <ac:picMkLst>
            <pc:docMk/>
            <pc:sldMk cId="1594530622" sldId="318"/>
            <ac:picMk id="3" creationId="{0F786A26-DF51-44E0-A3A8-03DD12F9AFA9}"/>
          </ac:picMkLst>
        </pc:picChg>
      </pc:sldChg>
      <pc:sldChg chg="addSp delSp modSp add modNotesTx">
        <pc:chgData name="유길상[ 교수 / 정보창의교육연구소 ]" userId="c4a2c5cc-8eb7-4e89-b9bd-49a33f984926" providerId="ADAL" clId="{D6C77986-3DF5-4195-B6C8-88C2CBCFDA50}" dt="2019-08-09T03:06:36.657" v="655" actId="20577"/>
        <pc:sldMkLst>
          <pc:docMk/>
          <pc:sldMk cId="1409353598" sldId="319"/>
        </pc:sldMkLst>
        <pc:spChg chg="mod">
          <ac:chgData name="유길상[ 교수 / 정보창의교육연구소 ]" userId="c4a2c5cc-8eb7-4e89-b9bd-49a33f984926" providerId="ADAL" clId="{D6C77986-3DF5-4195-B6C8-88C2CBCFDA50}" dt="2019-08-09T03:05:02.906" v="543" actId="20577"/>
          <ac:spMkLst>
            <pc:docMk/>
            <pc:sldMk cId="1409353598" sldId="319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D6C77986-3DF5-4195-B6C8-88C2CBCFDA50}" dt="2019-08-09T03:04:57.305" v="535" actId="6549"/>
          <ac:spMkLst>
            <pc:docMk/>
            <pc:sldMk cId="1409353598" sldId="319"/>
            <ac:spMk id="12" creationId="{E28EB97A-106C-4440-9D48-B3F4561901EB}"/>
          </ac:spMkLst>
        </pc:spChg>
        <pc:spChg chg="mod">
          <ac:chgData name="유길상[ 교수 / 정보창의교육연구소 ]" userId="c4a2c5cc-8eb7-4e89-b9bd-49a33f984926" providerId="ADAL" clId="{D6C77986-3DF5-4195-B6C8-88C2CBCFDA50}" dt="2019-08-09T03:06:36.657" v="655" actId="20577"/>
          <ac:spMkLst>
            <pc:docMk/>
            <pc:sldMk cId="1409353598" sldId="319"/>
            <ac:spMk id="14" creationId="{00000000-0000-0000-0000-000000000000}"/>
          </ac:spMkLst>
        </pc:spChg>
        <pc:picChg chg="add mod">
          <ac:chgData name="유길상[ 교수 / 정보창의교육연구소 ]" userId="c4a2c5cc-8eb7-4e89-b9bd-49a33f984926" providerId="ADAL" clId="{D6C77986-3DF5-4195-B6C8-88C2CBCFDA50}" dt="2019-08-09T03:05:12.789" v="545" actId="1076"/>
          <ac:picMkLst>
            <pc:docMk/>
            <pc:sldMk cId="1409353598" sldId="319"/>
            <ac:picMk id="2" creationId="{2B7D4E87-B8D8-4BF5-9377-09F37CEB1BEB}"/>
          </ac:picMkLst>
        </pc:picChg>
        <pc:picChg chg="del">
          <ac:chgData name="유길상[ 교수 / 정보창의교육연구소 ]" userId="c4a2c5cc-8eb7-4e89-b9bd-49a33f984926" providerId="ADAL" clId="{D6C77986-3DF5-4195-B6C8-88C2CBCFDA50}" dt="2019-08-09T02:56:28.676" v="336" actId="478"/>
          <ac:picMkLst>
            <pc:docMk/>
            <pc:sldMk cId="1409353598" sldId="319"/>
            <ac:picMk id="3" creationId="{0F786A26-DF51-44E0-A3A8-03DD12F9AFA9}"/>
          </ac:picMkLst>
        </pc:picChg>
        <pc:picChg chg="add mod">
          <ac:chgData name="유길상[ 교수 / 정보창의교육연구소 ]" userId="c4a2c5cc-8eb7-4e89-b9bd-49a33f984926" providerId="ADAL" clId="{D6C77986-3DF5-4195-B6C8-88C2CBCFDA50}" dt="2019-08-09T03:05:09.712" v="544" actId="1076"/>
          <ac:picMkLst>
            <pc:docMk/>
            <pc:sldMk cId="1409353598" sldId="319"/>
            <ac:picMk id="4" creationId="{3AAFDC6C-13F8-4A57-973C-77459A401925}"/>
          </ac:picMkLst>
        </pc:picChg>
      </pc:sldChg>
      <pc:sldChg chg="del">
        <pc:chgData name="유길상[ 교수 / 정보창의교육연구소 ]" userId="c4a2c5cc-8eb7-4e89-b9bd-49a33f984926" providerId="ADAL" clId="{D6C77986-3DF5-4195-B6C8-88C2CBCFDA50}" dt="2019-08-09T02:43:14.226" v="1" actId="2696"/>
        <pc:sldMkLst>
          <pc:docMk/>
          <pc:sldMk cId="4128111380" sldId="319"/>
        </pc:sldMkLst>
      </pc:sldChg>
      <pc:sldChg chg="addSp delSp modSp add modNotesTx">
        <pc:chgData name="유길상[ 교수 / 정보창의교육연구소 ]" userId="c4a2c5cc-8eb7-4e89-b9bd-49a33f984926" providerId="ADAL" clId="{D6C77986-3DF5-4195-B6C8-88C2CBCFDA50}" dt="2019-08-09T03:19:31.465" v="852" actId="20577"/>
        <pc:sldMkLst>
          <pc:docMk/>
          <pc:sldMk cId="603056425" sldId="320"/>
        </pc:sldMkLst>
        <pc:spChg chg="mod">
          <ac:chgData name="유길상[ 교수 / 정보창의교육연구소 ]" userId="c4a2c5cc-8eb7-4e89-b9bd-49a33f984926" providerId="ADAL" clId="{D6C77986-3DF5-4195-B6C8-88C2CBCFDA50}" dt="2019-08-09T03:18:20.307" v="786"/>
          <ac:spMkLst>
            <pc:docMk/>
            <pc:sldMk cId="603056425" sldId="320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D6C77986-3DF5-4195-B6C8-88C2CBCFDA50}" dt="2019-08-09T03:18:52.393" v="832" actId="5793"/>
          <ac:spMkLst>
            <pc:docMk/>
            <pc:sldMk cId="603056425" sldId="320"/>
            <ac:spMk id="12" creationId="{E28EB97A-106C-4440-9D48-B3F4561901EB}"/>
          </ac:spMkLst>
        </pc:spChg>
        <pc:spChg chg="mod">
          <ac:chgData name="유길상[ 교수 / 정보창의교육연구소 ]" userId="c4a2c5cc-8eb7-4e89-b9bd-49a33f984926" providerId="ADAL" clId="{D6C77986-3DF5-4195-B6C8-88C2CBCFDA50}" dt="2019-08-09T03:19:31.465" v="852" actId="20577"/>
          <ac:spMkLst>
            <pc:docMk/>
            <pc:sldMk cId="603056425" sldId="320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D6C77986-3DF5-4195-B6C8-88C2CBCFDA50}" dt="2019-08-09T03:18:21.127" v="787" actId="478"/>
          <ac:picMkLst>
            <pc:docMk/>
            <pc:sldMk cId="603056425" sldId="320"/>
            <ac:picMk id="2" creationId="{2B7D4E87-B8D8-4BF5-9377-09F37CEB1BEB}"/>
          </ac:picMkLst>
        </pc:picChg>
        <pc:picChg chg="add mod">
          <ac:chgData name="유길상[ 교수 / 정보창의교육연구소 ]" userId="c4a2c5cc-8eb7-4e89-b9bd-49a33f984926" providerId="ADAL" clId="{D6C77986-3DF5-4195-B6C8-88C2CBCFDA50}" dt="2019-08-09T03:19:19.298" v="834" actId="1076"/>
          <ac:picMkLst>
            <pc:docMk/>
            <pc:sldMk cId="603056425" sldId="320"/>
            <ac:picMk id="3" creationId="{F19CCFFB-ED32-46A0-82CC-0B15349DF17A}"/>
          </ac:picMkLst>
        </pc:picChg>
        <pc:picChg chg="del">
          <ac:chgData name="유길상[ 교수 / 정보창의교육연구소 ]" userId="c4a2c5cc-8eb7-4e89-b9bd-49a33f984926" providerId="ADAL" clId="{D6C77986-3DF5-4195-B6C8-88C2CBCFDA50}" dt="2019-08-09T03:18:21.575" v="788" actId="478"/>
          <ac:picMkLst>
            <pc:docMk/>
            <pc:sldMk cId="603056425" sldId="320"/>
            <ac:picMk id="4" creationId="{3AAFDC6C-13F8-4A57-973C-77459A401925}"/>
          </ac:picMkLst>
        </pc:picChg>
      </pc:sldChg>
      <pc:sldChg chg="del">
        <pc:chgData name="유길상[ 교수 / 정보창의교육연구소 ]" userId="c4a2c5cc-8eb7-4e89-b9bd-49a33f984926" providerId="ADAL" clId="{D6C77986-3DF5-4195-B6C8-88C2CBCFDA50}" dt="2019-08-09T02:43:14.244" v="2" actId="2696"/>
        <pc:sldMkLst>
          <pc:docMk/>
          <pc:sldMk cId="2694069062" sldId="320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264" v="3" actId="2696"/>
        <pc:sldMkLst>
          <pc:docMk/>
          <pc:sldMk cId="1415032013" sldId="321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283" v="4" actId="2696"/>
        <pc:sldMkLst>
          <pc:docMk/>
          <pc:sldMk cId="2793211550" sldId="322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351" v="6" actId="2696"/>
        <pc:sldMkLst>
          <pc:docMk/>
          <pc:sldMk cId="3562912830" sldId="323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393" v="8" actId="2696"/>
        <pc:sldMkLst>
          <pc:docMk/>
          <pc:sldMk cId="3121907389" sldId="324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373" v="7" actId="2696"/>
        <pc:sldMkLst>
          <pc:docMk/>
          <pc:sldMk cId="2147679385" sldId="325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423" v="9" actId="2696"/>
        <pc:sldMkLst>
          <pc:docMk/>
          <pc:sldMk cId="3542490326" sldId="326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451" v="10" actId="2696"/>
        <pc:sldMkLst>
          <pc:docMk/>
          <pc:sldMk cId="2561165348" sldId="327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473" v="11" actId="2696"/>
        <pc:sldMkLst>
          <pc:docMk/>
          <pc:sldMk cId="3493434840" sldId="328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490" v="12" actId="2696"/>
        <pc:sldMkLst>
          <pc:docMk/>
          <pc:sldMk cId="3061844569" sldId="330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507" v="13" actId="2696"/>
        <pc:sldMkLst>
          <pc:docMk/>
          <pc:sldMk cId="1459268028" sldId="331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526" v="14" actId="2696"/>
        <pc:sldMkLst>
          <pc:docMk/>
          <pc:sldMk cId="1518946979" sldId="332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540" v="15" actId="2696"/>
        <pc:sldMkLst>
          <pc:docMk/>
          <pc:sldMk cId="2447790859" sldId="333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326" v="5" actId="2696"/>
        <pc:sldMkLst>
          <pc:docMk/>
          <pc:sldMk cId="3735025051" sldId="334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560" v="16" actId="2696"/>
        <pc:sldMkLst>
          <pc:docMk/>
          <pc:sldMk cId="265678189" sldId="335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570" v="17" actId="2696"/>
        <pc:sldMkLst>
          <pc:docMk/>
          <pc:sldMk cId="954251595" sldId="336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599" v="18" actId="2696"/>
        <pc:sldMkLst>
          <pc:docMk/>
          <pc:sldMk cId="179095362" sldId="337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613" v="19" actId="2696"/>
        <pc:sldMkLst>
          <pc:docMk/>
          <pc:sldMk cId="3004131192" sldId="338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627" v="20" actId="2696"/>
        <pc:sldMkLst>
          <pc:docMk/>
          <pc:sldMk cId="3572429229" sldId="339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645" v="21" actId="2696"/>
        <pc:sldMkLst>
          <pc:docMk/>
          <pc:sldMk cId="27559795" sldId="340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659" v="22" actId="2696"/>
        <pc:sldMkLst>
          <pc:docMk/>
          <pc:sldMk cId="1059941562" sldId="341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675" v="23" actId="2696"/>
        <pc:sldMkLst>
          <pc:docMk/>
          <pc:sldMk cId="2022688758" sldId="342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691" v="24" actId="2696"/>
        <pc:sldMkLst>
          <pc:docMk/>
          <pc:sldMk cId="2983816887" sldId="343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708" v="25" actId="2696"/>
        <pc:sldMkLst>
          <pc:docMk/>
          <pc:sldMk cId="2903823859" sldId="344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720" v="26" actId="2696"/>
        <pc:sldMkLst>
          <pc:docMk/>
          <pc:sldMk cId="869958286" sldId="345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734" v="27" actId="2696"/>
        <pc:sldMkLst>
          <pc:docMk/>
          <pc:sldMk cId="2542308895" sldId="346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757" v="28" actId="2696"/>
        <pc:sldMkLst>
          <pc:docMk/>
          <pc:sldMk cId="2027723886" sldId="347"/>
        </pc:sldMkLst>
      </pc:sldChg>
      <pc:sldChg chg="del">
        <pc:chgData name="유길상[ 교수 / 정보창의교육연구소 ]" userId="c4a2c5cc-8eb7-4e89-b9bd-49a33f984926" providerId="ADAL" clId="{D6C77986-3DF5-4195-B6C8-88C2CBCFDA50}" dt="2019-08-09T02:43:14.764" v="29" actId="2696"/>
        <pc:sldMkLst>
          <pc:docMk/>
          <pc:sldMk cId="3022506959" sldId="348"/>
        </pc:sldMkLst>
      </pc:sldChg>
    </pc:docChg>
  </pc:docChgLst>
  <pc:docChgLst>
    <pc:chgData name=" " userId="c4a2c5cc-8eb7-4e89-b9bd-49a33f984926" providerId="ADAL" clId="{5213A9AE-76B4-441D-AD62-4A39708CCB4B}"/>
    <pc:docChg chg="undo custSel mod addSld delSld modSld sldOrd">
      <pc:chgData name=" " userId="c4a2c5cc-8eb7-4e89-b9bd-49a33f984926" providerId="ADAL" clId="{5213A9AE-76B4-441D-AD62-4A39708CCB4B}" dt="2019-10-19T14:07:22.393" v="1299" actId="6549"/>
      <pc:docMkLst>
        <pc:docMk/>
      </pc:docMkLst>
      <pc:sldChg chg="modSp">
        <pc:chgData name=" " userId="c4a2c5cc-8eb7-4e89-b9bd-49a33f984926" providerId="ADAL" clId="{5213A9AE-76B4-441D-AD62-4A39708CCB4B}" dt="2019-10-19T14:01:06.013" v="1287" actId="20577"/>
        <pc:sldMkLst>
          <pc:docMk/>
          <pc:sldMk cId="1594530622" sldId="318"/>
        </pc:sldMkLst>
        <pc:spChg chg="mod">
          <ac:chgData name=" " userId="c4a2c5cc-8eb7-4e89-b9bd-49a33f984926" providerId="ADAL" clId="{5213A9AE-76B4-441D-AD62-4A39708CCB4B}" dt="2019-10-19T14:01:06.013" v="1287" actId="20577"/>
          <ac:spMkLst>
            <pc:docMk/>
            <pc:sldMk cId="1594530622" sldId="318"/>
            <ac:spMk id="14" creationId="{00000000-0000-0000-0000-000000000000}"/>
          </ac:spMkLst>
        </pc:spChg>
      </pc:sldChg>
      <pc:sldChg chg="modSp">
        <pc:chgData name=" " userId="c4a2c5cc-8eb7-4e89-b9bd-49a33f984926" providerId="ADAL" clId="{5213A9AE-76B4-441D-AD62-4A39708CCB4B}" dt="2019-10-19T14:01:01.782" v="1286" actId="20577"/>
        <pc:sldMkLst>
          <pc:docMk/>
          <pc:sldMk cId="1409353598" sldId="319"/>
        </pc:sldMkLst>
        <pc:spChg chg="mod">
          <ac:chgData name=" " userId="c4a2c5cc-8eb7-4e89-b9bd-49a33f984926" providerId="ADAL" clId="{5213A9AE-76B4-441D-AD62-4A39708CCB4B}" dt="2019-10-19T14:01:01.782" v="1286" actId="20577"/>
          <ac:spMkLst>
            <pc:docMk/>
            <pc:sldMk cId="1409353598" sldId="319"/>
            <ac:spMk id="14" creationId="{00000000-0000-0000-0000-000000000000}"/>
          </ac:spMkLst>
        </pc:spChg>
      </pc:sldChg>
      <pc:sldChg chg="modSp modNotesTx">
        <pc:chgData name=" " userId="c4a2c5cc-8eb7-4e89-b9bd-49a33f984926" providerId="ADAL" clId="{5213A9AE-76B4-441D-AD62-4A39708CCB4B}" dt="2019-10-19T12:54:54.299" v="201" actId="20577"/>
        <pc:sldMkLst>
          <pc:docMk/>
          <pc:sldMk cId="3378991251" sldId="321"/>
        </pc:sldMkLst>
        <pc:spChg chg="mod">
          <ac:chgData name=" " userId="c4a2c5cc-8eb7-4e89-b9bd-49a33f984926" providerId="ADAL" clId="{5213A9AE-76B4-441D-AD62-4A39708CCB4B}" dt="2019-10-19T12:42:48.880" v="158"/>
          <ac:spMkLst>
            <pc:docMk/>
            <pc:sldMk cId="3378991251" sldId="321"/>
            <ac:spMk id="7" creationId="{0064207A-7D79-48FD-9BF7-DC4BCE7D5C68}"/>
          </ac:spMkLst>
        </pc:spChg>
        <pc:spChg chg="mod">
          <ac:chgData name=" " userId="c4a2c5cc-8eb7-4e89-b9bd-49a33f984926" providerId="ADAL" clId="{5213A9AE-76B4-441D-AD62-4A39708CCB4B}" dt="2019-10-19T12:43:50.401" v="159"/>
          <ac:spMkLst>
            <pc:docMk/>
            <pc:sldMk cId="3378991251" sldId="321"/>
            <ac:spMk id="15" creationId="{00000000-0000-0000-0000-000000000000}"/>
          </ac:spMkLst>
        </pc:spChg>
      </pc:sldChg>
      <pc:sldChg chg="del ord">
        <pc:chgData name=" " userId="c4a2c5cc-8eb7-4e89-b9bd-49a33f984926" providerId="ADAL" clId="{5213A9AE-76B4-441D-AD62-4A39708CCB4B}" dt="2019-10-19T12:45:54.311" v="171" actId="2696"/>
        <pc:sldMkLst>
          <pc:docMk/>
          <pc:sldMk cId="3305913746" sldId="322"/>
        </pc:sldMkLst>
      </pc:sldChg>
      <pc:sldChg chg="modSp">
        <pc:chgData name=" " userId="c4a2c5cc-8eb7-4e89-b9bd-49a33f984926" providerId="ADAL" clId="{5213A9AE-76B4-441D-AD62-4A39708CCB4B}" dt="2019-10-19T12:38:54.647" v="128" actId="20577"/>
        <pc:sldMkLst>
          <pc:docMk/>
          <pc:sldMk cId="1918355455" sldId="348"/>
        </pc:sldMkLst>
        <pc:spChg chg="mod">
          <ac:chgData name=" " userId="c4a2c5cc-8eb7-4e89-b9bd-49a33f984926" providerId="ADAL" clId="{5213A9AE-76B4-441D-AD62-4A39708CCB4B}" dt="2019-10-19T12:38:54.647" v="128" actId="20577"/>
          <ac:spMkLst>
            <pc:docMk/>
            <pc:sldMk cId="1918355455" sldId="348"/>
            <ac:spMk id="14" creationId="{00000000-0000-0000-0000-000000000000}"/>
          </ac:spMkLst>
        </pc:spChg>
      </pc:sldChg>
      <pc:sldChg chg="modSp">
        <pc:chgData name=" " userId="c4a2c5cc-8eb7-4e89-b9bd-49a33f984926" providerId="ADAL" clId="{5213A9AE-76B4-441D-AD62-4A39708CCB4B}" dt="2019-10-19T13:38:25.583" v="1041"/>
        <pc:sldMkLst>
          <pc:docMk/>
          <pc:sldMk cId="863409514" sldId="358"/>
        </pc:sldMkLst>
        <pc:spChg chg="mod">
          <ac:chgData name=" " userId="c4a2c5cc-8eb7-4e89-b9bd-49a33f984926" providerId="ADAL" clId="{5213A9AE-76B4-441D-AD62-4A39708CCB4B}" dt="2019-10-19T13:35:07.339" v="727" actId="1076"/>
          <ac:spMkLst>
            <pc:docMk/>
            <pc:sldMk cId="863409514" sldId="358"/>
            <ac:spMk id="5" creationId="{056E4BBD-8448-456A-9850-98B082952CEA}"/>
          </ac:spMkLst>
        </pc:spChg>
        <pc:spChg chg="mod">
          <ac:chgData name=" " userId="c4a2c5cc-8eb7-4e89-b9bd-49a33f984926" providerId="ADAL" clId="{5213A9AE-76B4-441D-AD62-4A39708CCB4B}" dt="2019-10-19T13:38:25.583" v="1041"/>
          <ac:spMkLst>
            <pc:docMk/>
            <pc:sldMk cId="863409514" sldId="358"/>
            <ac:spMk id="7" creationId="{10F59875-7A5E-4848-8959-9E493E24DFB3}"/>
          </ac:spMkLst>
        </pc:spChg>
        <pc:spChg chg="mod">
          <ac:chgData name=" " userId="c4a2c5cc-8eb7-4e89-b9bd-49a33f984926" providerId="ADAL" clId="{5213A9AE-76B4-441D-AD62-4A39708CCB4B}" dt="2019-10-19T13:32:54.923" v="574" actId="14100"/>
          <ac:spMkLst>
            <pc:docMk/>
            <pc:sldMk cId="863409514" sldId="358"/>
            <ac:spMk id="10" creationId="{78F58A81-86B7-4334-A459-60791087ECE7}"/>
          </ac:spMkLst>
        </pc:spChg>
        <pc:spChg chg="mod">
          <ac:chgData name=" " userId="c4a2c5cc-8eb7-4e89-b9bd-49a33f984926" providerId="ADAL" clId="{5213A9AE-76B4-441D-AD62-4A39708CCB4B}" dt="2019-10-19T12:34:00.590" v="64" actId="20577"/>
          <ac:spMkLst>
            <pc:docMk/>
            <pc:sldMk cId="863409514" sldId="358"/>
            <ac:spMk id="14" creationId="{00000000-0000-0000-0000-000000000000}"/>
          </ac:spMkLst>
        </pc:spChg>
      </pc:sldChg>
      <pc:sldChg chg="del">
        <pc:chgData name=" " userId="c4a2c5cc-8eb7-4e89-b9bd-49a33f984926" providerId="ADAL" clId="{5213A9AE-76B4-441D-AD62-4A39708CCB4B}" dt="2019-10-19T12:58:59.206" v="225" actId="2696"/>
        <pc:sldMkLst>
          <pc:docMk/>
          <pc:sldMk cId="3432306957" sldId="364"/>
        </pc:sldMkLst>
      </pc:sldChg>
      <pc:sldChg chg="del">
        <pc:chgData name=" " userId="c4a2c5cc-8eb7-4e89-b9bd-49a33f984926" providerId="ADAL" clId="{5213A9AE-76B4-441D-AD62-4A39708CCB4B}" dt="2019-10-19T12:59:12.910" v="226" actId="2696"/>
        <pc:sldMkLst>
          <pc:docMk/>
          <pc:sldMk cId="371897423" sldId="365"/>
        </pc:sldMkLst>
      </pc:sldChg>
      <pc:sldChg chg="del">
        <pc:chgData name=" " userId="c4a2c5cc-8eb7-4e89-b9bd-49a33f984926" providerId="ADAL" clId="{5213A9AE-76B4-441D-AD62-4A39708CCB4B}" dt="2019-10-19T13:06:36.094" v="316" actId="2696"/>
        <pc:sldMkLst>
          <pc:docMk/>
          <pc:sldMk cId="3898877128" sldId="366"/>
        </pc:sldMkLst>
      </pc:sldChg>
      <pc:sldChg chg="del">
        <pc:chgData name=" " userId="c4a2c5cc-8eb7-4e89-b9bd-49a33f984926" providerId="ADAL" clId="{5213A9AE-76B4-441D-AD62-4A39708CCB4B}" dt="2019-10-19T13:08:09.568" v="333" actId="2696"/>
        <pc:sldMkLst>
          <pc:docMk/>
          <pc:sldMk cId="2264692575" sldId="367"/>
        </pc:sldMkLst>
      </pc:sldChg>
      <pc:sldChg chg="modSp">
        <pc:chgData name=" " userId="c4a2c5cc-8eb7-4e89-b9bd-49a33f984926" providerId="ADAL" clId="{5213A9AE-76B4-441D-AD62-4A39708CCB4B}" dt="2019-10-19T12:32:39.119" v="60" actId="20577"/>
        <pc:sldMkLst>
          <pc:docMk/>
          <pc:sldMk cId="3073359260" sldId="369"/>
        </pc:sldMkLst>
        <pc:spChg chg="mod">
          <ac:chgData name=" " userId="c4a2c5cc-8eb7-4e89-b9bd-49a33f984926" providerId="ADAL" clId="{5213A9AE-76B4-441D-AD62-4A39708CCB4B}" dt="2019-10-19T12:32:39.119" v="60" actId="20577"/>
          <ac:spMkLst>
            <pc:docMk/>
            <pc:sldMk cId="3073359260" sldId="369"/>
            <ac:spMk id="12" creationId="{E28EB97A-106C-4440-9D48-B3F4561901EB}"/>
          </ac:spMkLst>
        </pc:spChg>
      </pc:sldChg>
      <pc:sldChg chg="modSp">
        <pc:chgData name=" " userId="c4a2c5cc-8eb7-4e89-b9bd-49a33f984926" providerId="ADAL" clId="{5213A9AE-76B4-441D-AD62-4A39708CCB4B}" dt="2019-10-19T14:03:52.212" v="1297" actId="1076"/>
        <pc:sldMkLst>
          <pc:docMk/>
          <pc:sldMk cId="3123538146" sldId="370"/>
        </pc:sldMkLst>
        <pc:spChg chg="mod">
          <ac:chgData name=" " userId="c4a2c5cc-8eb7-4e89-b9bd-49a33f984926" providerId="ADAL" clId="{5213A9AE-76B4-441D-AD62-4A39708CCB4B}" dt="2019-10-19T14:03:52.212" v="1297" actId="1076"/>
          <ac:spMkLst>
            <pc:docMk/>
            <pc:sldMk cId="3123538146" sldId="370"/>
            <ac:spMk id="9" creationId="{EC5BE6E3-5621-4DE1-8684-9E11CF4CE6CB}"/>
          </ac:spMkLst>
        </pc:spChg>
        <pc:spChg chg="mod">
          <ac:chgData name=" " userId="c4a2c5cc-8eb7-4e89-b9bd-49a33f984926" providerId="ADAL" clId="{5213A9AE-76B4-441D-AD62-4A39708CCB4B}" dt="2019-10-19T14:01:12.446" v="1288" actId="20577"/>
          <ac:spMkLst>
            <pc:docMk/>
            <pc:sldMk cId="3123538146" sldId="370"/>
            <ac:spMk id="14" creationId="{00000000-0000-0000-0000-000000000000}"/>
          </ac:spMkLst>
        </pc:spChg>
      </pc:sldChg>
      <pc:sldChg chg="modSp">
        <pc:chgData name=" " userId="c4a2c5cc-8eb7-4e89-b9bd-49a33f984926" providerId="ADAL" clId="{5213A9AE-76B4-441D-AD62-4A39708CCB4B}" dt="2019-10-19T14:01:16.773" v="1289" actId="20577"/>
        <pc:sldMkLst>
          <pc:docMk/>
          <pc:sldMk cId="1453599203" sldId="371"/>
        </pc:sldMkLst>
        <pc:spChg chg="mod">
          <ac:chgData name=" " userId="c4a2c5cc-8eb7-4e89-b9bd-49a33f984926" providerId="ADAL" clId="{5213A9AE-76B4-441D-AD62-4A39708CCB4B}" dt="2019-10-19T14:01:16.773" v="1289" actId="20577"/>
          <ac:spMkLst>
            <pc:docMk/>
            <pc:sldMk cId="1453599203" sldId="371"/>
            <ac:spMk id="14" creationId="{00000000-0000-0000-0000-000000000000}"/>
          </ac:spMkLst>
        </pc:spChg>
      </pc:sldChg>
      <pc:sldChg chg="delSp modSp">
        <pc:chgData name=" " userId="c4a2c5cc-8eb7-4e89-b9bd-49a33f984926" providerId="ADAL" clId="{5213A9AE-76B4-441D-AD62-4A39708CCB4B}" dt="2019-10-19T14:01:47.607" v="1292" actId="478"/>
        <pc:sldMkLst>
          <pc:docMk/>
          <pc:sldMk cId="1494040951" sldId="372"/>
        </pc:sldMkLst>
        <pc:spChg chg="del">
          <ac:chgData name=" " userId="c4a2c5cc-8eb7-4e89-b9bd-49a33f984926" providerId="ADAL" clId="{5213A9AE-76B4-441D-AD62-4A39708CCB4B}" dt="2019-10-19T14:01:47.607" v="1292" actId="478"/>
          <ac:spMkLst>
            <pc:docMk/>
            <pc:sldMk cId="1494040951" sldId="372"/>
            <ac:spMk id="9" creationId="{EC5BE6E3-5621-4DE1-8684-9E11CF4CE6CB}"/>
          </ac:spMkLst>
        </pc:spChg>
        <pc:spChg chg="mod">
          <ac:chgData name=" " userId="c4a2c5cc-8eb7-4e89-b9bd-49a33f984926" providerId="ADAL" clId="{5213A9AE-76B4-441D-AD62-4A39708CCB4B}" dt="2019-10-19T14:01:20.726" v="1290" actId="20577"/>
          <ac:spMkLst>
            <pc:docMk/>
            <pc:sldMk cId="1494040951" sldId="372"/>
            <ac:spMk id="14" creationId="{00000000-0000-0000-0000-000000000000}"/>
          </ac:spMkLst>
        </pc:spChg>
      </pc:sldChg>
      <pc:sldChg chg="del">
        <pc:chgData name=" " userId="c4a2c5cc-8eb7-4e89-b9bd-49a33f984926" providerId="ADAL" clId="{5213A9AE-76B4-441D-AD62-4A39708CCB4B}" dt="2019-10-19T12:36:37.309" v="69" actId="2696"/>
        <pc:sldMkLst>
          <pc:docMk/>
          <pc:sldMk cId="3842084125" sldId="373"/>
        </pc:sldMkLst>
      </pc:sldChg>
      <pc:sldChg chg="del">
        <pc:chgData name=" " userId="c4a2c5cc-8eb7-4e89-b9bd-49a33f984926" providerId="ADAL" clId="{5213A9AE-76B4-441D-AD62-4A39708CCB4B}" dt="2019-10-19T12:36:37.309" v="70" actId="2696"/>
        <pc:sldMkLst>
          <pc:docMk/>
          <pc:sldMk cId="1281196162" sldId="374"/>
        </pc:sldMkLst>
      </pc:sldChg>
      <pc:sldChg chg="del">
        <pc:chgData name=" " userId="c4a2c5cc-8eb7-4e89-b9bd-49a33f984926" providerId="ADAL" clId="{5213A9AE-76B4-441D-AD62-4A39708CCB4B}" dt="2019-10-19T12:36:37.309" v="71" actId="2696"/>
        <pc:sldMkLst>
          <pc:docMk/>
          <pc:sldMk cId="685149554" sldId="375"/>
        </pc:sldMkLst>
      </pc:sldChg>
      <pc:sldChg chg="del">
        <pc:chgData name=" " userId="c4a2c5cc-8eb7-4e89-b9bd-49a33f984926" providerId="ADAL" clId="{5213A9AE-76B4-441D-AD62-4A39708CCB4B}" dt="2019-10-19T12:36:37.325" v="72" actId="2696"/>
        <pc:sldMkLst>
          <pc:docMk/>
          <pc:sldMk cId="755447202" sldId="376"/>
        </pc:sldMkLst>
      </pc:sldChg>
      <pc:sldChg chg="del">
        <pc:chgData name=" " userId="c4a2c5cc-8eb7-4e89-b9bd-49a33f984926" providerId="ADAL" clId="{5213A9AE-76B4-441D-AD62-4A39708CCB4B}" dt="2019-10-19T12:36:37.309" v="68" actId="2696"/>
        <pc:sldMkLst>
          <pc:docMk/>
          <pc:sldMk cId="2969905566" sldId="377"/>
        </pc:sldMkLst>
      </pc:sldChg>
      <pc:sldChg chg="modSp ord">
        <pc:chgData name=" " userId="c4a2c5cc-8eb7-4e89-b9bd-49a33f984926" providerId="ADAL" clId="{5213A9AE-76B4-441D-AD62-4A39708CCB4B}" dt="2019-10-19T13:56:57.917" v="1214" actId="6549"/>
        <pc:sldMkLst>
          <pc:docMk/>
          <pc:sldMk cId="2043912277" sldId="379"/>
        </pc:sldMkLst>
        <pc:spChg chg="mod">
          <ac:chgData name=" " userId="c4a2c5cc-8eb7-4e89-b9bd-49a33f984926" providerId="ADAL" clId="{5213A9AE-76B4-441D-AD62-4A39708CCB4B}" dt="2019-10-19T13:56:57.917" v="1214" actId="6549"/>
          <ac:spMkLst>
            <pc:docMk/>
            <pc:sldMk cId="2043912277" sldId="379"/>
            <ac:spMk id="10" creationId="{D30BAC28-5C29-4ABF-B8A4-E7E0D761720D}"/>
          </ac:spMkLst>
        </pc:spChg>
        <pc:spChg chg="mod">
          <ac:chgData name=" " userId="c4a2c5cc-8eb7-4e89-b9bd-49a33f984926" providerId="ADAL" clId="{5213A9AE-76B4-441D-AD62-4A39708CCB4B}" dt="2019-10-19T13:53:44.642" v="1122" actId="6549"/>
          <ac:spMkLst>
            <pc:docMk/>
            <pc:sldMk cId="2043912277" sldId="379"/>
            <ac:spMk id="19" creationId="{DF590C35-781C-473B-8EFA-591CF0FD2015}"/>
          </ac:spMkLst>
        </pc:spChg>
        <pc:picChg chg="mod">
          <ac:chgData name=" " userId="c4a2c5cc-8eb7-4e89-b9bd-49a33f984926" providerId="ADAL" clId="{5213A9AE-76B4-441D-AD62-4A39708CCB4B}" dt="2019-10-19T13:30:15.005" v="511" actId="1076"/>
          <ac:picMkLst>
            <pc:docMk/>
            <pc:sldMk cId="2043912277" sldId="379"/>
            <ac:picMk id="12" creationId="{9E824E93-DB8B-4056-8A6B-5D38A54F8D4A}"/>
          </ac:picMkLst>
        </pc:picChg>
        <pc:picChg chg="mod">
          <ac:chgData name=" " userId="c4a2c5cc-8eb7-4e89-b9bd-49a33f984926" providerId="ADAL" clId="{5213A9AE-76B4-441D-AD62-4A39708CCB4B}" dt="2019-10-19T13:37:59.265" v="1040" actId="1076"/>
          <ac:picMkLst>
            <pc:docMk/>
            <pc:sldMk cId="2043912277" sldId="379"/>
            <ac:picMk id="13" creationId="{8EE73059-078B-4E13-893E-1DA35294FB9C}"/>
          </ac:picMkLst>
        </pc:picChg>
      </pc:sldChg>
      <pc:sldChg chg="modSp">
        <pc:chgData name=" " userId="c4a2c5cc-8eb7-4e89-b9bd-49a33f984926" providerId="ADAL" clId="{5213A9AE-76B4-441D-AD62-4A39708CCB4B}" dt="2019-10-19T13:05:30.937" v="314"/>
        <pc:sldMkLst>
          <pc:docMk/>
          <pc:sldMk cId="2455048890" sldId="380"/>
        </pc:sldMkLst>
        <pc:spChg chg="mod">
          <ac:chgData name=" " userId="c4a2c5cc-8eb7-4e89-b9bd-49a33f984926" providerId="ADAL" clId="{5213A9AE-76B4-441D-AD62-4A39708CCB4B}" dt="2019-10-19T13:05:30.937" v="314"/>
          <ac:spMkLst>
            <pc:docMk/>
            <pc:sldMk cId="2455048890" sldId="380"/>
            <ac:spMk id="8" creationId="{AD472EB3-18BC-4328-A629-2ECED6C54BAA}"/>
          </ac:spMkLst>
        </pc:spChg>
        <pc:spChg chg="mod">
          <ac:chgData name=" " userId="c4a2c5cc-8eb7-4e89-b9bd-49a33f984926" providerId="ADAL" clId="{5213A9AE-76B4-441D-AD62-4A39708CCB4B}" dt="2019-10-19T12:38:39.293" v="118" actId="20577"/>
          <ac:spMkLst>
            <pc:docMk/>
            <pc:sldMk cId="2455048890" sldId="380"/>
            <ac:spMk id="14" creationId="{00000000-0000-0000-0000-000000000000}"/>
          </ac:spMkLst>
        </pc:spChg>
      </pc:sldChg>
      <pc:sldChg chg="modSp ord modNotesTx">
        <pc:chgData name=" " userId="c4a2c5cc-8eb7-4e89-b9bd-49a33f984926" providerId="ADAL" clId="{5213A9AE-76B4-441D-AD62-4A39708CCB4B}" dt="2019-10-19T12:58:40.835" v="224" actId="20577"/>
        <pc:sldMkLst>
          <pc:docMk/>
          <pc:sldMk cId="1244942808" sldId="381"/>
        </pc:sldMkLst>
        <pc:spChg chg="mod">
          <ac:chgData name=" " userId="c4a2c5cc-8eb7-4e89-b9bd-49a33f984926" providerId="ADAL" clId="{5213A9AE-76B4-441D-AD62-4A39708CCB4B}" dt="2019-10-19T12:55:31.968" v="209" actId="1076"/>
          <ac:spMkLst>
            <pc:docMk/>
            <pc:sldMk cId="1244942808" sldId="381"/>
            <ac:spMk id="4" creationId="{75886B84-F18F-475B-94C0-CE8C075D657C}"/>
          </ac:spMkLst>
        </pc:spChg>
        <pc:spChg chg="mod">
          <ac:chgData name=" " userId="c4a2c5cc-8eb7-4e89-b9bd-49a33f984926" providerId="ADAL" clId="{5213A9AE-76B4-441D-AD62-4A39708CCB4B}" dt="2019-10-19T12:55:23.636" v="208" actId="1076"/>
          <ac:spMkLst>
            <pc:docMk/>
            <pc:sldMk cId="1244942808" sldId="381"/>
            <ac:spMk id="6" creationId="{257D6274-11B9-4525-B4D1-A4DB605A2A77}"/>
          </ac:spMkLst>
        </pc:spChg>
        <pc:spChg chg="mod">
          <ac:chgData name=" " userId="c4a2c5cc-8eb7-4e89-b9bd-49a33f984926" providerId="ADAL" clId="{5213A9AE-76B4-441D-AD62-4A39708CCB4B}" dt="2019-10-19T12:48:02.214" v="174" actId="20577"/>
          <ac:spMkLst>
            <pc:docMk/>
            <pc:sldMk cId="1244942808" sldId="381"/>
            <ac:spMk id="8" creationId="{AD472EB3-18BC-4328-A629-2ECED6C54BAA}"/>
          </ac:spMkLst>
        </pc:spChg>
        <pc:spChg chg="mod">
          <ac:chgData name=" " userId="c4a2c5cc-8eb7-4e89-b9bd-49a33f984926" providerId="ADAL" clId="{5213A9AE-76B4-441D-AD62-4A39708CCB4B}" dt="2019-10-19T12:58:40.835" v="224" actId="20577"/>
          <ac:spMkLst>
            <pc:docMk/>
            <pc:sldMk cId="1244942808" sldId="381"/>
            <ac:spMk id="9" creationId="{26D817F1-611C-41D1-9FEB-F1E4283842FA}"/>
          </ac:spMkLst>
        </pc:spChg>
        <pc:spChg chg="mod">
          <ac:chgData name=" " userId="c4a2c5cc-8eb7-4e89-b9bd-49a33f984926" providerId="ADAL" clId="{5213A9AE-76B4-441D-AD62-4A39708CCB4B}" dt="2019-10-19T12:56:25.357" v="213" actId="207"/>
          <ac:spMkLst>
            <pc:docMk/>
            <pc:sldMk cId="1244942808" sldId="381"/>
            <ac:spMk id="12" creationId="{E28EB97A-106C-4440-9D48-B3F4561901EB}"/>
          </ac:spMkLst>
        </pc:spChg>
        <pc:spChg chg="mod">
          <ac:chgData name=" " userId="c4a2c5cc-8eb7-4e89-b9bd-49a33f984926" providerId="ADAL" clId="{5213A9AE-76B4-441D-AD62-4A39708CCB4B}" dt="2019-10-19T12:45:43.304" v="170" actId="20577"/>
          <ac:spMkLst>
            <pc:docMk/>
            <pc:sldMk cId="1244942808" sldId="381"/>
            <ac:spMk id="14" creationId="{00000000-0000-0000-0000-000000000000}"/>
          </ac:spMkLst>
        </pc:spChg>
        <pc:picChg chg="mod">
          <ac:chgData name=" " userId="c4a2c5cc-8eb7-4e89-b9bd-49a33f984926" providerId="ADAL" clId="{5213A9AE-76B4-441D-AD62-4A39708CCB4B}" dt="2019-10-19T12:55:18.930" v="207" actId="1076"/>
          <ac:picMkLst>
            <pc:docMk/>
            <pc:sldMk cId="1244942808" sldId="381"/>
            <ac:picMk id="2" creationId="{53747D96-E728-444B-B303-445DF5DCA4F2}"/>
          </ac:picMkLst>
        </pc:picChg>
      </pc:sldChg>
      <pc:sldChg chg="modSp ord modNotesTx">
        <pc:chgData name=" " userId="c4a2c5cc-8eb7-4e89-b9bd-49a33f984926" providerId="ADAL" clId="{5213A9AE-76B4-441D-AD62-4A39708CCB4B}" dt="2019-10-19T13:03:30.298" v="288" actId="6549"/>
        <pc:sldMkLst>
          <pc:docMk/>
          <pc:sldMk cId="4199185571" sldId="382"/>
        </pc:sldMkLst>
        <pc:spChg chg="mod">
          <ac:chgData name=" " userId="c4a2c5cc-8eb7-4e89-b9bd-49a33f984926" providerId="ADAL" clId="{5213A9AE-76B4-441D-AD62-4A39708CCB4B}" dt="2019-10-19T13:00:21.001" v="230"/>
          <ac:spMkLst>
            <pc:docMk/>
            <pc:sldMk cId="4199185571" sldId="382"/>
            <ac:spMk id="8" creationId="{AD472EB3-18BC-4328-A629-2ECED6C54BAA}"/>
          </ac:spMkLst>
        </pc:spChg>
        <pc:spChg chg="mod">
          <ac:chgData name=" " userId="c4a2c5cc-8eb7-4e89-b9bd-49a33f984926" providerId="ADAL" clId="{5213A9AE-76B4-441D-AD62-4A39708CCB4B}" dt="2019-10-19T13:02:15.272" v="255" actId="20577"/>
          <ac:spMkLst>
            <pc:docMk/>
            <pc:sldMk cId="4199185571" sldId="382"/>
            <ac:spMk id="9" creationId="{3841BF02-630F-4805-AF5D-DEF3778F12E8}"/>
          </ac:spMkLst>
        </pc:spChg>
        <pc:spChg chg="mod">
          <ac:chgData name=" " userId="c4a2c5cc-8eb7-4e89-b9bd-49a33f984926" providerId="ADAL" clId="{5213A9AE-76B4-441D-AD62-4A39708CCB4B}" dt="2019-10-19T12:59:37.890" v="229" actId="20577"/>
          <ac:spMkLst>
            <pc:docMk/>
            <pc:sldMk cId="4199185571" sldId="382"/>
            <ac:spMk id="10" creationId="{E8B624C5-168E-4320-AEB4-6D33884C13CB}"/>
          </ac:spMkLst>
        </pc:spChg>
        <pc:spChg chg="mod">
          <ac:chgData name=" " userId="c4a2c5cc-8eb7-4e89-b9bd-49a33f984926" providerId="ADAL" clId="{5213A9AE-76B4-441D-AD62-4A39708CCB4B}" dt="2019-10-19T13:03:30.298" v="288" actId="6549"/>
          <ac:spMkLst>
            <pc:docMk/>
            <pc:sldMk cId="4199185571" sldId="382"/>
            <ac:spMk id="14" creationId="{00000000-0000-0000-0000-000000000000}"/>
          </ac:spMkLst>
        </pc:spChg>
      </pc:sldChg>
      <pc:sldChg chg="modSp ord modNotesTx">
        <pc:chgData name=" " userId="c4a2c5cc-8eb7-4e89-b9bd-49a33f984926" providerId="ADAL" clId="{5213A9AE-76B4-441D-AD62-4A39708CCB4B}" dt="2019-10-19T13:07:41.010" v="331" actId="20577"/>
        <pc:sldMkLst>
          <pc:docMk/>
          <pc:sldMk cId="1601652110" sldId="383"/>
        </pc:sldMkLst>
        <pc:spChg chg="mod">
          <ac:chgData name=" " userId="c4a2c5cc-8eb7-4e89-b9bd-49a33f984926" providerId="ADAL" clId="{5213A9AE-76B4-441D-AD62-4A39708CCB4B}" dt="2019-10-19T13:07:19.178" v="327" actId="20577"/>
          <ac:spMkLst>
            <pc:docMk/>
            <pc:sldMk cId="1601652110" sldId="383"/>
            <ac:spMk id="6" creationId="{F71E75BE-C172-49B4-B7B5-F22B9CB04F22}"/>
          </ac:spMkLst>
        </pc:spChg>
        <pc:spChg chg="mod">
          <ac:chgData name=" " userId="c4a2c5cc-8eb7-4e89-b9bd-49a33f984926" providerId="ADAL" clId="{5213A9AE-76B4-441D-AD62-4A39708CCB4B}" dt="2019-10-19T13:05:11.019" v="289"/>
          <ac:spMkLst>
            <pc:docMk/>
            <pc:sldMk cId="1601652110" sldId="383"/>
            <ac:spMk id="8" creationId="{AD472EB3-18BC-4328-A629-2ECED6C54BAA}"/>
          </ac:spMkLst>
        </pc:spChg>
        <pc:spChg chg="mod">
          <ac:chgData name=" " userId="c4a2c5cc-8eb7-4e89-b9bd-49a33f984926" providerId="ADAL" clId="{5213A9AE-76B4-441D-AD62-4A39708CCB4B}" dt="2019-10-19T13:03:22.322" v="286" actId="20577"/>
          <ac:spMkLst>
            <pc:docMk/>
            <pc:sldMk cId="1601652110" sldId="383"/>
            <ac:spMk id="14" creationId="{00000000-0000-0000-0000-000000000000}"/>
          </ac:spMkLst>
        </pc:spChg>
        <pc:spChg chg="mod">
          <ac:chgData name=" " userId="c4a2c5cc-8eb7-4e89-b9bd-49a33f984926" providerId="ADAL" clId="{5213A9AE-76B4-441D-AD62-4A39708CCB4B}" dt="2019-10-19T13:06:25.742" v="315"/>
          <ac:spMkLst>
            <pc:docMk/>
            <pc:sldMk cId="1601652110" sldId="383"/>
            <ac:spMk id="15" creationId="{00000000-0000-0000-0000-000000000000}"/>
          </ac:spMkLst>
        </pc:spChg>
        <pc:picChg chg="mod">
          <ac:chgData name=" " userId="c4a2c5cc-8eb7-4e89-b9bd-49a33f984926" providerId="ADAL" clId="{5213A9AE-76B4-441D-AD62-4A39708CCB4B}" dt="2019-10-19T13:07:33.039" v="330" actId="1076"/>
          <ac:picMkLst>
            <pc:docMk/>
            <pc:sldMk cId="1601652110" sldId="383"/>
            <ac:picMk id="2" creationId="{B399464F-B41D-40F0-9F3A-03B3A2876546}"/>
          </ac:picMkLst>
        </pc:picChg>
      </pc:sldChg>
      <pc:sldChg chg="modSp ord modNotesTx">
        <pc:chgData name=" " userId="c4a2c5cc-8eb7-4e89-b9bd-49a33f984926" providerId="ADAL" clId="{5213A9AE-76B4-441D-AD62-4A39708CCB4B}" dt="2019-10-19T14:07:22.393" v="1299" actId="6549"/>
        <pc:sldMkLst>
          <pc:docMk/>
          <pc:sldMk cId="3698150984" sldId="384"/>
        </pc:sldMkLst>
        <pc:spChg chg="mod">
          <ac:chgData name=" " userId="c4a2c5cc-8eb7-4e89-b9bd-49a33f984926" providerId="ADAL" clId="{5213A9AE-76B4-441D-AD62-4A39708CCB4B}" dt="2019-10-19T13:28:11.555" v="399" actId="114"/>
          <ac:spMkLst>
            <pc:docMk/>
            <pc:sldMk cId="3698150984" sldId="384"/>
            <ac:spMk id="5" creationId="{056E4BBD-8448-456A-9850-98B082952CEA}"/>
          </ac:spMkLst>
        </pc:spChg>
        <pc:spChg chg="mod">
          <ac:chgData name=" " userId="c4a2c5cc-8eb7-4e89-b9bd-49a33f984926" providerId="ADAL" clId="{5213A9AE-76B4-441D-AD62-4A39708CCB4B}" dt="2019-10-19T13:26:35.441" v="358" actId="207"/>
          <ac:spMkLst>
            <pc:docMk/>
            <pc:sldMk cId="3698150984" sldId="384"/>
            <ac:spMk id="7" creationId="{10F59875-7A5E-4848-8959-9E493E24DFB3}"/>
          </ac:spMkLst>
        </pc:spChg>
        <pc:spChg chg="mod">
          <ac:chgData name=" " userId="c4a2c5cc-8eb7-4e89-b9bd-49a33f984926" providerId="ADAL" clId="{5213A9AE-76B4-441D-AD62-4A39708CCB4B}" dt="2019-10-19T13:24:59.363" v="343" actId="14100"/>
          <ac:spMkLst>
            <pc:docMk/>
            <pc:sldMk cId="3698150984" sldId="384"/>
            <ac:spMk id="10" creationId="{78F58A81-86B7-4334-A459-60791087ECE7}"/>
          </ac:spMkLst>
        </pc:spChg>
        <pc:spChg chg="mod">
          <ac:chgData name=" " userId="c4a2c5cc-8eb7-4e89-b9bd-49a33f984926" providerId="ADAL" clId="{5213A9AE-76B4-441D-AD62-4A39708CCB4B}" dt="2019-10-19T13:08:42.412" v="335"/>
          <ac:spMkLst>
            <pc:docMk/>
            <pc:sldMk cId="3698150984" sldId="384"/>
            <ac:spMk id="14" creationId="{00000000-0000-0000-0000-000000000000}"/>
          </ac:spMkLst>
        </pc:spChg>
        <pc:spChg chg="mod">
          <ac:chgData name=" " userId="c4a2c5cc-8eb7-4e89-b9bd-49a33f984926" providerId="ADAL" clId="{5213A9AE-76B4-441D-AD62-4A39708CCB4B}" dt="2019-10-19T13:08:56.693" v="336"/>
          <ac:spMkLst>
            <pc:docMk/>
            <pc:sldMk cId="3698150984" sldId="384"/>
            <ac:spMk id="15" creationId="{00000000-0000-0000-0000-000000000000}"/>
          </ac:spMkLst>
        </pc:spChg>
        <pc:spChg chg="mod">
          <ac:chgData name=" " userId="c4a2c5cc-8eb7-4e89-b9bd-49a33f984926" providerId="ADAL" clId="{5213A9AE-76B4-441D-AD62-4A39708CCB4B}" dt="2019-10-19T13:25:31.159" v="346" actId="1076"/>
          <ac:spMkLst>
            <pc:docMk/>
            <pc:sldMk cId="3698150984" sldId="384"/>
            <ac:spMk id="19" creationId="{DF590C35-781C-473B-8EFA-591CF0FD2015}"/>
          </ac:spMkLst>
        </pc:spChg>
      </pc:sldChg>
      <pc:sldChg chg="modSp ord modNotesTx">
        <pc:chgData name=" " userId="c4a2c5cc-8eb7-4e89-b9bd-49a33f984926" providerId="ADAL" clId="{5213A9AE-76B4-441D-AD62-4A39708CCB4B}" dt="2019-10-19T14:07:18.623" v="1298" actId="6549"/>
        <pc:sldMkLst>
          <pc:docMk/>
          <pc:sldMk cId="2287038109" sldId="385"/>
        </pc:sldMkLst>
        <pc:spChg chg="mod">
          <ac:chgData name=" " userId="c4a2c5cc-8eb7-4e89-b9bd-49a33f984926" providerId="ADAL" clId="{5213A9AE-76B4-441D-AD62-4A39708CCB4B}" dt="2019-10-19T13:54:49.309" v="1123"/>
          <ac:spMkLst>
            <pc:docMk/>
            <pc:sldMk cId="2287038109" sldId="385"/>
            <ac:spMk id="10" creationId="{D30BAC28-5C29-4ABF-B8A4-E7E0D761720D}"/>
          </ac:spMkLst>
        </pc:spChg>
        <pc:spChg chg="mod">
          <ac:chgData name=" " userId="c4a2c5cc-8eb7-4e89-b9bd-49a33f984926" providerId="ADAL" clId="{5213A9AE-76B4-441D-AD62-4A39708CCB4B}" dt="2019-10-19T13:56:07.280" v="1142" actId="6549"/>
          <ac:spMkLst>
            <pc:docMk/>
            <pc:sldMk cId="2287038109" sldId="385"/>
            <ac:spMk id="19" creationId="{DF590C35-781C-473B-8EFA-591CF0FD2015}"/>
          </ac:spMkLst>
        </pc:spChg>
        <pc:picChg chg="mod">
          <ac:chgData name=" " userId="c4a2c5cc-8eb7-4e89-b9bd-49a33f984926" providerId="ADAL" clId="{5213A9AE-76B4-441D-AD62-4A39708CCB4B}" dt="2019-10-19T13:54:56.214" v="1125" actId="1076"/>
          <ac:picMkLst>
            <pc:docMk/>
            <pc:sldMk cId="2287038109" sldId="385"/>
            <ac:picMk id="5" creationId="{41FCF75E-D4F8-49FF-A662-069AB1F24583}"/>
          </ac:picMkLst>
        </pc:picChg>
        <pc:picChg chg="mod">
          <ac:chgData name=" " userId="c4a2c5cc-8eb7-4e89-b9bd-49a33f984926" providerId="ADAL" clId="{5213A9AE-76B4-441D-AD62-4A39708CCB4B}" dt="2019-10-19T13:54:54.171" v="1124" actId="1076"/>
          <ac:picMkLst>
            <pc:docMk/>
            <pc:sldMk cId="2287038109" sldId="385"/>
            <ac:picMk id="6" creationId="{395E2FD2-B919-4BA7-874F-1C765DD83E42}"/>
          </ac:picMkLst>
        </pc:picChg>
      </pc:sldChg>
      <pc:sldChg chg="addSp delSp modSp add mod ord setBg setClrOvrMap">
        <pc:chgData name=" " userId="c4a2c5cc-8eb7-4e89-b9bd-49a33f984926" providerId="ADAL" clId="{5213A9AE-76B4-441D-AD62-4A39708CCB4B}" dt="2019-10-19T13:59:46.576" v="1285"/>
        <pc:sldMkLst>
          <pc:docMk/>
          <pc:sldMk cId="2510141085" sldId="386"/>
        </pc:sldMkLst>
        <pc:spChg chg="del">
          <ac:chgData name=" " userId="c4a2c5cc-8eb7-4e89-b9bd-49a33f984926" providerId="ADAL" clId="{5213A9AE-76B4-441D-AD62-4A39708CCB4B}" dt="2019-10-19T13:57:55.914" v="1216"/>
          <ac:spMkLst>
            <pc:docMk/>
            <pc:sldMk cId="2510141085" sldId="386"/>
            <ac:spMk id="2" creationId="{B63D88B7-A663-47BD-A5C6-88500953A40A}"/>
          </ac:spMkLst>
        </pc:spChg>
        <pc:spChg chg="del">
          <ac:chgData name=" " userId="c4a2c5cc-8eb7-4e89-b9bd-49a33f984926" providerId="ADAL" clId="{5213A9AE-76B4-441D-AD62-4A39708CCB4B}" dt="2019-10-19T13:57:55.914" v="1216"/>
          <ac:spMkLst>
            <pc:docMk/>
            <pc:sldMk cId="2510141085" sldId="386"/>
            <ac:spMk id="3" creationId="{D7AEF218-91DB-4EFD-A48E-2BCD2850EE40}"/>
          </ac:spMkLst>
        </pc:spChg>
        <pc:spChg chg="del">
          <ac:chgData name=" " userId="c4a2c5cc-8eb7-4e89-b9bd-49a33f984926" providerId="ADAL" clId="{5213A9AE-76B4-441D-AD62-4A39708CCB4B}" dt="2019-10-19T13:57:55.914" v="1216"/>
          <ac:spMkLst>
            <pc:docMk/>
            <pc:sldMk cId="2510141085" sldId="386"/>
            <ac:spMk id="4" creationId="{461C256D-5404-4936-84FF-69F21AC64AE5}"/>
          </ac:spMkLst>
        </pc:spChg>
        <pc:spChg chg="add mod">
          <ac:chgData name=" " userId="c4a2c5cc-8eb7-4e89-b9bd-49a33f984926" providerId="ADAL" clId="{5213A9AE-76B4-441D-AD62-4A39708CCB4B}" dt="2019-10-19T13:59:21.289" v="1284" actId="20577"/>
          <ac:spMkLst>
            <pc:docMk/>
            <pc:sldMk cId="2510141085" sldId="386"/>
            <ac:spMk id="5" creationId="{87C3DB23-2220-4F81-8266-9AD1B6C1518B}"/>
          </ac:spMkLst>
        </pc:spChg>
        <pc:spChg chg="add del mod">
          <ac:chgData name=" " userId="c4a2c5cc-8eb7-4e89-b9bd-49a33f984926" providerId="ADAL" clId="{5213A9AE-76B4-441D-AD62-4A39708CCB4B}" dt="2019-10-19T13:58:10.397" v="1249" actId="478"/>
          <ac:spMkLst>
            <pc:docMk/>
            <pc:sldMk cId="2510141085" sldId="386"/>
            <ac:spMk id="6" creationId="{61FB982E-5C61-497D-8018-4A8F604E3DEC}"/>
          </ac:spMkLst>
        </pc:spChg>
        <pc:spChg chg="add del">
          <ac:chgData name=" " userId="c4a2c5cc-8eb7-4e89-b9bd-49a33f984926" providerId="ADAL" clId="{5213A9AE-76B4-441D-AD62-4A39708CCB4B}" dt="2019-10-19T13:58:25.194" v="1251" actId="26606"/>
          <ac:spMkLst>
            <pc:docMk/>
            <pc:sldMk cId="2510141085" sldId="386"/>
            <ac:spMk id="10" creationId="{23962611-DFD5-4092-AAFD-559E3DFCE2C9}"/>
          </ac:spMkLst>
        </pc:spChg>
        <pc:spChg chg="add del">
          <ac:chgData name=" " userId="c4a2c5cc-8eb7-4e89-b9bd-49a33f984926" providerId="ADAL" clId="{5213A9AE-76B4-441D-AD62-4A39708CCB4B}" dt="2019-10-19T13:58:26.604" v="1253" actId="26606"/>
          <ac:spMkLst>
            <pc:docMk/>
            <pc:sldMk cId="2510141085" sldId="386"/>
            <ac:spMk id="14" creationId="{B672F332-AF08-46C6-94F0-77684310D7B7}"/>
          </ac:spMkLst>
        </pc:spChg>
        <pc:spChg chg="add del">
          <ac:chgData name=" " userId="c4a2c5cc-8eb7-4e89-b9bd-49a33f984926" providerId="ADAL" clId="{5213A9AE-76B4-441D-AD62-4A39708CCB4B}" dt="2019-10-19T13:58:26.604" v="1253" actId="26606"/>
          <ac:spMkLst>
            <pc:docMk/>
            <pc:sldMk cId="2510141085" sldId="386"/>
            <ac:spMk id="15" creationId="{559AE206-7EBA-4D33-8BC9-9D8158553F0E}"/>
          </ac:spMkLst>
        </pc:spChg>
        <pc:spChg chg="add del">
          <ac:chgData name=" " userId="c4a2c5cc-8eb7-4e89-b9bd-49a33f984926" providerId="ADAL" clId="{5213A9AE-76B4-441D-AD62-4A39708CCB4B}" dt="2019-10-19T13:58:26.604" v="1253" actId="26606"/>
          <ac:spMkLst>
            <pc:docMk/>
            <pc:sldMk cId="2510141085" sldId="386"/>
            <ac:spMk id="16" creationId="{34244EF8-D73A-40E1-BE73-D46E6B4B04ED}"/>
          </ac:spMkLst>
        </pc:spChg>
        <pc:spChg chg="add del">
          <ac:chgData name=" " userId="c4a2c5cc-8eb7-4e89-b9bd-49a33f984926" providerId="ADAL" clId="{5213A9AE-76B4-441D-AD62-4A39708CCB4B}" dt="2019-10-19T13:58:26.604" v="1253" actId="26606"/>
          <ac:spMkLst>
            <pc:docMk/>
            <pc:sldMk cId="2510141085" sldId="386"/>
            <ac:spMk id="17" creationId="{6437D937-A7F1-4011-92B4-328E5BE1B166}"/>
          </ac:spMkLst>
        </pc:spChg>
        <pc:spChg chg="add del">
          <ac:chgData name=" " userId="c4a2c5cc-8eb7-4e89-b9bd-49a33f984926" providerId="ADAL" clId="{5213A9AE-76B4-441D-AD62-4A39708CCB4B}" dt="2019-10-19T13:58:26.604" v="1253" actId="26606"/>
          <ac:spMkLst>
            <pc:docMk/>
            <pc:sldMk cId="2510141085" sldId="386"/>
            <ac:spMk id="18" creationId="{AB84D7E8-4ECB-42D7-ADBF-01689B0F24AE}"/>
          </ac:spMkLst>
        </pc:spChg>
        <pc:spChg chg="add del">
          <ac:chgData name=" " userId="c4a2c5cc-8eb7-4e89-b9bd-49a33f984926" providerId="ADAL" clId="{5213A9AE-76B4-441D-AD62-4A39708CCB4B}" dt="2019-10-19T13:58:28.007" v="1255" actId="26606"/>
          <ac:spMkLst>
            <pc:docMk/>
            <pc:sldMk cId="2510141085" sldId="386"/>
            <ac:spMk id="22" creationId="{0AA8F84D-BF31-4985-9EAF-99870D11240C}"/>
          </ac:spMkLst>
        </pc:spChg>
        <pc:spChg chg="add del">
          <ac:chgData name=" " userId="c4a2c5cc-8eb7-4e89-b9bd-49a33f984926" providerId="ADAL" clId="{5213A9AE-76B4-441D-AD62-4A39708CCB4B}" dt="2019-10-19T13:58:28.007" v="1255" actId="26606"/>
          <ac:spMkLst>
            <pc:docMk/>
            <pc:sldMk cId="2510141085" sldId="386"/>
            <ac:spMk id="24" creationId="{817B5381-FFCA-4325-8FBB-B1481666A08E}"/>
          </ac:spMkLst>
        </pc:spChg>
        <pc:spChg chg="add del">
          <ac:chgData name=" " userId="c4a2c5cc-8eb7-4e89-b9bd-49a33f984926" providerId="ADAL" clId="{5213A9AE-76B4-441D-AD62-4A39708CCB4B}" dt="2019-10-19T13:58:29.757" v="1257" actId="26606"/>
          <ac:spMkLst>
            <pc:docMk/>
            <pc:sldMk cId="2510141085" sldId="386"/>
            <ac:spMk id="26" creationId="{2A8AA5BC-4F7A-4226-8F99-6D824B226A97}"/>
          </ac:spMkLst>
        </pc:spChg>
        <pc:spChg chg="add del">
          <ac:chgData name=" " userId="c4a2c5cc-8eb7-4e89-b9bd-49a33f984926" providerId="ADAL" clId="{5213A9AE-76B4-441D-AD62-4A39708CCB4B}" dt="2019-10-19T13:58:29.757" v="1257" actId="26606"/>
          <ac:spMkLst>
            <pc:docMk/>
            <pc:sldMk cId="2510141085" sldId="386"/>
            <ac:spMk id="27" creationId="{3E5445C6-DD42-4979-86FF-03730E8C6DB0}"/>
          </ac:spMkLst>
        </pc:spChg>
        <pc:spChg chg="add del">
          <ac:chgData name=" " userId="c4a2c5cc-8eb7-4e89-b9bd-49a33f984926" providerId="ADAL" clId="{5213A9AE-76B4-441D-AD62-4A39708CCB4B}" dt="2019-10-19T13:58:32.628" v="1259" actId="26606"/>
          <ac:spMkLst>
            <pc:docMk/>
            <pc:sldMk cId="2510141085" sldId="386"/>
            <ac:spMk id="30" creationId="{C66F2F30-5DC0-44A0-BFA6-E12F46ED16DA}"/>
          </ac:spMkLst>
        </pc:spChg>
        <pc:spChg chg="add del">
          <ac:chgData name=" " userId="c4a2c5cc-8eb7-4e89-b9bd-49a33f984926" providerId="ADAL" clId="{5213A9AE-76B4-441D-AD62-4A39708CCB4B}" dt="2019-10-19T13:58:32.628" v="1259" actId="26606"/>
          <ac:spMkLst>
            <pc:docMk/>
            <pc:sldMk cId="2510141085" sldId="386"/>
            <ac:spMk id="31" creationId="{85872F57-7F42-4F97-8391-DDC8D0054C03}"/>
          </ac:spMkLst>
        </pc:spChg>
        <pc:spChg chg="add del">
          <ac:chgData name=" " userId="c4a2c5cc-8eb7-4e89-b9bd-49a33f984926" providerId="ADAL" clId="{5213A9AE-76B4-441D-AD62-4A39708CCB4B}" dt="2019-10-19T13:58:32.628" v="1259" actId="26606"/>
          <ac:spMkLst>
            <pc:docMk/>
            <pc:sldMk cId="2510141085" sldId="386"/>
            <ac:spMk id="32" creationId="{04DC2037-48A0-4F22-B9D4-8EAEBC780AB4}"/>
          </ac:spMkLst>
        </pc:spChg>
        <pc:spChg chg="add del">
          <ac:chgData name=" " userId="c4a2c5cc-8eb7-4e89-b9bd-49a33f984926" providerId="ADAL" clId="{5213A9AE-76B4-441D-AD62-4A39708CCB4B}" dt="2019-10-19T13:58:32.628" v="1259" actId="26606"/>
          <ac:spMkLst>
            <pc:docMk/>
            <pc:sldMk cId="2510141085" sldId="386"/>
            <ac:spMk id="33" creationId="{0006CBFD-ADA0-43D1-9332-9C34CA1C76ED}"/>
          </ac:spMkLst>
        </pc:spChg>
        <pc:spChg chg="add del">
          <ac:chgData name=" " userId="c4a2c5cc-8eb7-4e89-b9bd-49a33f984926" providerId="ADAL" clId="{5213A9AE-76B4-441D-AD62-4A39708CCB4B}" dt="2019-10-19T13:58:32.628" v="1259" actId="26606"/>
          <ac:spMkLst>
            <pc:docMk/>
            <pc:sldMk cId="2510141085" sldId="386"/>
            <ac:spMk id="34" creationId="{2B931666-F28F-45F3-A074-66D2272D580B}"/>
          </ac:spMkLst>
        </pc:spChg>
        <pc:spChg chg="add del">
          <ac:chgData name=" " userId="c4a2c5cc-8eb7-4e89-b9bd-49a33f984926" providerId="ADAL" clId="{5213A9AE-76B4-441D-AD62-4A39708CCB4B}" dt="2019-10-19T13:58:34.368" v="1261" actId="26606"/>
          <ac:spMkLst>
            <pc:docMk/>
            <pc:sldMk cId="2510141085" sldId="386"/>
            <ac:spMk id="36" creationId="{FB80A1D2-6F9F-4016-930C-BFED52697FFB}"/>
          </ac:spMkLst>
        </pc:spChg>
        <pc:spChg chg="add del">
          <ac:chgData name=" " userId="c4a2c5cc-8eb7-4e89-b9bd-49a33f984926" providerId="ADAL" clId="{5213A9AE-76B4-441D-AD62-4A39708CCB4B}" dt="2019-10-19T13:58:34.368" v="1261" actId="26606"/>
          <ac:spMkLst>
            <pc:docMk/>
            <pc:sldMk cId="2510141085" sldId="386"/>
            <ac:spMk id="37" creationId="{D0E7CE61-61C7-4642-A52F-E247DDDDEAA1}"/>
          </ac:spMkLst>
        </pc:spChg>
        <pc:spChg chg="add del">
          <ac:chgData name=" " userId="c4a2c5cc-8eb7-4e89-b9bd-49a33f984926" providerId="ADAL" clId="{5213A9AE-76B4-441D-AD62-4A39708CCB4B}" dt="2019-10-19T13:58:34.368" v="1261" actId="26606"/>
          <ac:spMkLst>
            <pc:docMk/>
            <pc:sldMk cId="2510141085" sldId="386"/>
            <ac:spMk id="38" creationId="{451CDBB9-1839-4716-85F6-68DADEE68E10}"/>
          </ac:spMkLst>
        </pc:spChg>
        <pc:spChg chg="add del">
          <ac:chgData name=" " userId="c4a2c5cc-8eb7-4e89-b9bd-49a33f984926" providerId="ADAL" clId="{5213A9AE-76B4-441D-AD62-4A39708CCB4B}" dt="2019-10-19T13:58:36.126" v="1263" actId="26606"/>
          <ac:spMkLst>
            <pc:docMk/>
            <pc:sldMk cId="2510141085" sldId="386"/>
            <ac:spMk id="40" creationId="{23207CC6-EAA1-4BFF-A48A-DECAD8972717}"/>
          </ac:spMkLst>
        </pc:spChg>
        <pc:spChg chg="add del">
          <ac:chgData name=" " userId="c4a2c5cc-8eb7-4e89-b9bd-49a33f984926" providerId="ADAL" clId="{5213A9AE-76B4-441D-AD62-4A39708CCB4B}" dt="2019-10-19T13:58:36.126" v="1263" actId="26606"/>
          <ac:spMkLst>
            <pc:docMk/>
            <pc:sldMk cId="2510141085" sldId="386"/>
            <ac:spMk id="41" creationId="{B234A3DD-923D-4166-8B19-7DD589908C68}"/>
          </ac:spMkLst>
        </pc:spChg>
        <pc:spChg chg="add del">
          <ac:chgData name=" " userId="c4a2c5cc-8eb7-4e89-b9bd-49a33f984926" providerId="ADAL" clId="{5213A9AE-76B4-441D-AD62-4A39708CCB4B}" dt="2019-10-19T13:58:36.126" v="1263" actId="26606"/>
          <ac:spMkLst>
            <pc:docMk/>
            <pc:sldMk cId="2510141085" sldId="386"/>
            <ac:spMk id="42" creationId="{F6ACA5AC-3C5D-4994-B40F-FC8349E4D6F4}"/>
          </ac:spMkLst>
        </pc:spChg>
        <pc:spChg chg="add del">
          <ac:chgData name=" " userId="c4a2c5cc-8eb7-4e89-b9bd-49a33f984926" providerId="ADAL" clId="{5213A9AE-76B4-441D-AD62-4A39708CCB4B}" dt="2019-10-19T13:58:39.669" v="1265" actId="26606"/>
          <ac:spMkLst>
            <pc:docMk/>
            <pc:sldMk cId="2510141085" sldId="386"/>
            <ac:spMk id="44" creationId="{FB80A1D2-6F9F-4016-930C-BFED52697FFB}"/>
          </ac:spMkLst>
        </pc:spChg>
        <pc:spChg chg="add del">
          <ac:chgData name=" " userId="c4a2c5cc-8eb7-4e89-b9bd-49a33f984926" providerId="ADAL" clId="{5213A9AE-76B4-441D-AD62-4A39708CCB4B}" dt="2019-10-19T13:58:39.669" v="1265" actId="26606"/>
          <ac:spMkLst>
            <pc:docMk/>
            <pc:sldMk cId="2510141085" sldId="386"/>
            <ac:spMk id="45" creationId="{D0E7CE61-61C7-4642-A52F-E247DDDDEAA1}"/>
          </ac:spMkLst>
        </pc:spChg>
        <pc:spChg chg="add del">
          <ac:chgData name=" " userId="c4a2c5cc-8eb7-4e89-b9bd-49a33f984926" providerId="ADAL" clId="{5213A9AE-76B4-441D-AD62-4A39708CCB4B}" dt="2019-10-19T13:58:39.669" v="1265" actId="26606"/>
          <ac:spMkLst>
            <pc:docMk/>
            <pc:sldMk cId="2510141085" sldId="386"/>
            <ac:spMk id="46" creationId="{451CDBB9-1839-4716-85F6-68DADEE68E10}"/>
          </ac:spMkLst>
        </pc:spChg>
        <pc:spChg chg="add del">
          <ac:chgData name=" " userId="c4a2c5cc-8eb7-4e89-b9bd-49a33f984926" providerId="ADAL" clId="{5213A9AE-76B4-441D-AD62-4A39708CCB4B}" dt="2019-10-19T13:58:40.389" v="1267" actId="26606"/>
          <ac:spMkLst>
            <pc:docMk/>
            <pc:sldMk cId="2510141085" sldId="386"/>
            <ac:spMk id="48" creationId="{C66F2F30-5DC0-44A0-BFA6-E12F46ED16DA}"/>
          </ac:spMkLst>
        </pc:spChg>
        <pc:spChg chg="add del">
          <ac:chgData name=" " userId="c4a2c5cc-8eb7-4e89-b9bd-49a33f984926" providerId="ADAL" clId="{5213A9AE-76B4-441D-AD62-4A39708CCB4B}" dt="2019-10-19T13:58:40.389" v="1267" actId="26606"/>
          <ac:spMkLst>
            <pc:docMk/>
            <pc:sldMk cId="2510141085" sldId="386"/>
            <ac:spMk id="49" creationId="{85872F57-7F42-4F97-8391-DDC8D0054C03}"/>
          </ac:spMkLst>
        </pc:spChg>
        <pc:spChg chg="add del">
          <ac:chgData name=" " userId="c4a2c5cc-8eb7-4e89-b9bd-49a33f984926" providerId="ADAL" clId="{5213A9AE-76B4-441D-AD62-4A39708CCB4B}" dt="2019-10-19T13:58:40.389" v="1267" actId="26606"/>
          <ac:spMkLst>
            <pc:docMk/>
            <pc:sldMk cId="2510141085" sldId="386"/>
            <ac:spMk id="50" creationId="{04DC2037-48A0-4F22-B9D4-8EAEBC780AB4}"/>
          </ac:spMkLst>
        </pc:spChg>
        <pc:spChg chg="add del">
          <ac:chgData name=" " userId="c4a2c5cc-8eb7-4e89-b9bd-49a33f984926" providerId="ADAL" clId="{5213A9AE-76B4-441D-AD62-4A39708CCB4B}" dt="2019-10-19T13:58:40.389" v="1267" actId="26606"/>
          <ac:spMkLst>
            <pc:docMk/>
            <pc:sldMk cId="2510141085" sldId="386"/>
            <ac:spMk id="51" creationId="{0006CBFD-ADA0-43D1-9332-9C34CA1C76ED}"/>
          </ac:spMkLst>
        </pc:spChg>
        <pc:spChg chg="add del">
          <ac:chgData name=" " userId="c4a2c5cc-8eb7-4e89-b9bd-49a33f984926" providerId="ADAL" clId="{5213A9AE-76B4-441D-AD62-4A39708CCB4B}" dt="2019-10-19T13:58:40.389" v="1267" actId="26606"/>
          <ac:spMkLst>
            <pc:docMk/>
            <pc:sldMk cId="2510141085" sldId="386"/>
            <ac:spMk id="52" creationId="{2B931666-F28F-45F3-A074-66D2272D580B}"/>
          </ac:spMkLst>
        </pc:spChg>
        <pc:spChg chg="add del">
          <ac:chgData name=" " userId="c4a2c5cc-8eb7-4e89-b9bd-49a33f984926" providerId="ADAL" clId="{5213A9AE-76B4-441D-AD62-4A39708CCB4B}" dt="2019-10-19T13:58:49.011" v="1269" actId="26606"/>
          <ac:spMkLst>
            <pc:docMk/>
            <pc:sldMk cId="2510141085" sldId="386"/>
            <ac:spMk id="54" creationId="{86197D16-FE75-4A0E-A0C9-28C0F04A43DF}"/>
          </ac:spMkLst>
        </pc:spChg>
        <pc:spChg chg="add del">
          <ac:chgData name=" " userId="c4a2c5cc-8eb7-4e89-b9bd-49a33f984926" providerId="ADAL" clId="{5213A9AE-76B4-441D-AD62-4A39708CCB4B}" dt="2019-10-19T13:58:53.466" v="1271" actId="26606"/>
          <ac:spMkLst>
            <pc:docMk/>
            <pc:sldMk cId="2510141085" sldId="386"/>
            <ac:spMk id="57" creationId="{23962611-DFD5-4092-AAFD-559E3DFCE2C9}"/>
          </ac:spMkLst>
        </pc:spChg>
        <pc:spChg chg="add del">
          <ac:chgData name=" " userId="c4a2c5cc-8eb7-4e89-b9bd-49a33f984926" providerId="ADAL" clId="{5213A9AE-76B4-441D-AD62-4A39708CCB4B}" dt="2019-10-19T13:59:02.109" v="1273" actId="26606"/>
          <ac:spMkLst>
            <pc:docMk/>
            <pc:sldMk cId="2510141085" sldId="386"/>
            <ac:spMk id="60" creationId="{559AE206-7EBA-4D33-8BC9-9D8158553F0E}"/>
          </ac:spMkLst>
        </pc:spChg>
        <pc:spChg chg="add del">
          <ac:chgData name=" " userId="c4a2c5cc-8eb7-4e89-b9bd-49a33f984926" providerId="ADAL" clId="{5213A9AE-76B4-441D-AD62-4A39708CCB4B}" dt="2019-10-19T13:59:02.109" v="1273" actId="26606"/>
          <ac:spMkLst>
            <pc:docMk/>
            <pc:sldMk cId="2510141085" sldId="386"/>
            <ac:spMk id="61" creationId="{6437D937-A7F1-4011-92B4-328E5BE1B166}"/>
          </ac:spMkLst>
        </pc:spChg>
        <pc:spChg chg="add del">
          <ac:chgData name=" " userId="c4a2c5cc-8eb7-4e89-b9bd-49a33f984926" providerId="ADAL" clId="{5213A9AE-76B4-441D-AD62-4A39708CCB4B}" dt="2019-10-19T13:59:02.109" v="1273" actId="26606"/>
          <ac:spMkLst>
            <pc:docMk/>
            <pc:sldMk cId="2510141085" sldId="386"/>
            <ac:spMk id="62" creationId="{B672F332-AF08-46C6-94F0-77684310D7B7}"/>
          </ac:spMkLst>
        </pc:spChg>
        <pc:spChg chg="add del">
          <ac:chgData name=" " userId="c4a2c5cc-8eb7-4e89-b9bd-49a33f984926" providerId="ADAL" clId="{5213A9AE-76B4-441D-AD62-4A39708CCB4B}" dt="2019-10-19T13:59:02.109" v="1273" actId="26606"/>
          <ac:spMkLst>
            <pc:docMk/>
            <pc:sldMk cId="2510141085" sldId="386"/>
            <ac:spMk id="63" creationId="{34244EF8-D73A-40E1-BE73-D46E6B4B04ED}"/>
          </ac:spMkLst>
        </pc:spChg>
        <pc:spChg chg="add del">
          <ac:chgData name=" " userId="c4a2c5cc-8eb7-4e89-b9bd-49a33f984926" providerId="ADAL" clId="{5213A9AE-76B4-441D-AD62-4A39708CCB4B}" dt="2019-10-19T13:59:02.109" v="1273" actId="26606"/>
          <ac:spMkLst>
            <pc:docMk/>
            <pc:sldMk cId="2510141085" sldId="386"/>
            <ac:spMk id="64" creationId="{AB84D7E8-4ECB-42D7-ADBF-01689B0F24AE}"/>
          </ac:spMkLst>
        </pc:spChg>
        <pc:spChg chg="add">
          <ac:chgData name=" " userId="c4a2c5cc-8eb7-4e89-b9bd-49a33f984926" providerId="ADAL" clId="{5213A9AE-76B4-441D-AD62-4A39708CCB4B}" dt="2019-10-19T13:59:02.125" v="1274" actId="26606"/>
          <ac:spMkLst>
            <pc:docMk/>
            <pc:sldMk cId="2510141085" sldId="386"/>
            <ac:spMk id="67" creationId="{FB80A1D2-6F9F-4016-930C-BFED52697FFB}"/>
          </ac:spMkLst>
        </pc:spChg>
        <pc:spChg chg="add">
          <ac:chgData name=" " userId="c4a2c5cc-8eb7-4e89-b9bd-49a33f984926" providerId="ADAL" clId="{5213A9AE-76B4-441D-AD62-4A39708CCB4B}" dt="2019-10-19T13:59:02.125" v="1274" actId="26606"/>
          <ac:spMkLst>
            <pc:docMk/>
            <pc:sldMk cId="2510141085" sldId="386"/>
            <ac:spMk id="68" creationId="{D0E7CE61-61C7-4642-A52F-E247DDDDEAA1}"/>
          </ac:spMkLst>
        </pc:spChg>
        <pc:spChg chg="add">
          <ac:chgData name=" " userId="c4a2c5cc-8eb7-4e89-b9bd-49a33f984926" providerId="ADAL" clId="{5213A9AE-76B4-441D-AD62-4A39708CCB4B}" dt="2019-10-19T13:59:02.125" v="1274" actId="26606"/>
          <ac:spMkLst>
            <pc:docMk/>
            <pc:sldMk cId="2510141085" sldId="386"/>
            <ac:spMk id="69" creationId="{451CDBB9-1839-4716-85F6-68DADEE68E10}"/>
          </ac:spMkLst>
        </pc:spChg>
        <pc:picChg chg="add del">
          <ac:chgData name=" " userId="c4a2c5cc-8eb7-4e89-b9bd-49a33f984926" providerId="ADAL" clId="{5213A9AE-76B4-441D-AD62-4A39708CCB4B}" dt="2019-10-19T13:58:25.194" v="1251" actId="26606"/>
          <ac:picMkLst>
            <pc:docMk/>
            <pc:sldMk cId="2510141085" sldId="386"/>
            <ac:picMk id="12" creationId="{2270F1FA-0425-408F-9861-80BF5AFB276D}"/>
          </ac:picMkLst>
        </pc:picChg>
        <pc:picChg chg="add del">
          <ac:chgData name=" " userId="c4a2c5cc-8eb7-4e89-b9bd-49a33f984926" providerId="ADAL" clId="{5213A9AE-76B4-441D-AD62-4A39708CCB4B}" dt="2019-10-19T13:58:49.011" v="1269" actId="26606"/>
          <ac:picMkLst>
            <pc:docMk/>
            <pc:sldMk cId="2510141085" sldId="386"/>
            <ac:picMk id="55" creationId="{FA8FCEC6-4B30-4FF2-8B32-504BEAEA3A16}"/>
          </ac:picMkLst>
        </pc:picChg>
        <pc:picChg chg="add del">
          <ac:chgData name=" " userId="c4a2c5cc-8eb7-4e89-b9bd-49a33f984926" providerId="ADAL" clId="{5213A9AE-76B4-441D-AD62-4A39708CCB4B}" dt="2019-10-19T13:58:53.466" v="1271" actId="26606"/>
          <ac:picMkLst>
            <pc:docMk/>
            <pc:sldMk cId="2510141085" sldId="386"/>
            <ac:picMk id="58" creationId="{2270F1FA-0425-408F-9861-80BF5AFB276D}"/>
          </ac:picMkLst>
        </pc:picChg>
        <pc:cxnChg chg="add del">
          <ac:chgData name=" " userId="c4a2c5cc-8eb7-4e89-b9bd-49a33f984926" providerId="ADAL" clId="{5213A9AE-76B4-441D-AD62-4A39708CCB4B}" dt="2019-10-19T13:58:26.604" v="1253" actId="26606"/>
          <ac:cxnSpMkLst>
            <pc:docMk/>
            <pc:sldMk cId="2510141085" sldId="386"/>
            <ac:cxnSpMk id="20" creationId="{9E8E38ED-369A-44C2-B635-0BED0E48A6E8}"/>
          </ac:cxnSpMkLst>
        </pc:cxnChg>
        <pc:cxnChg chg="add del">
          <ac:chgData name=" " userId="c4a2c5cc-8eb7-4e89-b9bd-49a33f984926" providerId="ADAL" clId="{5213A9AE-76B4-441D-AD62-4A39708CCB4B}" dt="2019-10-19T13:58:28.007" v="1255" actId="26606"/>
          <ac:cxnSpMkLst>
            <pc:docMk/>
            <pc:sldMk cId="2510141085" sldId="386"/>
            <ac:cxnSpMk id="23" creationId="{BCD0BBC1-A7D4-445D-98AC-95A6A45D8EBB}"/>
          </ac:cxnSpMkLst>
        </pc:cxnChg>
        <pc:cxnChg chg="add del">
          <ac:chgData name=" " userId="c4a2c5cc-8eb7-4e89-b9bd-49a33f984926" providerId="ADAL" clId="{5213A9AE-76B4-441D-AD62-4A39708CCB4B}" dt="2019-10-19T13:58:29.757" v="1257" actId="26606"/>
          <ac:cxnSpMkLst>
            <pc:docMk/>
            <pc:sldMk cId="2510141085" sldId="386"/>
            <ac:cxnSpMk id="28" creationId="{45000665-DFC7-417E-8FD7-516A0F15C975}"/>
          </ac:cxnSpMkLst>
        </pc:cxnChg>
        <pc:cxnChg chg="add del">
          <ac:chgData name=" " userId="c4a2c5cc-8eb7-4e89-b9bd-49a33f984926" providerId="ADAL" clId="{5213A9AE-76B4-441D-AD62-4A39708CCB4B}" dt="2019-10-19T13:59:02.109" v="1273" actId="26606"/>
          <ac:cxnSpMkLst>
            <pc:docMk/>
            <pc:sldMk cId="2510141085" sldId="386"/>
            <ac:cxnSpMk id="65" creationId="{9E8E38ED-369A-44C2-B635-0BED0E48A6E8}"/>
          </ac:cxnSpMkLst>
        </pc:cxnChg>
      </pc:sldChg>
      <pc:sldChg chg="delSp modSp add">
        <pc:chgData name=" " userId="c4a2c5cc-8eb7-4e89-b9bd-49a33f984926" providerId="ADAL" clId="{5213A9AE-76B4-441D-AD62-4A39708CCB4B}" dt="2019-10-19T14:01:56.954" v="1294" actId="1076"/>
        <pc:sldMkLst>
          <pc:docMk/>
          <pc:sldMk cId="75398399" sldId="387"/>
        </pc:sldMkLst>
        <pc:spChg chg="del">
          <ac:chgData name=" " userId="c4a2c5cc-8eb7-4e89-b9bd-49a33f984926" providerId="ADAL" clId="{5213A9AE-76B4-441D-AD62-4A39708CCB4B}" dt="2019-10-19T14:01:51.160" v="1293" actId="478"/>
          <ac:spMkLst>
            <pc:docMk/>
            <pc:sldMk cId="75398399" sldId="387"/>
            <ac:spMk id="7" creationId="{41B26F47-B2D9-4198-B134-CE7990A1ED9A}"/>
          </ac:spMkLst>
        </pc:spChg>
        <pc:spChg chg="mod">
          <ac:chgData name=" " userId="c4a2c5cc-8eb7-4e89-b9bd-49a33f984926" providerId="ADAL" clId="{5213A9AE-76B4-441D-AD62-4A39708CCB4B}" dt="2019-10-19T14:01:56.954" v="1294" actId="1076"/>
          <ac:spMkLst>
            <pc:docMk/>
            <pc:sldMk cId="75398399" sldId="387"/>
            <ac:spMk id="9" creationId="{EC5BE6E3-5621-4DE1-8684-9E11CF4CE6CB}"/>
          </ac:spMkLst>
        </pc:spChg>
      </pc:sldChg>
    </pc:docChg>
  </pc:docChgLst>
  <pc:docChgLst>
    <pc:chgData name="유길상[ 교수 / 정보창의교육연구소 ]" userId="c4a2c5cc-8eb7-4e89-b9bd-49a33f984926" providerId="ADAL" clId="{96412749-67E3-4A1D-A427-72768AB6B29A}"/>
    <pc:docChg chg="addSld delSld modSld">
      <pc:chgData name="유길상[ 교수 / 정보창의교육연구소 ]" userId="c4a2c5cc-8eb7-4e89-b9bd-49a33f984926" providerId="ADAL" clId="{96412749-67E3-4A1D-A427-72768AB6B29A}" dt="2019-10-01T10:06:25.808" v="73" actId="6549"/>
      <pc:docMkLst>
        <pc:docMk/>
      </pc:docMkLst>
      <pc:sldChg chg="del">
        <pc:chgData name="유길상[ 교수 / 정보창의교육연구소 ]" userId="c4a2c5cc-8eb7-4e89-b9bd-49a33f984926" providerId="ADAL" clId="{96412749-67E3-4A1D-A427-72768AB6B29A}" dt="2019-10-01T10:03:27.983" v="19" actId="2696"/>
        <pc:sldMkLst>
          <pc:docMk/>
          <pc:sldMk cId="3615852060" sldId="258"/>
        </pc:sldMkLst>
      </pc:sldChg>
      <pc:sldChg chg="del">
        <pc:chgData name="유길상[ 교수 / 정보창의교육연구소 ]" userId="c4a2c5cc-8eb7-4e89-b9bd-49a33f984926" providerId="ADAL" clId="{96412749-67E3-4A1D-A427-72768AB6B29A}" dt="2019-10-01T10:03:27.968" v="18" actId="2696"/>
        <pc:sldMkLst>
          <pc:docMk/>
          <pc:sldMk cId="710925347" sldId="259"/>
        </pc:sldMkLst>
      </pc:sldChg>
      <pc:sldChg chg="modSp">
        <pc:chgData name="유길상[ 교수 / 정보창의교육연구소 ]" userId="c4a2c5cc-8eb7-4e89-b9bd-49a33f984926" providerId="ADAL" clId="{96412749-67E3-4A1D-A427-72768AB6B29A}" dt="2019-10-01T10:06:25.808" v="73" actId="6549"/>
        <pc:sldMkLst>
          <pc:docMk/>
          <pc:sldMk cId="303726044" sldId="262"/>
        </pc:sldMkLst>
        <pc:spChg chg="mod">
          <ac:chgData name="유길상[ 교수 / 정보창의교육연구소 ]" userId="c4a2c5cc-8eb7-4e89-b9bd-49a33f984926" providerId="ADAL" clId="{96412749-67E3-4A1D-A427-72768AB6B29A}" dt="2019-10-01T10:06:25.808" v="73" actId="6549"/>
          <ac:spMkLst>
            <pc:docMk/>
            <pc:sldMk cId="303726044" sldId="262"/>
            <ac:spMk id="5" creationId="{00000000-0000-0000-0000-000000000000}"/>
          </ac:spMkLst>
        </pc:spChg>
      </pc:sldChg>
      <pc:sldChg chg="del">
        <pc:chgData name="유길상[ 교수 / 정보창의교육연구소 ]" userId="c4a2c5cc-8eb7-4e89-b9bd-49a33f984926" providerId="ADAL" clId="{96412749-67E3-4A1D-A427-72768AB6B29A}" dt="2019-10-01T10:03:32.100" v="20" actId="2696"/>
        <pc:sldMkLst>
          <pc:docMk/>
          <pc:sldMk cId="3867253643" sldId="279"/>
        </pc:sldMkLst>
      </pc:sldChg>
      <pc:sldChg chg="modSp add">
        <pc:chgData name="유길상[ 교수 / 정보창의교육연구소 ]" userId="c4a2c5cc-8eb7-4e89-b9bd-49a33f984926" providerId="ADAL" clId="{96412749-67E3-4A1D-A427-72768AB6B29A}" dt="2019-10-01T10:06:01.025" v="37" actId="404"/>
        <pc:sldMkLst>
          <pc:docMk/>
          <pc:sldMk cId="525220796" sldId="320"/>
        </pc:sldMkLst>
        <pc:spChg chg="mod">
          <ac:chgData name="유길상[ 교수 / 정보창의교육연구소 ]" userId="c4a2c5cc-8eb7-4e89-b9bd-49a33f984926" providerId="ADAL" clId="{96412749-67E3-4A1D-A427-72768AB6B29A}" dt="2019-10-01T10:06:01.025" v="37" actId="404"/>
          <ac:spMkLst>
            <pc:docMk/>
            <pc:sldMk cId="525220796" sldId="320"/>
            <ac:spMk id="4" creationId="{00000000-0000-0000-0000-000000000000}"/>
          </ac:spMkLst>
        </pc:spChg>
      </pc:sldChg>
      <pc:sldChg chg="del">
        <pc:chgData name="유길상[ 교수 / 정보창의교육연구소 ]" userId="c4a2c5cc-8eb7-4e89-b9bd-49a33f984926" providerId="ADAL" clId="{96412749-67E3-4A1D-A427-72768AB6B29A}" dt="2019-10-01T10:03:34.081" v="22" actId="2696"/>
        <pc:sldMkLst>
          <pc:docMk/>
          <pc:sldMk cId="603056425" sldId="320"/>
        </pc:sldMkLst>
      </pc:sldChg>
      <pc:sldMasterChg chg="delSldLayout">
        <pc:chgData name="유길상[ 교수 / 정보창의교육연구소 ]" userId="c4a2c5cc-8eb7-4e89-b9bd-49a33f984926" providerId="ADAL" clId="{96412749-67E3-4A1D-A427-72768AB6B29A}" dt="2019-10-01T10:03:32.102" v="21" actId="2696"/>
        <pc:sldMasterMkLst>
          <pc:docMk/>
          <pc:sldMasterMk cId="703905651" sldId="2147483660"/>
        </pc:sldMasterMkLst>
        <pc:sldLayoutChg chg="del">
          <pc:chgData name="유길상[ 교수 / 정보창의교육연구소 ]" userId="c4a2c5cc-8eb7-4e89-b9bd-49a33f984926" providerId="ADAL" clId="{96412749-67E3-4A1D-A427-72768AB6B29A}" dt="2019-10-01T10:03:32.102" v="21" actId="2696"/>
          <pc:sldLayoutMkLst>
            <pc:docMk/>
            <pc:sldMasterMk cId="703905651" sldId="2147483660"/>
            <pc:sldLayoutMk cId="3481493623" sldId="2147483689"/>
          </pc:sldLayoutMkLst>
        </pc:sldLayoutChg>
      </pc:sldMasterChg>
    </pc:docChg>
  </pc:docChgLst>
  <pc:docChgLst>
    <pc:chgData name=" " userId="c4a2c5cc-8eb7-4e89-b9bd-49a33f984926" providerId="ADAL" clId="{776621CE-62E2-474D-B354-6D7C03144505}"/>
    <pc:docChg chg="undo custSel modSld sldOrd">
      <pc:chgData name=" " userId="c4a2c5cc-8eb7-4e89-b9bd-49a33f984926" providerId="ADAL" clId="{776621CE-62E2-474D-B354-6D7C03144505}" dt="2019-10-20T07:33:52.332" v="38" actId="20577"/>
      <pc:docMkLst>
        <pc:docMk/>
      </pc:docMkLst>
      <pc:sldChg chg="modSp">
        <pc:chgData name=" " userId="c4a2c5cc-8eb7-4e89-b9bd-49a33f984926" providerId="ADAL" clId="{776621CE-62E2-474D-B354-6D7C03144505}" dt="2019-10-20T07:33:52.332" v="38" actId="20577"/>
        <pc:sldMkLst>
          <pc:docMk/>
          <pc:sldMk cId="303726044" sldId="262"/>
        </pc:sldMkLst>
        <pc:spChg chg="mod">
          <ac:chgData name=" " userId="c4a2c5cc-8eb7-4e89-b9bd-49a33f984926" providerId="ADAL" clId="{776621CE-62E2-474D-B354-6D7C03144505}" dt="2019-10-20T07:33:52.332" v="38" actId="20577"/>
          <ac:spMkLst>
            <pc:docMk/>
            <pc:sldMk cId="303726044" sldId="262"/>
            <ac:spMk id="4" creationId="{00000000-0000-0000-0000-000000000000}"/>
          </ac:spMkLst>
        </pc:spChg>
      </pc:sldChg>
      <pc:sldChg chg="modSp">
        <pc:chgData name=" " userId="c4a2c5cc-8eb7-4e89-b9bd-49a33f984926" providerId="ADAL" clId="{776621CE-62E2-474D-B354-6D7C03144505}" dt="2019-10-20T07:30:47.508" v="20" actId="20577"/>
        <pc:sldMkLst>
          <pc:docMk/>
          <pc:sldMk cId="1594530622" sldId="318"/>
        </pc:sldMkLst>
        <pc:spChg chg="mod">
          <ac:chgData name=" " userId="c4a2c5cc-8eb7-4e89-b9bd-49a33f984926" providerId="ADAL" clId="{776621CE-62E2-474D-B354-6D7C03144505}" dt="2019-10-20T07:30:47.508" v="20" actId="20577"/>
          <ac:spMkLst>
            <pc:docMk/>
            <pc:sldMk cId="1594530622" sldId="318"/>
            <ac:spMk id="15" creationId="{00000000-0000-0000-0000-000000000000}"/>
          </ac:spMkLst>
        </pc:spChg>
      </pc:sldChg>
      <pc:sldChg chg="addSp delSp modSp">
        <pc:chgData name=" " userId="c4a2c5cc-8eb7-4e89-b9bd-49a33f984926" providerId="ADAL" clId="{776621CE-62E2-474D-B354-6D7C03144505}" dt="2019-10-20T07:30:42.009" v="18"/>
        <pc:sldMkLst>
          <pc:docMk/>
          <pc:sldMk cId="1409353598" sldId="319"/>
        </pc:sldMkLst>
        <pc:spChg chg="add del mod">
          <ac:chgData name=" " userId="c4a2c5cc-8eb7-4e89-b9bd-49a33f984926" providerId="ADAL" clId="{776621CE-62E2-474D-B354-6D7C03144505}" dt="2019-10-20T07:30:42.009" v="18"/>
          <ac:spMkLst>
            <pc:docMk/>
            <pc:sldMk cId="1409353598" sldId="319"/>
            <ac:spMk id="15" creationId="{00000000-0000-0000-0000-000000000000}"/>
          </ac:spMkLst>
        </pc:spChg>
      </pc:sldChg>
      <pc:sldChg chg="modNotesTx">
        <pc:chgData name=" " userId="c4a2c5cc-8eb7-4e89-b9bd-49a33f984926" providerId="ADAL" clId="{776621CE-62E2-474D-B354-6D7C03144505}" dt="2019-10-19T14:09:06.212" v="2" actId="6549"/>
        <pc:sldMkLst>
          <pc:docMk/>
          <pc:sldMk cId="1918355455" sldId="348"/>
        </pc:sldMkLst>
      </pc:sldChg>
      <pc:sldChg chg="modSp modNotesTx">
        <pc:chgData name=" " userId="c4a2c5cc-8eb7-4e89-b9bd-49a33f984926" providerId="ADAL" clId="{776621CE-62E2-474D-B354-6D7C03144505}" dt="2019-10-20T07:32:07.465" v="31" actId="20577"/>
        <pc:sldMkLst>
          <pc:docMk/>
          <pc:sldMk cId="863409514" sldId="358"/>
        </pc:sldMkLst>
        <pc:spChg chg="mod">
          <ac:chgData name=" " userId="c4a2c5cc-8eb7-4e89-b9bd-49a33f984926" providerId="ADAL" clId="{776621CE-62E2-474D-B354-6D7C03144505}" dt="2019-10-20T07:32:07.465" v="31" actId="20577"/>
          <ac:spMkLst>
            <pc:docMk/>
            <pc:sldMk cId="863409514" sldId="358"/>
            <ac:spMk id="15" creationId="{00000000-0000-0000-0000-000000000000}"/>
          </ac:spMkLst>
        </pc:spChg>
      </pc:sldChg>
      <pc:sldChg chg="modSp modNotesTx">
        <pc:chgData name=" " userId="c4a2c5cc-8eb7-4e89-b9bd-49a33f984926" providerId="ADAL" clId="{776621CE-62E2-474D-B354-6D7C03144505}" dt="2019-10-20T07:33:19.231" v="35" actId="313"/>
        <pc:sldMkLst>
          <pc:docMk/>
          <pc:sldMk cId="3316743694" sldId="368"/>
        </pc:sldMkLst>
        <pc:spChg chg="mod">
          <ac:chgData name=" " userId="c4a2c5cc-8eb7-4e89-b9bd-49a33f984926" providerId="ADAL" clId="{776621CE-62E2-474D-B354-6D7C03144505}" dt="2019-10-20T07:33:19.231" v="35" actId="313"/>
          <ac:spMkLst>
            <pc:docMk/>
            <pc:sldMk cId="3316743694" sldId="368"/>
            <ac:spMk id="12" creationId="{E28EB97A-106C-4440-9D48-B3F4561901EB}"/>
          </ac:spMkLst>
        </pc:spChg>
      </pc:sldChg>
      <pc:sldChg chg="modSp modNotesTx">
        <pc:chgData name=" " userId="c4a2c5cc-8eb7-4e89-b9bd-49a33f984926" providerId="ADAL" clId="{776621CE-62E2-474D-B354-6D7C03144505}" dt="2019-10-20T07:33:27.699" v="36" actId="313"/>
        <pc:sldMkLst>
          <pc:docMk/>
          <pc:sldMk cId="3073359260" sldId="369"/>
        </pc:sldMkLst>
        <pc:spChg chg="mod">
          <ac:chgData name=" " userId="c4a2c5cc-8eb7-4e89-b9bd-49a33f984926" providerId="ADAL" clId="{776621CE-62E2-474D-B354-6D7C03144505}" dt="2019-10-20T07:33:27.699" v="36" actId="313"/>
          <ac:spMkLst>
            <pc:docMk/>
            <pc:sldMk cId="3073359260" sldId="369"/>
            <ac:spMk id="8" creationId="{AD472EB3-18BC-4328-A629-2ECED6C54BAA}"/>
          </ac:spMkLst>
        </pc:spChg>
        <pc:spChg chg="mod">
          <ac:chgData name=" " userId="c4a2c5cc-8eb7-4e89-b9bd-49a33f984926" providerId="ADAL" clId="{776621CE-62E2-474D-B354-6D7C03144505}" dt="2019-10-20T07:28:31.547" v="15"/>
          <ac:spMkLst>
            <pc:docMk/>
            <pc:sldMk cId="3073359260" sldId="369"/>
            <ac:spMk id="12" creationId="{E28EB97A-106C-4440-9D48-B3F4561901EB}"/>
          </ac:spMkLst>
        </pc:spChg>
      </pc:sldChg>
      <pc:sldChg chg="modSp">
        <pc:chgData name=" " userId="c4a2c5cc-8eb7-4e89-b9bd-49a33f984926" providerId="ADAL" clId="{776621CE-62E2-474D-B354-6D7C03144505}" dt="2019-10-20T07:30:53.518" v="22" actId="20577"/>
        <pc:sldMkLst>
          <pc:docMk/>
          <pc:sldMk cId="3123538146" sldId="370"/>
        </pc:sldMkLst>
        <pc:spChg chg="mod">
          <ac:chgData name=" " userId="c4a2c5cc-8eb7-4e89-b9bd-49a33f984926" providerId="ADAL" clId="{776621CE-62E2-474D-B354-6D7C03144505}" dt="2019-10-20T07:30:53.518" v="22" actId="20577"/>
          <ac:spMkLst>
            <pc:docMk/>
            <pc:sldMk cId="3123538146" sldId="370"/>
            <ac:spMk id="15" creationId="{00000000-0000-0000-0000-000000000000}"/>
          </ac:spMkLst>
        </pc:spChg>
      </pc:sldChg>
      <pc:sldChg chg="modSp">
        <pc:chgData name=" " userId="c4a2c5cc-8eb7-4e89-b9bd-49a33f984926" providerId="ADAL" clId="{776621CE-62E2-474D-B354-6D7C03144505}" dt="2019-10-20T07:30:58.287" v="24" actId="20577"/>
        <pc:sldMkLst>
          <pc:docMk/>
          <pc:sldMk cId="1453599203" sldId="371"/>
        </pc:sldMkLst>
        <pc:spChg chg="mod">
          <ac:chgData name=" " userId="c4a2c5cc-8eb7-4e89-b9bd-49a33f984926" providerId="ADAL" clId="{776621CE-62E2-474D-B354-6D7C03144505}" dt="2019-10-20T07:30:58.287" v="24" actId="20577"/>
          <ac:spMkLst>
            <pc:docMk/>
            <pc:sldMk cId="1453599203" sldId="371"/>
            <ac:spMk id="15" creationId="{00000000-0000-0000-0000-000000000000}"/>
          </ac:spMkLst>
        </pc:spChg>
      </pc:sldChg>
      <pc:sldChg chg="modSp">
        <pc:chgData name=" " userId="c4a2c5cc-8eb7-4e89-b9bd-49a33f984926" providerId="ADAL" clId="{776621CE-62E2-474D-B354-6D7C03144505}" dt="2019-10-20T07:31:04.499" v="26" actId="20577"/>
        <pc:sldMkLst>
          <pc:docMk/>
          <pc:sldMk cId="1494040951" sldId="372"/>
        </pc:sldMkLst>
        <pc:spChg chg="mod">
          <ac:chgData name=" " userId="c4a2c5cc-8eb7-4e89-b9bd-49a33f984926" providerId="ADAL" clId="{776621CE-62E2-474D-B354-6D7C03144505}" dt="2019-10-20T07:31:04.499" v="26" actId="20577"/>
          <ac:spMkLst>
            <pc:docMk/>
            <pc:sldMk cId="1494040951" sldId="372"/>
            <ac:spMk id="15" creationId="{00000000-0000-0000-0000-000000000000}"/>
          </ac:spMkLst>
        </pc:spChg>
      </pc:sldChg>
      <pc:sldChg chg="modSp">
        <pc:chgData name=" " userId="c4a2c5cc-8eb7-4e89-b9bd-49a33f984926" providerId="ADAL" clId="{776621CE-62E2-474D-B354-6D7C03144505}" dt="2019-10-19T14:14:47.550" v="8" actId="6549"/>
        <pc:sldMkLst>
          <pc:docMk/>
          <pc:sldMk cId="2043912277" sldId="379"/>
        </pc:sldMkLst>
        <pc:spChg chg="mod">
          <ac:chgData name=" " userId="c4a2c5cc-8eb7-4e89-b9bd-49a33f984926" providerId="ADAL" clId="{776621CE-62E2-474D-B354-6D7C03144505}" dt="2019-10-19T14:14:47.550" v="8" actId="6549"/>
          <ac:spMkLst>
            <pc:docMk/>
            <pc:sldMk cId="2043912277" sldId="379"/>
            <ac:spMk id="10" creationId="{D30BAC28-5C29-4ABF-B8A4-E7E0D761720D}"/>
          </ac:spMkLst>
        </pc:spChg>
      </pc:sldChg>
      <pc:sldChg chg="modSp modNotesTx">
        <pc:chgData name=" " userId="c4a2c5cc-8eb7-4e89-b9bd-49a33f984926" providerId="ADAL" clId="{776621CE-62E2-474D-B354-6D7C03144505}" dt="2019-10-20T07:32:02.077" v="29" actId="20577"/>
        <pc:sldMkLst>
          <pc:docMk/>
          <pc:sldMk cId="2455048890" sldId="380"/>
        </pc:sldMkLst>
        <pc:spChg chg="mod">
          <ac:chgData name=" " userId="c4a2c5cc-8eb7-4e89-b9bd-49a33f984926" providerId="ADAL" clId="{776621CE-62E2-474D-B354-6D7C03144505}" dt="2019-10-20T07:32:02.077" v="29" actId="20577"/>
          <ac:spMkLst>
            <pc:docMk/>
            <pc:sldMk cId="2455048890" sldId="380"/>
            <ac:spMk id="15" creationId="{00000000-0000-0000-0000-000000000000}"/>
          </ac:spMkLst>
        </pc:spChg>
      </pc:sldChg>
      <pc:sldChg chg="modSp">
        <pc:chgData name=" " userId="c4a2c5cc-8eb7-4e89-b9bd-49a33f984926" providerId="ADAL" clId="{776621CE-62E2-474D-B354-6D7C03144505}" dt="2019-10-20T07:32:40.790" v="33" actId="1076"/>
        <pc:sldMkLst>
          <pc:docMk/>
          <pc:sldMk cId="2287038109" sldId="385"/>
        </pc:sldMkLst>
        <pc:picChg chg="mod">
          <ac:chgData name=" " userId="c4a2c5cc-8eb7-4e89-b9bd-49a33f984926" providerId="ADAL" clId="{776621CE-62E2-474D-B354-6D7C03144505}" dt="2019-10-20T07:32:40.790" v="33" actId="1076"/>
          <ac:picMkLst>
            <pc:docMk/>
            <pc:sldMk cId="2287038109" sldId="385"/>
            <ac:picMk id="5" creationId="{41FCF75E-D4F8-49FF-A662-069AB1F24583}"/>
          </ac:picMkLst>
        </pc:picChg>
        <pc:picChg chg="mod">
          <ac:chgData name=" " userId="c4a2c5cc-8eb7-4e89-b9bd-49a33f984926" providerId="ADAL" clId="{776621CE-62E2-474D-B354-6D7C03144505}" dt="2019-10-20T07:32:37.143" v="32" actId="1076"/>
          <ac:picMkLst>
            <pc:docMk/>
            <pc:sldMk cId="2287038109" sldId="385"/>
            <ac:picMk id="6" creationId="{395E2FD2-B919-4BA7-874F-1C765DD83E42}"/>
          </ac:picMkLst>
        </pc:picChg>
      </pc:sldChg>
      <pc:sldChg chg="ord">
        <pc:chgData name=" " userId="c4a2c5cc-8eb7-4e89-b9bd-49a33f984926" providerId="ADAL" clId="{776621CE-62E2-474D-B354-6D7C03144505}" dt="2019-10-19T14:09:50.745" v="5"/>
        <pc:sldMkLst>
          <pc:docMk/>
          <pc:sldMk cId="2510141085" sldId="386"/>
        </pc:sldMkLst>
      </pc:sldChg>
      <pc:sldChg chg="delSp">
        <pc:chgData name=" " userId="c4a2c5cc-8eb7-4e89-b9bd-49a33f984926" providerId="ADAL" clId="{776621CE-62E2-474D-B354-6D7C03144505}" dt="2019-10-20T07:31:09.880" v="27" actId="478"/>
        <pc:sldMkLst>
          <pc:docMk/>
          <pc:sldMk cId="75398399" sldId="387"/>
        </pc:sldMkLst>
        <pc:spChg chg="del">
          <ac:chgData name=" " userId="c4a2c5cc-8eb7-4e89-b9bd-49a33f984926" providerId="ADAL" clId="{776621CE-62E2-474D-B354-6D7C03144505}" dt="2019-10-20T07:31:09.880" v="27" actId="478"/>
          <ac:spMkLst>
            <pc:docMk/>
            <pc:sldMk cId="75398399" sldId="387"/>
            <ac:spMk id="15" creationId="{00000000-0000-0000-0000-000000000000}"/>
          </ac:spMkLst>
        </pc:spChg>
      </pc:sldChg>
    </pc:docChg>
  </pc:docChgLst>
  <pc:docChgLst>
    <pc:chgData name="유길상[ 교수 / 정보창의교육연구소 ]" userId="c4a2c5cc-8eb7-4e89-b9bd-49a33f984926" providerId="ADAL" clId="{C5933F16-3021-443F-9D97-45C3E10605DF}"/>
    <pc:docChg chg="undo custSel addSld modSld sldOrd modMainMaster">
      <pc:chgData name="유길상[ 교수 / 정보창의교육연구소 ]" userId="c4a2c5cc-8eb7-4e89-b9bd-49a33f984926" providerId="ADAL" clId="{C5933F16-3021-443F-9D97-45C3E10605DF}" dt="2019-10-06T08:19:44.681" v="471"/>
      <pc:docMkLst>
        <pc:docMk/>
      </pc:docMkLst>
      <pc:sldChg chg="addSp delSp modSp">
        <pc:chgData name="유길상[ 교수 / 정보창의교육연구소 ]" userId="c4a2c5cc-8eb7-4e89-b9bd-49a33f984926" providerId="ADAL" clId="{C5933F16-3021-443F-9D97-45C3E10605DF}" dt="2019-10-06T08:11:10.180" v="464"/>
        <pc:sldMkLst>
          <pc:docMk/>
          <pc:sldMk cId="303726044" sldId="262"/>
        </pc:sldMkLst>
        <pc:spChg chg="add del">
          <ac:chgData name="유길상[ 교수 / 정보창의교육연구소 ]" userId="c4a2c5cc-8eb7-4e89-b9bd-49a33f984926" providerId="ADAL" clId="{C5933F16-3021-443F-9D97-45C3E10605DF}" dt="2019-10-06T08:11:10.180" v="464"/>
          <ac:spMkLst>
            <pc:docMk/>
            <pc:sldMk cId="303726044" sldId="262"/>
            <ac:spMk id="6" creationId="{2EA5B46C-3E69-4102-8561-8CA09EAA93D9}"/>
          </ac:spMkLst>
        </pc:spChg>
        <pc:spChg chg="add del mod">
          <ac:chgData name="유길상[ 교수 / 정보창의교육연구소 ]" userId="c4a2c5cc-8eb7-4e89-b9bd-49a33f984926" providerId="ADAL" clId="{C5933F16-3021-443F-9D97-45C3E10605DF}" dt="2019-10-06T03:19:13.699" v="338" actId="478"/>
          <ac:spMkLst>
            <pc:docMk/>
            <pc:sldMk cId="303726044" sldId="262"/>
            <ac:spMk id="6" creationId="{F64EC172-4DE9-4D5D-A053-D5E0EDD39E71}"/>
          </ac:spMkLst>
        </pc:spChg>
        <pc:spChg chg="add">
          <ac:chgData name="유길상[ 교수 / 정보창의교육연구소 ]" userId="c4a2c5cc-8eb7-4e89-b9bd-49a33f984926" providerId="ADAL" clId="{C5933F16-3021-443F-9D97-45C3E10605DF}" dt="2019-10-06T03:19:14.027" v="339"/>
          <ac:spMkLst>
            <pc:docMk/>
            <pc:sldMk cId="303726044" sldId="262"/>
            <ac:spMk id="7" creationId="{66326F70-BDB8-41AC-8034-536E5EB591C6}"/>
          </ac:spMkLst>
        </pc:spChg>
      </pc:sldChg>
      <pc:sldChg chg="addSp delSp modSp ord modNotesTx">
        <pc:chgData name="유길상[ 교수 / 정보창의교육연구소 ]" userId="c4a2c5cc-8eb7-4e89-b9bd-49a33f984926" providerId="ADAL" clId="{C5933F16-3021-443F-9D97-45C3E10605DF}" dt="2019-10-06T08:11:06.708" v="461"/>
        <pc:sldMkLst>
          <pc:docMk/>
          <pc:sldMk cId="1594530622" sldId="318"/>
        </pc:sldMkLst>
        <pc:spChg chg="add">
          <ac:chgData name="유길상[ 교수 / 정보창의교육연구소 ]" userId="c4a2c5cc-8eb7-4e89-b9bd-49a33f984926" providerId="ADAL" clId="{C5933F16-3021-443F-9D97-45C3E10605DF}" dt="2019-10-06T08:11:06.708" v="461"/>
          <ac:spMkLst>
            <pc:docMk/>
            <pc:sldMk cId="1594530622" sldId="318"/>
            <ac:spMk id="6" creationId="{DF1402A9-9A43-419D-9662-0753A19B56F0}"/>
          </ac:spMkLst>
        </pc:spChg>
        <pc:spChg chg="add">
          <ac:chgData name="유길상[ 교수 / 정보창의교육연구소 ]" userId="c4a2c5cc-8eb7-4e89-b9bd-49a33f984926" providerId="ADAL" clId="{C5933F16-3021-443F-9D97-45C3E10605DF}" dt="2019-10-06T03:24:51.389" v="425"/>
          <ac:spMkLst>
            <pc:docMk/>
            <pc:sldMk cId="1594530622" sldId="318"/>
            <ac:spMk id="7" creationId="{41B26F47-B2D9-4198-B134-CE7990A1ED9A}"/>
          </ac:spMkLst>
        </pc:spChg>
        <pc:spChg chg="del">
          <ac:chgData name="유길상[ 교수 / 정보창의교육연구소 ]" userId="c4a2c5cc-8eb7-4e89-b9bd-49a33f984926" providerId="ADAL" clId="{C5933F16-3021-443F-9D97-45C3E10605DF}" dt="2019-10-06T03:24:50.289" v="424" actId="478"/>
          <ac:spMkLst>
            <pc:docMk/>
            <pc:sldMk cId="1594530622" sldId="318"/>
            <ac:spMk id="8" creationId="{AD472EB3-18BC-4328-A629-2ECED6C54BAA}"/>
          </ac:spMkLst>
        </pc:spChg>
        <pc:spChg chg="add">
          <ac:chgData name="유길상[ 교수 / 정보창의교육연구소 ]" userId="c4a2c5cc-8eb7-4e89-b9bd-49a33f984926" providerId="ADAL" clId="{C5933F16-3021-443F-9D97-45C3E10605DF}" dt="2019-10-06T03:24:51.389" v="425"/>
          <ac:spMkLst>
            <pc:docMk/>
            <pc:sldMk cId="1594530622" sldId="318"/>
            <ac:spMk id="9" creationId="{EC5BE6E3-5621-4DE1-8684-9E11CF4CE6CB}"/>
          </ac:spMkLst>
        </pc:spChg>
        <pc:spChg chg="del mod">
          <ac:chgData name="유길상[ 교수 / 정보창의교육연구소 ]" userId="c4a2c5cc-8eb7-4e89-b9bd-49a33f984926" providerId="ADAL" clId="{C5933F16-3021-443F-9D97-45C3E10605DF}" dt="2019-10-06T03:24:50.289" v="424" actId="478"/>
          <ac:spMkLst>
            <pc:docMk/>
            <pc:sldMk cId="1594530622" sldId="318"/>
            <ac:spMk id="12" creationId="{E28EB97A-106C-4440-9D48-B3F4561901EB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3:24:39.261" v="423" actId="20577"/>
          <ac:spMkLst>
            <pc:docMk/>
            <pc:sldMk cId="1594530622" sldId="318"/>
            <ac:spMk id="14" creationId="{00000000-0000-0000-0000-000000000000}"/>
          </ac:spMkLst>
        </pc:spChg>
        <pc:picChg chg="add del mod">
          <ac:chgData name="유길상[ 교수 / 정보창의교육연구소 ]" userId="c4a2c5cc-8eb7-4e89-b9bd-49a33f984926" providerId="ADAL" clId="{C5933F16-3021-443F-9D97-45C3E10605DF}" dt="2019-10-06T03:24:50.289" v="424" actId="478"/>
          <ac:picMkLst>
            <pc:docMk/>
            <pc:sldMk cId="1594530622" sldId="318"/>
            <ac:picMk id="2" creationId="{BD3724C7-81AE-4DFB-B694-6BEC0F2DD02F}"/>
          </ac:picMkLst>
        </pc:picChg>
        <pc:picChg chg="del">
          <ac:chgData name="유길상[ 교수 / 정보창의교육연구소 ]" userId="c4a2c5cc-8eb7-4e89-b9bd-49a33f984926" providerId="ADAL" clId="{C5933F16-3021-443F-9D97-45C3E10605DF}" dt="2019-10-06T02:41:06.618" v="50" actId="478"/>
          <ac:picMkLst>
            <pc:docMk/>
            <pc:sldMk cId="1594530622" sldId="318"/>
            <ac:picMk id="3" creationId="{0F786A26-DF51-44E0-A3A8-03DD12F9AFA9}"/>
          </ac:picMkLst>
        </pc:picChg>
      </pc:sldChg>
      <pc:sldChg chg="addSp delSp modSp modNotesTx">
        <pc:chgData name="유길상[ 교수 / 정보창의교육연구소 ]" userId="c4a2c5cc-8eb7-4e89-b9bd-49a33f984926" providerId="ADAL" clId="{C5933F16-3021-443F-9D97-45C3E10605DF}" dt="2019-10-06T08:11:07.547" v="462"/>
        <pc:sldMkLst>
          <pc:docMk/>
          <pc:sldMk cId="1409353598" sldId="319"/>
        </pc:sldMkLst>
        <pc:spChg chg="add del mod">
          <ac:chgData name="유길상[ 교수 / 정보창의교육연구소 ]" userId="c4a2c5cc-8eb7-4e89-b9bd-49a33f984926" providerId="ADAL" clId="{C5933F16-3021-443F-9D97-45C3E10605DF}" dt="2019-10-06T03:24:20.029" v="405" actId="478"/>
          <ac:spMkLst>
            <pc:docMk/>
            <pc:sldMk cId="1409353598" sldId="319"/>
            <ac:spMk id="3" creationId="{0777570E-9013-4B8A-973B-E79B57908607}"/>
          </ac:spMkLst>
        </pc:spChg>
        <pc:spChg chg="add del mod">
          <ac:chgData name="유길상[ 교수 / 정보창의교육연구소 ]" userId="c4a2c5cc-8eb7-4e89-b9bd-49a33f984926" providerId="ADAL" clId="{C5933F16-3021-443F-9D97-45C3E10605DF}" dt="2019-10-06T03:24:14.367" v="404" actId="478"/>
          <ac:spMkLst>
            <pc:docMk/>
            <pc:sldMk cId="1409353598" sldId="319"/>
            <ac:spMk id="4" creationId="{D345D80A-E0E2-4FB2-8B06-66CA2204EC80}"/>
          </ac:spMkLst>
        </pc:spChg>
        <pc:spChg chg="add">
          <ac:chgData name="유길상[ 교수 / 정보창의교육연구소 ]" userId="c4a2c5cc-8eb7-4e89-b9bd-49a33f984926" providerId="ADAL" clId="{C5933F16-3021-443F-9D97-45C3E10605DF}" dt="2019-10-06T08:11:07.547" v="462"/>
          <ac:spMkLst>
            <pc:docMk/>
            <pc:sldMk cId="1409353598" sldId="319"/>
            <ac:spMk id="6" creationId="{0E633DB2-6FFD-44AE-B32D-31BC3A9C53FD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3:20:33.342" v="359" actId="20577"/>
          <ac:spMkLst>
            <pc:docMk/>
            <pc:sldMk cId="1409353598" sldId="319"/>
            <ac:spMk id="8" creationId="{AD472EB3-18BC-4328-A629-2ECED6C54BAA}"/>
          </ac:spMkLst>
        </pc:spChg>
        <pc:spChg chg="add mod">
          <ac:chgData name="유길상[ 교수 / 정보창의교육연구소 ]" userId="c4a2c5cc-8eb7-4e89-b9bd-49a33f984926" providerId="ADAL" clId="{C5933F16-3021-443F-9D97-45C3E10605DF}" dt="2019-10-06T03:22:09.942" v="379" actId="1076"/>
          <ac:spMkLst>
            <pc:docMk/>
            <pc:sldMk cId="1409353598" sldId="319"/>
            <ac:spMk id="9" creationId="{8C19CD99-633F-4DE3-8251-A74C921577BC}"/>
          </ac:spMkLst>
        </pc:spChg>
        <pc:spChg chg="del">
          <ac:chgData name="유길상[ 교수 / 정보창의교육연구소 ]" userId="c4a2c5cc-8eb7-4e89-b9bd-49a33f984926" providerId="ADAL" clId="{C5933F16-3021-443F-9D97-45C3E10605DF}" dt="2019-10-06T03:20:39.021" v="361" actId="478"/>
          <ac:spMkLst>
            <pc:docMk/>
            <pc:sldMk cId="1409353598" sldId="319"/>
            <ac:spMk id="12" creationId="{E28EB97A-106C-4440-9D48-B3F4561901EB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3:20:14.738" v="345" actId="20577"/>
          <ac:spMkLst>
            <pc:docMk/>
            <pc:sldMk cId="1409353598" sldId="319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C5933F16-3021-443F-9D97-45C3E10605DF}" dt="2019-10-06T03:20:35.212" v="360" actId="478"/>
          <ac:picMkLst>
            <pc:docMk/>
            <pc:sldMk cId="1409353598" sldId="319"/>
            <ac:picMk id="2" creationId="{2B7D4E87-B8D8-4BF5-9377-09F37CEB1BEB}"/>
          </ac:picMkLst>
        </pc:picChg>
        <pc:picChg chg="add del mod">
          <ac:chgData name="유길상[ 교수 / 정보창의교육연구소 ]" userId="c4a2c5cc-8eb7-4e89-b9bd-49a33f984926" providerId="ADAL" clId="{C5933F16-3021-443F-9D97-45C3E10605DF}" dt="2019-10-06T03:24:22.417" v="406" actId="478"/>
          <ac:picMkLst>
            <pc:docMk/>
            <pc:sldMk cId="1409353598" sldId="319"/>
            <ac:picMk id="7" creationId="{A3E030C8-4D1B-4B90-A231-25994F9ECC1C}"/>
          </ac:picMkLst>
        </pc:picChg>
      </pc:sldChg>
      <pc:sldChg chg="addSp">
        <pc:chgData name="유길상[ 교수 / 정보창의교육연구소 ]" userId="c4a2c5cc-8eb7-4e89-b9bd-49a33f984926" providerId="ADAL" clId="{C5933F16-3021-443F-9D97-45C3E10605DF}" dt="2019-10-06T08:17:55.428" v="470"/>
        <pc:sldMkLst>
          <pc:docMk/>
          <pc:sldMk cId="525220796" sldId="320"/>
        </pc:sldMkLst>
        <pc:spChg chg="add">
          <ac:chgData name="유길상[ 교수 / 정보창의교육연구소 ]" userId="c4a2c5cc-8eb7-4e89-b9bd-49a33f984926" providerId="ADAL" clId="{C5933F16-3021-443F-9D97-45C3E10605DF}" dt="2019-10-06T08:17:55.428" v="470"/>
          <ac:spMkLst>
            <pc:docMk/>
            <pc:sldMk cId="525220796" sldId="320"/>
            <ac:spMk id="6" creationId="{EB0119F0-CAB0-4CBA-9923-29DA37FB2CEA}"/>
          </ac:spMkLst>
        </pc:spChg>
      </pc:sldChg>
      <pc:sldChg chg="addSp delSp modSp">
        <pc:chgData name="유길상[ 교수 / 정보창의교육연구소 ]" userId="c4a2c5cc-8eb7-4e89-b9bd-49a33f984926" providerId="ADAL" clId="{C5933F16-3021-443F-9D97-45C3E10605DF}" dt="2019-10-06T08:15:54.617" v="469" actId="20577"/>
        <pc:sldMkLst>
          <pc:docMk/>
          <pc:sldMk cId="3378991251" sldId="321"/>
        </pc:sldMkLst>
        <pc:spChg chg="del">
          <ac:chgData name="유길상[ 교수 / 정보창의교육연구소 ]" userId="c4a2c5cc-8eb7-4e89-b9bd-49a33f984926" providerId="ADAL" clId="{C5933F16-3021-443F-9D97-45C3E10605DF}" dt="2019-10-06T02:41:51.819" v="78" actId="478"/>
          <ac:spMkLst>
            <pc:docMk/>
            <pc:sldMk cId="3378991251" sldId="321"/>
            <ac:spMk id="5" creationId="{AC428175-F122-4504-B308-A0A81EF41193}"/>
          </ac:spMkLst>
        </pc:spChg>
        <pc:spChg chg="add">
          <ac:chgData name="유길상[ 교수 / 정보창의교육연구소 ]" userId="c4a2c5cc-8eb7-4e89-b9bd-49a33f984926" providerId="ADAL" clId="{C5933F16-3021-443F-9D97-45C3E10605DF}" dt="2019-10-06T08:08:42.233" v="451"/>
          <ac:spMkLst>
            <pc:docMk/>
            <pc:sldMk cId="3378991251" sldId="321"/>
            <ac:spMk id="7" creationId="{0064207A-7D79-48FD-9BF7-DC4BCE7D5C68}"/>
          </ac:spMkLst>
        </pc:spChg>
        <pc:spChg chg="add mod">
          <ac:chgData name="유길상[ 교수 / 정보창의교육연구소 ]" userId="c4a2c5cc-8eb7-4e89-b9bd-49a33f984926" providerId="ADAL" clId="{C5933F16-3021-443F-9D97-45C3E10605DF}" dt="2019-10-06T08:15:44.832" v="466" actId="6549"/>
          <ac:spMkLst>
            <pc:docMk/>
            <pc:sldMk cId="3378991251" sldId="321"/>
            <ac:spMk id="9" creationId="{8CCF8834-653D-4C41-A6F1-545142E89CFA}"/>
          </ac:spMkLst>
        </pc:spChg>
        <pc:spChg chg="del mod">
          <ac:chgData name="유길상[ 교수 / 정보창의교육연구소 ]" userId="c4a2c5cc-8eb7-4e89-b9bd-49a33f984926" providerId="ADAL" clId="{C5933F16-3021-443F-9D97-45C3E10605DF}" dt="2019-10-06T08:08:41.721" v="450" actId="478"/>
          <ac:spMkLst>
            <pc:docMk/>
            <pc:sldMk cId="3378991251" sldId="321"/>
            <ac:spMk id="10" creationId="{1B5ECFB7-3718-4090-A494-881C9D1D2969}"/>
          </ac:spMkLst>
        </pc:spChg>
        <pc:spChg chg="add mod">
          <ac:chgData name="유길상[ 교수 / 정보창의교육연구소 ]" userId="c4a2c5cc-8eb7-4e89-b9bd-49a33f984926" providerId="ADAL" clId="{C5933F16-3021-443F-9D97-45C3E10605DF}" dt="2019-10-06T08:15:48.285" v="467"/>
          <ac:spMkLst>
            <pc:docMk/>
            <pc:sldMk cId="3378991251" sldId="321"/>
            <ac:spMk id="11" creationId="{073F58BE-0C49-4C1D-BE6E-E24F6F6F67DE}"/>
          </ac:spMkLst>
        </pc:spChg>
        <pc:spChg chg="del mod">
          <ac:chgData name="유길상[ 교수 / 정보창의교육연구소 ]" userId="c4a2c5cc-8eb7-4e89-b9bd-49a33f984926" providerId="ADAL" clId="{C5933F16-3021-443F-9D97-45C3E10605DF}" dt="2019-10-06T08:08:41.721" v="450" actId="478"/>
          <ac:spMkLst>
            <pc:docMk/>
            <pc:sldMk cId="3378991251" sldId="321"/>
            <ac:spMk id="12" creationId="{E28EB97A-106C-4440-9D48-B3F4561901EB}"/>
          </ac:spMkLst>
        </pc:spChg>
        <pc:spChg chg="add mod">
          <ac:chgData name="유길상[ 교수 / 정보창의교육연구소 ]" userId="c4a2c5cc-8eb7-4e89-b9bd-49a33f984926" providerId="ADAL" clId="{C5933F16-3021-443F-9D97-45C3E10605DF}" dt="2019-10-06T08:15:54.617" v="469" actId="20577"/>
          <ac:spMkLst>
            <pc:docMk/>
            <pc:sldMk cId="3378991251" sldId="321"/>
            <ac:spMk id="13" creationId="{9CBF16F6-3C1F-47E7-8792-024C0295DD32}"/>
          </ac:spMkLst>
        </pc:spChg>
        <pc:spChg chg="add">
          <ac:chgData name="유길상[ 교수 / 정보창의교육연구소 ]" userId="c4a2c5cc-8eb7-4e89-b9bd-49a33f984926" providerId="ADAL" clId="{C5933F16-3021-443F-9D97-45C3E10605DF}" dt="2019-10-06T08:10:56.326" v="455"/>
          <ac:spMkLst>
            <pc:docMk/>
            <pc:sldMk cId="3378991251" sldId="321"/>
            <ac:spMk id="16" creationId="{EE008658-8A4C-4C2E-9335-99B51B271102}"/>
          </ac:spMkLst>
        </pc:spChg>
      </pc:sldChg>
      <pc:sldChg chg="addSp modSp">
        <pc:chgData name="유길상[ 교수 / 정보창의교육연구소 ]" userId="c4a2c5cc-8eb7-4e89-b9bd-49a33f984926" providerId="ADAL" clId="{C5933F16-3021-443F-9D97-45C3E10605DF}" dt="2019-10-06T08:10:54.877" v="454"/>
        <pc:sldMkLst>
          <pc:docMk/>
          <pc:sldMk cId="3305913746" sldId="322"/>
        </pc:sldMkLst>
        <pc:spChg chg="add">
          <ac:chgData name="유길상[ 교수 / 정보창의교육연구소 ]" userId="c4a2c5cc-8eb7-4e89-b9bd-49a33f984926" providerId="ADAL" clId="{C5933F16-3021-443F-9D97-45C3E10605DF}" dt="2019-10-06T08:10:54.877" v="454"/>
          <ac:spMkLst>
            <pc:docMk/>
            <pc:sldMk cId="3305913746" sldId="322"/>
            <ac:spMk id="7" creationId="{49720BF9-4187-4BF2-BD9A-FDDBC35EB058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2:42:35.512" v="81"/>
          <ac:spMkLst>
            <pc:docMk/>
            <pc:sldMk cId="3305913746" sldId="322"/>
            <ac:spMk id="12" creationId="{E28EB97A-106C-4440-9D48-B3F4561901EB}"/>
          </ac:spMkLst>
        </pc:spChg>
      </pc:sldChg>
      <pc:sldChg chg="addSp delSp modSp modNotesTx">
        <pc:chgData name="유길상[ 교수 / 정보창의교육연구소 ]" userId="c4a2c5cc-8eb7-4e89-b9bd-49a33f984926" providerId="ADAL" clId="{C5933F16-3021-443F-9D97-45C3E10605DF}" dt="2019-10-06T02:39:53.510" v="48" actId="1076"/>
        <pc:sldMkLst>
          <pc:docMk/>
          <pc:sldMk cId="1918355455" sldId="348"/>
        </pc:sldMkLst>
        <pc:picChg chg="add">
          <ac:chgData name="유길상[ 교수 / 정보창의교육연구소 ]" userId="c4a2c5cc-8eb7-4e89-b9bd-49a33f984926" providerId="ADAL" clId="{C5933F16-3021-443F-9D97-45C3E10605DF}" dt="2019-10-06T02:37:41.317" v="46"/>
          <ac:picMkLst>
            <pc:docMk/>
            <pc:sldMk cId="1918355455" sldId="348"/>
            <ac:picMk id="2" creationId="{A88D03EE-010C-41E8-921F-50482EE3F289}"/>
          </ac:picMkLst>
        </pc:picChg>
        <pc:picChg chg="del mod">
          <ac:chgData name="유길상[ 교수 / 정보창의교육연구소 ]" userId="c4a2c5cc-8eb7-4e89-b9bd-49a33f984926" providerId="ADAL" clId="{C5933F16-3021-443F-9D97-45C3E10605DF}" dt="2019-10-06T02:37:40.906" v="45" actId="478"/>
          <ac:picMkLst>
            <pc:docMk/>
            <pc:sldMk cId="1918355455" sldId="348"/>
            <ac:picMk id="4" creationId="{B96784B5-A5CB-4D37-B8CB-AD69D4CD6D9F}"/>
          </ac:picMkLst>
        </pc:picChg>
        <pc:picChg chg="add mod">
          <ac:chgData name="유길상[ 교수 / 정보창의교육연구소 ]" userId="c4a2c5cc-8eb7-4e89-b9bd-49a33f984926" providerId="ADAL" clId="{C5933F16-3021-443F-9D97-45C3E10605DF}" dt="2019-10-06T02:39:53.510" v="48" actId="1076"/>
          <ac:picMkLst>
            <pc:docMk/>
            <pc:sldMk cId="1918355455" sldId="348"/>
            <ac:picMk id="5" creationId="{A5187AF1-7212-4BEA-9061-28732D2C5B89}"/>
          </ac:picMkLst>
        </pc:picChg>
      </pc:sldChg>
      <pc:sldChg chg="modSp">
        <pc:chgData name="유길상[ 교수 / 정보창의교육연구소 ]" userId="c4a2c5cc-8eb7-4e89-b9bd-49a33f984926" providerId="ADAL" clId="{C5933F16-3021-443F-9D97-45C3E10605DF}" dt="2019-10-06T03:13:53.557" v="226" actId="1076"/>
        <pc:sldMkLst>
          <pc:docMk/>
          <pc:sldMk cId="863409514" sldId="358"/>
        </pc:sldMkLst>
        <pc:spChg chg="mod">
          <ac:chgData name="유길상[ 교수 / 정보창의교육연구소 ]" userId="c4a2c5cc-8eb7-4e89-b9bd-49a33f984926" providerId="ADAL" clId="{C5933F16-3021-443F-9D97-45C3E10605DF}" dt="2019-10-06T03:13:39.126" v="225" actId="6549"/>
          <ac:spMkLst>
            <pc:docMk/>
            <pc:sldMk cId="863409514" sldId="358"/>
            <ac:spMk id="19" creationId="{DF590C35-781C-473B-8EFA-591CF0FD2015}"/>
          </ac:spMkLst>
        </pc:spChg>
        <pc:picChg chg="mod">
          <ac:chgData name="유길상[ 교수 / 정보창의교육연구소 ]" userId="c4a2c5cc-8eb7-4e89-b9bd-49a33f984926" providerId="ADAL" clId="{C5933F16-3021-443F-9D97-45C3E10605DF}" dt="2019-10-06T03:13:53.557" v="226" actId="1076"/>
          <ac:picMkLst>
            <pc:docMk/>
            <pc:sldMk cId="863409514" sldId="358"/>
            <ac:picMk id="2" creationId="{538A3873-C33E-4279-93F1-9218085A9C37}"/>
          </ac:picMkLst>
        </pc:picChg>
        <pc:picChg chg="mod">
          <ac:chgData name="유길상[ 교수 / 정보창의교육연구소 ]" userId="c4a2c5cc-8eb7-4e89-b9bd-49a33f984926" providerId="ADAL" clId="{C5933F16-3021-443F-9D97-45C3E10605DF}" dt="2019-10-06T03:13:53.557" v="226" actId="1076"/>
          <ac:picMkLst>
            <pc:docMk/>
            <pc:sldMk cId="863409514" sldId="358"/>
            <ac:picMk id="4" creationId="{B6B296CB-25EE-47F8-A6FB-E12873BA14E8}"/>
          </ac:picMkLst>
        </pc:picChg>
      </pc:sldChg>
      <pc:sldChg chg="addSp delSp modSp">
        <pc:chgData name="유길상[ 교수 / 정보창의교육연구소 ]" userId="c4a2c5cc-8eb7-4e89-b9bd-49a33f984926" providerId="ADAL" clId="{C5933F16-3021-443F-9D97-45C3E10605DF}" dt="2019-10-06T08:10:52.092" v="453"/>
        <pc:sldMkLst>
          <pc:docMk/>
          <pc:sldMk cId="3432306957" sldId="364"/>
        </pc:sldMkLst>
        <pc:spChg chg="add mod">
          <ac:chgData name="유길상[ 교수 / 정보창의교육연구소 ]" userId="c4a2c5cc-8eb7-4e89-b9bd-49a33f984926" providerId="ADAL" clId="{C5933F16-3021-443F-9D97-45C3E10605DF}" dt="2019-10-06T08:10:39.223" v="452"/>
          <ac:spMkLst>
            <pc:docMk/>
            <pc:sldMk cId="3432306957" sldId="364"/>
            <ac:spMk id="2" creationId="{1A30E764-C3BB-4758-B134-524F0D93DE73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2:17:24.639" v="9" actId="20577"/>
          <ac:spMkLst>
            <pc:docMk/>
            <pc:sldMk cId="3432306957" sldId="364"/>
            <ac:spMk id="3" creationId="{37F2ACF0-C4FD-4D19-A6AF-5E8B261DB268}"/>
          </ac:spMkLst>
        </pc:spChg>
        <pc:spChg chg="add mod">
          <ac:chgData name="유길상[ 교수 / 정보창의교육연구소 ]" userId="c4a2c5cc-8eb7-4e89-b9bd-49a33f984926" providerId="ADAL" clId="{C5933F16-3021-443F-9D97-45C3E10605DF}" dt="2019-10-06T08:10:39.223" v="452"/>
          <ac:spMkLst>
            <pc:docMk/>
            <pc:sldMk cId="3432306957" sldId="364"/>
            <ac:spMk id="4" creationId="{AAB1EC51-6BA5-4FC1-B5ED-537BF4876776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2:17:51.157" v="13" actId="1076"/>
          <ac:spMkLst>
            <pc:docMk/>
            <pc:sldMk cId="3432306957" sldId="364"/>
            <ac:spMk id="9" creationId="{E70641D8-85DB-477E-AA16-42B1330D5D0C}"/>
          </ac:spMkLst>
        </pc:spChg>
        <pc:spChg chg="add">
          <ac:chgData name="유길상[ 교수 / 정보창의교육연구소 ]" userId="c4a2c5cc-8eb7-4e89-b9bd-49a33f984926" providerId="ADAL" clId="{C5933F16-3021-443F-9D97-45C3E10605DF}" dt="2019-10-06T08:10:52.092" v="453"/>
          <ac:spMkLst>
            <pc:docMk/>
            <pc:sldMk cId="3432306957" sldId="364"/>
            <ac:spMk id="11" creationId="{C37A1763-1104-4ED0-841B-DD3EA4F058A9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2:17:38.063" v="12" actId="20577"/>
          <ac:spMkLst>
            <pc:docMk/>
            <pc:sldMk cId="3432306957" sldId="364"/>
            <ac:spMk id="14" creationId="{00000000-0000-0000-0000-000000000000}"/>
          </ac:spMkLst>
        </pc:spChg>
        <pc:spChg chg="del">
          <ac:chgData name="유길상[ 교수 / 정보창의교육연구소 ]" userId="c4a2c5cc-8eb7-4e89-b9bd-49a33f984926" providerId="ADAL" clId="{C5933F16-3021-443F-9D97-45C3E10605DF}" dt="2019-10-06T08:10:39.223" v="452"/>
          <ac:spMkLst>
            <pc:docMk/>
            <pc:sldMk cId="3432306957" sldId="364"/>
            <ac:spMk id="15" creationId="{00000000-0000-0000-0000-000000000000}"/>
          </ac:spMkLst>
        </pc:spChg>
        <pc:picChg chg="mod">
          <ac:chgData name="유길상[ 교수 / 정보창의교육연구소 ]" userId="c4a2c5cc-8eb7-4e89-b9bd-49a33f984926" providerId="ADAL" clId="{C5933F16-3021-443F-9D97-45C3E10605DF}" dt="2019-10-06T02:17:59.846" v="16" actId="1076"/>
          <ac:picMkLst>
            <pc:docMk/>
            <pc:sldMk cId="3432306957" sldId="364"/>
            <ac:picMk id="10" creationId="{6B360DB4-0A3C-4E8A-8F75-96AC0B0F8319}"/>
          </ac:picMkLst>
        </pc:picChg>
      </pc:sldChg>
      <pc:sldChg chg="addSp delSp modSp add modNotesTx">
        <pc:chgData name="유길상[ 교수 / 정보창의교육연구소 ]" userId="c4a2c5cc-8eb7-4e89-b9bd-49a33f984926" providerId="ADAL" clId="{C5933F16-3021-443F-9D97-45C3E10605DF}" dt="2019-10-06T02:49:22.084" v="97" actId="6549"/>
        <pc:sldMkLst>
          <pc:docMk/>
          <pc:sldMk cId="371897423" sldId="365"/>
        </pc:sldMkLst>
        <pc:spChg chg="add del mod">
          <ac:chgData name="유길상[ 교수 / 정보창의교육연구소 ]" userId="c4a2c5cc-8eb7-4e89-b9bd-49a33f984926" providerId="ADAL" clId="{C5933F16-3021-443F-9D97-45C3E10605DF}" dt="2019-10-06T02:35:59.989" v="38" actId="478"/>
          <ac:spMkLst>
            <pc:docMk/>
            <pc:sldMk cId="371897423" sldId="365"/>
            <ac:spMk id="6" creationId="{C23AF1B7-C4D1-4F04-928B-D86854F5C409}"/>
          </ac:spMkLst>
        </pc:spChg>
        <pc:spChg chg="add del mod">
          <ac:chgData name="유길상[ 교수 / 정보창의교육연구소 ]" userId="c4a2c5cc-8eb7-4e89-b9bd-49a33f984926" providerId="ADAL" clId="{C5933F16-3021-443F-9D97-45C3E10605DF}" dt="2019-10-06T02:44:50.905" v="84" actId="478"/>
          <ac:spMkLst>
            <pc:docMk/>
            <pc:sldMk cId="371897423" sldId="365"/>
            <ac:spMk id="7" creationId="{DCEFF20D-85DA-4DD3-80A6-B9E5043B926B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2:35:27.136" v="35" actId="20577"/>
          <ac:spMkLst>
            <pc:docMk/>
            <pc:sldMk cId="371897423" sldId="365"/>
            <ac:spMk id="8" creationId="{AD472EB3-18BC-4328-A629-2ECED6C54BAA}"/>
          </ac:spMkLst>
        </pc:spChg>
        <pc:spChg chg="add del">
          <ac:chgData name="유길상[ 교수 / 정보창의교육연구소 ]" userId="c4a2c5cc-8eb7-4e89-b9bd-49a33f984926" providerId="ADAL" clId="{C5933F16-3021-443F-9D97-45C3E10605DF}" dt="2019-10-06T02:44:59.078" v="88"/>
          <ac:spMkLst>
            <pc:docMk/>
            <pc:sldMk cId="371897423" sldId="365"/>
            <ac:spMk id="9" creationId="{CF72618E-AD9E-4E99-A836-B6149C016E3B}"/>
          </ac:spMkLst>
        </pc:spChg>
        <pc:spChg chg="add del mod">
          <ac:chgData name="유길상[ 교수 / 정보창의교육연구소 ]" userId="c4a2c5cc-8eb7-4e89-b9bd-49a33f984926" providerId="ADAL" clId="{C5933F16-3021-443F-9D97-45C3E10605DF}" dt="2019-10-06T02:47:25.818" v="91" actId="478"/>
          <ac:spMkLst>
            <pc:docMk/>
            <pc:sldMk cId="371897423" sldId="365"/>
            <ac:spMk id="10" creationId="{042BB98F-28D7-4F59-8094-2C115CD22D01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2:49:22.084" v="97" actId="6549"/>
          <ac:spMkLst>
            <pc:docMk/>
            <pc:sldMk cId="371897423" sldId="365"/>
            <ac:spMk id="14" creationId="{00000000-0000-0000-0000-000000000000}"/>
          </ac:spMkLst>
        </pc:spChg>
        <pc:picChg chg="add mod">
          <ac:chgData name="유길상[ 교수 / 정보창의교육연구소 ]" userId="c4a2c5cc-8eb7-4e89-b9bd-49a33f984926" providerId="ADAL" clId="{C5933F16-3021-443F-9D97-45C3E10605DF}" dt="2019-10-06T02:30:18.991" v="31" actId="1076"/>
          <ac:picMkLst>
            <pc:docMk/>
            <pc:sldMk cId="371897423" sldId="365"/>
            <ac:picMk id="2" creationId="{6E76A699-F895-4F9E-B1DF-D9E718D61580}"/>
          </ac:picMkLst>
        </pc:picChg>
        <pc:picChg chg="del">
          <ac:chgData name="유길상[ 교수 / 정보창의교육연구소 ]" userId="c4a2c5cc-8eb7-4e89-b9bd-49a33f984926" providerId="ADAL" clId="{C5933F16-3021-443F-9D97-45C3E10605DF}" dt="2019-10-06T02:30:13.530" v="29" actId="478"/>
          <ac:picMkLst>
            <pc:docMk/>
            <pc:sldMk cId="371897423" sldId="365"/>
            <ac:picMk id="4" creationId="{B96784B5-A5CB-4D37-B8CB-AD69D4CD6D9F}"/>
          </ac:picMkLst>
        </pc:picChg>
        <pc:picChg chg="add mod">
          <ac:chgData name="유길상[ 교수 / 정보창의교육연구소 ]" userId="c4a2c5cc-8eb7-4e89-b9bd-49a33f984926" providerId="ADAL" clId="{C5933F16-3021-443F-9D97-45C3E10605DF}" dt="2019-10-06T02:35:19.814" v="34" actId="14100"/>
          <ac:picMkLst>
            <pc:docMk/>
            <pc:sldMk cId="371897423" sldId="365"/>
            <ac:picMk id="5" creationId="{5D36D901-6766-4945-AF57-C0D8B5009551}"/>
          </ac:picMkLst>
        </pc:picChg>
      </pc:sldChg>
      <pc:sldChg chg="modSp add">
        <pc:chgData name="유길상[ 교수 / 정보창의교육연구소 ]" userId="c4a2c5cc-8eb7-4e89-b9bd-49a33f984926" providerId="ADAL" clId="{C5933F16-3021-443F-9D97-45C3E10605DF}" dt="2019-10-06T02:53:56.337" v="105"/>
        <pc:sldMkLst>
          <pc:docMk/>
          <pc:sldMk cId="3898877128" sldId="366"/>
        </pc:sldMkLst>
        <pc:spChg chg="mod">
          <ac:chgData name="유길상[ 교수 / 정보창의교육연구소 ]" userId="c4a2c5cc-8eb7-4e89-b9bd-49a33f984926" providerId="ADAL" clId="{C5933F16-3021-443F-9D97-45C3E10605DF}" dt="2019-10-06T02:53:56.337" v="105"/>
          <ac:spMkLst>
            <pc:docMk/>
            <pc:sldMk cId="3898877128" sldId="366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2:49:34.896" v="103"/>
          <ac:spMkLst>
            <pc:docMk/>
            <pc:sldMk cId="3898877128" sldId="366"/>
            <ac:spMk id="14" creationId="{00000000-0000-0000-0000-000000000000}"/>
          </ac:spMkLst>
        </pc:spChg>
      </pc:sldChg>
      <pc:sldChg chg="addSp delSp modSp add modNotesTx">
        <pc:chgData name="유길상[ 교수 / 정보창의교육연구소 ]" userId="c4a2c5cc-8eb7-4e89-b9bd-49a33f984926" providerId="ADAL" clId="{C5933F16-3021-443F-9D97-45C3E10605DF}" dt="2019-10-06T03:11:20.262" v="203" actId="1076"/>
        <pc:sldMkLst>
          <pc:docMk/>
          <pc:sldMk cId="2264692575" sldId="367"/>
        </pc:sldMkLst>
        <pc:spChg chg="mod">
          <ac:chgData name="유길상[ 교수 / 정보창의교육연구소 ]" userId="c4a2c5cc-8eb7-4e89-b9bd-49a33f984926" providerId="ADAL" clId="{C5933F16-3021-443F-9D97-45C3E10605DF}" dt="2019-10-06T03:11:20.262" v="203" actId="1076"/>
          <ac:spMkLst>
            <pc:docMk/>
            <pc:sldMk cId="2264692575" sldId="367"/>
            <ac:spMk id="7" creationId="{10F59875-7A5E-4848-8959-9E493E24DFB3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2:54:45.634" v="109"/>
          <ac:spMkLst>
            <pc:docMk/>
            <pc:sldMk cId="2264692575" sldId="367"/>
            <ac:spMk id="14" creationId="{00000000-0000-0000-0000-000000000000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2:58:37.127" v="112"/>
          <ac:spMkLst>
            <pc:docMk/>
            <pc:sldMk cId="2264692575" sldId="367"/>
            <ac:spMk id="19" creationId="{DF590C35-781C-473B-8EFA-591CF0FD2015}"/>
          </ac:spMkLst>
        </pc:spChg>
        <pc:picChg chg="del mod">
          <ac:chgData name="유길상[ 교수 / 정보창의교육연구소 ]" userId="c4a2c5cc-8eb7-4e89-b9bd-49a33f984926" providerId="ADAL" clId="{C5933F16-3021-443F-9D97-45C3E10605DF}" dt="2019-10-06T03:09:57.231" v="197" actId="478"/>
          <ac:picMkLst>
            <pc:docMk/>
            <pc:sldMk cId="2264692575" sldId="367"/>
            <ac:picMk id="2" creationId="{538A3873-C33E-4279-93F1-9218085A9C37}"/>
          </ac:picMkLst>
        </pc:picChg>
        <pc:picChg chg="del mod">
          <ac:chgData name="유길상[ 교수 / 정보창의교육연구소 ]" userId="c4a2c5cc-8eb7-4e89-b9bd-49a33f984926" providerId="ADAL" clId="{C5933F16-3021-443F-9D97-45C3E10605DF}" dt="2019-10-06T03:09:58.295" v="198" actId="478"/>
          <ac:picMkLst>
            <pc:docMk/>
            <pc:sldMk cId="2264692575" sldId="367"/>
            <ac:picMk id="4" creationId="{B6B296CB-25EE-47F8-A6FB-E12873BA14E8}"/>
          </ac:picMkLst>
        </pc:picChg>
        <pc:picChg chg="add mod">
          <ac:chgData name="유길상[ 교수 / 정보창의교육연구소 ]" userId="c4a2c5cc-8eb7-4e89-b9bd-49a33f984926" providerId="ADAL" clId="{C5933F16-3021-443F-9D97-45C3E10605DF}" dt="2019-10-06T03:10:04.862" v="200" actId="1076"/>
          <ac:picMkLst>
            <pc:docMk/>
            <pc:sldMk cId="2264692575" sldId="367"/>
            <ac:picMk id="5" creationId="{2DCF27EE-E4B3-4CB5-B5B6-E66D2A30E419}"/>
          </ac:picMkLst>
        </pc:picChg>
        <pc:picChg chg="add mod">
          <ac:chgData name="유길상[ 교수 / 정보창의교육연구소 ]" userId="c4a2c5cc-8eb7-4e89-b9bd-49a33f984926" providerId="ADAL" clId="{C5933F16-3021-443F-9D97-45C3E10605DF}" dt="2019-10-06T03:11:12.765" v="202" actId="1076"/>
          <ac:picMkLst>
            <pc:docMk/>
            <pc:sldMk cId="2264692575" sldId="367"/>
            <ac:picMk id="6" creationId="{923370B6-4205-492C-981F-A07874108E52}"/>
          </ac:picMkLst>
        </pc:picChg>
      </pc:sldChg>
      <pc:sldChg chg="addSp modSp add">
        <pc:chgData name="유길상[ 교수 / 정보창의교육연구소 ]" userId="c4a2c5cc-8eb7-4e89-b9bd-49a33f984926" providerId="ADAL" clId="{C5933F16-3021-443F-9D97-45C3E10605DF}" dt="2019-10-06T08:11:03.124" v="457"/>
        <pc:sldMkLst>
          <pc:docMk/>
          <pc:sldMk cId="3316743694" sldId="368"/>
        </pc:sldMkLst>
        <pc:spChg chg="add">
          <ac:chgData name="유길상[ 교수 / 정보창의교육연구소 ]" userId="c4a2c5cc-8eb7-4e89-b9bd-49a33f984926" providerId="ADAL" clId="{C5933F16-3021-443F-9D97-45C3E10605DF}" dt="2019-10-06T08:11:03.124" v="457"/>
          <ac:spMkLst>
            <pc:docMk/>
            <pc:sldMk cId="3316743694" sldId="368"/>
            <ac:spMk id="7" creationId="{54E8E7B4-CDE0-4743-8D7E-8F500ED779AB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8:08:07.601" v="448"/>
          <ac:spMkLst>
            <pc:docMk/>
            <pc:sldMk cId="3316743694" sldId="368"/>
            <ac:spMk id="12" creationId="{E28EB97A-106C-4440-9D48-B3F4561901EB}"/>
          </ac:spMkLst>
        </pc:spChg>
        <pc:picChg chg="mod">
          <ac:chgData name="유길상[ 교수 / 정보창의교육연구소 ]" userId="c4a2c5cc-8eb7-4e89-b9bd-49a33f984926" providerId="ADAL" clId="{C5933F16-3021-443F-9D97-45C3E10605DF}" dt="2019-10-06T08:08:11.309" v="449" actId="1076"/>
          <ac:picMkLst>
            <pc:docMk/>
            <pc:sldMk cId="3316743694" sldId="368"/>
            <ac:picMk id="2" creationId="{2B7D4E87-B8D8-4BF5-9377-09F37CEB1BEB}"/>
          </ac:picMkLst>
        </pc:picChg>
      </pc:sldChg>
      <pc:sldChg chg="addSp add">
        <pc:chgData name="유길상[ 교수 / 정보창의교육연구소 ]" userId="c4a2c5cc-8eb7-4e89-b9bd-49a33f984926" providerId="ADAL" clId="{C5933F16-3021-443F-9D97-45C3E10605DF}" dt="2019-10-06T08:11:01.704" v="456"/>
        <pc:sldMkLst>
          <pc:docMk/>
          <pc:sldMk cId="3073359260" sldId="369"/>
        </pc:sldMkLst>
        <pc:spChg chg="add">
          <ac:chgData name="유길상[ 교수 / 정보창의교육연구소 ]" userId="c4a2c5cc-8eb7-4e89-b9bd-49a33f984926" providerId="ADAL" clId="{C5933F16-3021-443F-9D97-45C3E10605DF}" dt="2019-10-06T08:11:01.704" v="456"/>
          <ac:spMkLst>
            <pc:docMk/>
            <pc:sldMk cId="3073359260" sldId="369"/>
            <ac:spMk id="7" creationId="{2E890F23-BA33-4C17-A6B6-BFBD2E7D2AF8}"/>
          </ac:spMkLst>
        </pc:spChg>
      </pc:sldChg>
      <pc:sldChg chg="addSp modSp add">
        <pc:chgData name="유길상[ 교수 / 정보창의교육연구소 ]" userId="c4a2c5cc-8eb7-4e89-b9bd-49a33f984926" providerId="ADAL" clId="{C5933F16-3021-443F-9D97-45C3E10605DF}" dt="2019-10-06T08:11:05.943" v="460"/>
        <pc:sldMkLst>
          <pc:docMk/>
          <pc:sldMk cId="3123538146" sldId="370"/>
        </pc:sldMkLst>
        <pc:spChg chg="add">
          <ac:chgData name="유길상[ 교수 / 정보창의교육연구소 ]" userId="c4a2c5cc-8eb7-4e89-b9bd-49a33f984926" providerId="ADAL" clId="{C5933F16-3021-443F-9D97-45C3E10605DF}" dt="2019-10-06T08:11:05.943" v="460"/>
          <ac:spMkLst>
            <pc:docMk/>
            <pc:sldMk cId="3123538146" sldId="370"/>
            <ac:spMk id="6" creationId="{5F2F554C-1BC8-47E9-AB74-2C5FD2A599D0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3:26:37.646" v="447" actId="20577"/>
          <ac:spMkLst>
            <pc:docMk/>
            <pc:sldMk cId="3123538146" sldId="370"/>
            <ac:spMk id="14" creationId="{00000000-0000-0000-0000-000000000000}"/>
          </ac:spMkLst>
        </pc:spChg>
      </pc:sldChg>
      <pc:sldChg chg="addSp modSp add">
        <pc:chgData name="유길상[ 교수 / 정보창의교육연구소 ]" userId="c4a2c5cc-8eb7-4e89-b9bd-49a33f984926" providerId="ADAL" clId="{C5933F16-3021-443F-9D97-45C3E10605DF}" dt="2019-10-06T08:11:05.123" v="459"/>
        <pc:sldMkLst>
          <pc:docMk/>
          <pc:sldMk cId="1453599203" sldId="371"/>
        </pc:sldMkLst>
        <pc:spChg chg="add">
          <ac:chgData name="유길상[ 교수 / 정보창의교육연구소 ]" userId="c4a2c5cc-8eb7-4e89-b9bd-49a33f984926" providerId="ADAL" clId="{C5933F16-3021-443F-9D97-45C3E10605DF}" dt="2019-10-06T08:11:05.123" v="459"/>
          <ac:spMkLst>
            <pc:docMk/>
            <pc:sldMk cId="1453599203" sldId="371"/>
            <ac:spMk id="6" creationId="{BB770076-C9F4-49CC-81EE-4FFB48418D37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3:25:39.261" v="434" actId="20577"/>
          <ac:spMkLst>
            <pc:docMk/>
            <pc:sldMk cId="1453599203" sldId="371"/>
            <ac:spMk id="14" creationId="{00000000-0000-0000-0000-000000000000}"/>
          </ac:spMkLst>
        </pc:spChg>
      </pc:sldChg>
      <pc:sldChg chg="addSp modSp add">
        <pc:chgData name="유길상[ 교수 / 정보창의교육연구소 ]" userId="c4a2c5cc-8eb7-4e89-b9bd-49a33f984926" providerId="ADAL" clId="{C5933F16-3021-443F-9D97-45C3E10605DF}" dt="2019-10-06T08:11:04.140" v="458"/>
        <pc:sldMkLst>
          <pc:docMk/>
          <pc:sldMk cId="1494040951" sldId="372"/>
        </pc:sldMkLst>
        <pc:spChg chg="add">
          <ac:chgData name="유길상[ 교수 / 정보창의교육연구소 ]" userId="c4a2c5cc-8eb7-4e89-b9bd-49a33f984926" providerId="ADAL" clId="{C5933F16-3021-443F-9D97-45C3E10605DF}" dt="2019-10-06T08:11:04.140" v="458"/>
          <ac:spMkLst>
            <pc:docMk/>
            <pc:sldMk cId="1494040951" sldId="372"/>
            <ac:spMk id="6" creationId="{003F1DE5-C19D-459A-93A8-E340EB704491}"/>
          </ac:spMkLst>
        </pc:spChg>
        <pc:spChg chg="mod">
          <ac:chgData name="유길상[ 교수 / 정보창의교육연구소 ]" userId="c4a2c5cc-8eb7-4e89-b9bd-49a33f984926" providerId="ADAL" clId="{C5933F16-3021-443F-9D97-45C3E10605DF}" dt="2019-10-06T03:26:15.586" v="439" actId="6549"/>
          <ac:spMkLst>
            <pc:docMk/>
            <pc:sldMk cId="1494040951" sldId="372"/>
            <ac:spMk id="14" creationId="{00000000-0000-0000-0000-000000000000}"/>
          </ac:spMkLst>
        </pc:spChg>
      </pc:sldChg>
      <pc:sldChg chg="add">
        <pc:chgData name="유길상[ 교수 / 정보창의교육연구소 ]" userId="c4a2c5cc-8eb7-4e89-b9bd-49a33f984926" providerId="ADAL" clId="{C5933F16-3021-443F-9D97-45C3E10605DF}" dt="2019-10-06T08:19:44.681" v="471"/>
        <pc:sldMkLst>
          <pc:docMk/>
          <pc:sldMk cId="3842084125" sldId="373"/>
        </pc:sldMkLst>
      </pc:sldChg>
      <pc:sldChg chg="add">
        <pc:chgData name="유길상[ 교수 / 정보창의교육연구소 ]" userId="c4a2c5cc-8eb7-4e89-b9bd-49a33f984926" providerId="ADAL" clId="{C5933F16-3021-443F-9D97-45C3E10605DF}" dt="2019-10-06T08:19:44.681" v="471"/>
        <pc:sldMkLst>
          <pc:docMk/>
          <pc:sldMk cId="1281196162" sldId="374"/>
        </pc:sldMkLst>
      </pc:sldChg>
      <pc:sldChg chg="add">
        <pc:chgData name="유길상[ 교수 / 정보창의교육연구소 ]" userId="c4a2c5cc-8eb7-4e89-b9bd-49a33f984926" providerId="ADAL" clId="{C5933F16-3021-443F-9D97-45C3E10605DF}" dt="2019-10-06T08:19:44.681" v="471"/>
        <pc:sldMkLst>
          <pc:docMk/>
          <pc:sldMk cId="685149554" sldId="375"/>
        </pc:sldMkLst>
      </pc:sldChg>
      <pc:sldChg chg="add">
        <pc:chgData name="유길상[ 교수 / 정보창의교육연구소 ]" userId="c4a2c5cc-8eb7-4e89-b9bd-49a33f984926" providerId="ADAL" clId="{C5933F16-3021-443F-9D97-45C3E10605DF}" dt="2019-10-06T08:19:44.681" v="471"/>
        <pc:sldMkLst>
          <pc:docMk/>
          <pc:sldMk cId="755447202" sldId="376"/>
        </pc:sldMkLst>
      </pc:sldChg>
      <pc:sldChg chg="add">
        <pc:chgData name="유길상[ 교수 / 정보창의교육연구소 ]" userId="c4a2c5cc-8eb7-4e89-b9bd-49a33f984926" providerId="ADAL" clId="{C5933F16-3021-443F-9D97-45C3E10605DF}" dt="2019-10-06T08:19:44.681" v="471"/>
        <pc:sldMkLst>
          <pc:docMk/>
          <pc:sldMk cId="2969905566" sldId="377"/>
        </pc:sldMkLst>
      </pc:sldChg>
      <pc:sldMasterChg chg="delSldLayout modSldLayout">
        <pc:chgData name="유길상[ 교수 / 정보창의교육연구소 ]" userId="c4a2c5cc-8eb7-4e89-b9bd-49a33f984926" providerId="ADAL" clId="{C5933F16-3021-443F-9D97-45C3E10605DF}" dt="2019-10-06T03:19:07.815" v="337"/>
        <pc:sldMasterMkLst>
          <pc:docMk/>
          <pc:sldMasterMk cId="703905651" sldId="2147483660"/>
        </pc:sldMasterMkLst>
        <pc:sldLayoutChg chg="del">
          <pc:chgData name="유길상[ 교수 / 정보창의교육연구소 ]" userId="c4a2c5cc-8eb7-4e89-b9bd-49a33f984926" providerId="ADAL" clId="{C5933F16-3021-443F-9D97-45C3E10605DF}" dt="2019-10-06T03:15:14.617" v="228" actId="2696"/>
          <pc:sldLayoutMkLst>
            <pc:docMk/>
            <pc:sldMasterMk cId="703905651" sldId="2147483660"/>
            <pc:sldLayoutMk cId="101524513" sldId="2147483667"/>
          </pc:sldLayoutMkLst>
        </pc:sldLayoutChg>
        <pc:sldLayoutChg chg="del">
          <pc:chgData name="유길상[ 교수 / 정보창의교육연구소 ]" userId="c4a2c5cc-8eb7-4e89-b9bd-49a33f984926" providerId="ADAL" clId="{C5933F16-3021-443F-9D97-45C3E10605DF}" dt="2019-10-06T03:15:12.991" v="227" actId="2696"/>
          <pc:sldLayoutMkLst>
            <pc:docMk/>
            <pc:sldMasterMk cId="703905651" sldId="2147483660"/>
            <pc:sldLayoutMk cId="1818742154" sldId="2147483669"/>
          </pc:sldLayoutMkLst>
        </pc:sldLayoutChg>
        <pc:sldLayoutChg chg="addSp delSp modSp">
          <pc:chgData name="유길상[ 교수 / 정보창의교육연구소 ]" userId="c4a2c5cc-8eb7-4e89-b9bd-49a33f984926" providerId="ADAL" clId="{C5933F16-3021-443F-9D97-45C3E10605DF}" dt="2019-10-06T03:19:07.815" v="337"/>
          <pc:sldLayoutMkLst>
            <pc:docMk/>
            <pc:sldMasterMk cId="703905651" sldId="2147483660"/>
            <pc:sldLayoutMk cId="560598048" sldId="2147483688"/>
          </pc:sldLayoutMkLst>
          <pc:spChg chg="add del mod">
            <ac:chgData name="유길상[ 교수 / 정보창의교육연구소 ]" userId="c4a2c5cc-8eb7-4e89-b9bd-49a33f984926" providerId="ADAL" clId="{C5933F16-3021-443F-9D97-45C3E10605DF}" dt="2019-10-06T03:19:07.815" v="337"/>
            <ac:spMkLst>
              <pc:docMk/>
              <pc:sldMasterMk cId="703905651" sldId="2147483660"/>
              <pc:sldLayoutMk cId="560598048" sldId="2147483688"/>
              <ac:spMk id="10" creationId="{FF7A1B74-F5B7-48A4-B847-D346D1CFC23B}"/>
            </ac:spMkLst>
          </pc:spChg>
          <pc:spChg chg="add del mod">
            <ac:chgData name="유길상[ 교수 / 정보창의교육연구소 ]" userId="c4a2c5cc-8eb7-4e89-b9bd-49a33f984926" providerId="ADAL" clId="{C5933F16-3021-443F-9D97-45C3E10605DF}" dt="2019-10-06T03:16:22.453" v="232" actId="14100"/>
            <ac:spMkLst>
              <pc:docMk/>
              <pc:sldMasterMk cId="703905651" sldId="2147483660"/>
              <pc:sldLayoutMk cId="560598048" sldId="2147483688"/>
              <ac:spMk id="13" creationId="{00000000-0000-0000-0000-000000000000}"/>
            </ac:spMkLst>
          </pc:spChg>
        </pc:sldLayoutChg>
      </pc:sldMasterChg>
    </pc:docChg>
  </pc:docChgLst>
  <pc:docChgLst>
    <pc:chgData name="유길상[ 교수 / 정보창의교육연구소 ]" userId="c4a2c5cc-8eb7-4e89-b9bd-49a33f984926" providerId="ADAL" clId="{BA190E21-BB47-402E-998B-A5825E99D2FC}"/>
    <pc:docChg chg="undo custSel addSld delSld modSld">
      <pc:chgData name="유길상[ 교수 / 정보창의교육연구소 ]" userId="c4a2c5cc-8eb7-4e89-b9bd-49a33f984926" providerId="ADAL" clId="{BA190E21-BB47-402E-998B-A5825E99D2FC}" dt="2019-08-07T08:25:51.406" v="8675" actId="6549"/>
      <pc:docMkLst>
        <pc:docMk/>
      </pc:docMkLst>
      <pc:sldChg chg="modSp">
        <pc:chgData name="유길상[ 교수 / 정보창의교육연구소 ]" userId="c4a2c5cc-8eb7-4e89-b9bd-49a33f984926" providerId="ADAL" clId="{BA190E21-BB47-402E-998B-A5825E99D2FC}" dt="2019-08-07T08:25:51.406" v="8675" actId="6549"/>
        <pc:sldMkLst>
          <pc:docMk/>
          <pc:sldMk cId="303726044" sldId="262"/>
        </pc:sldMkLst>
        <pc:spChg chg="mod">
          <ac:chgData name="유길상[ 교수 / 정보창의교육연구소 ]" userId="c4a2c5cc-8eb7-4e89-b9bd-49a33f984926" providerId="ADAL" clId="{BA190E21-BB47-402E-998B-A5825E99D2FC}" dt="2019-08-07T08:25:51.406" v="8675" actId="6549"/>
          <ac:spMkLst>
            <pc:docMk/>
            <pc:sldMk cId="303726044" sldId="262"/>
            <ac:spMk id="5" creationId="{00000000-0000-0000-0000-000000000000}"/>
          </ac:spMkLst>
        </pc:spChg>
      </pc:sldChg>
    </pc:docChg>
  </pc:docChgLst>
  <pc:docChgLst>
    <pc:chgData name="유길상[ 교수 / 정보창의교육연구소 ]" userId="c4a2c5cc-8eb7-4e89-b9bd-49a33f984926" providerId="ADAL" clId="{FA04F701-C600-49B9-80F8-4C64D31C939F}"/>
    <pc:docChg chg="undo custSel addSld delSld modSld sldOrd">
      <pc:chgData name="유길상[ 교수 / 정보창의교육연구소 ]" userId="c4a2c5cc-8eb7-4e89-b9bd-49a33f984926" providerId="ADAL" clId="{FA04F701-C600-49B9-80F8-4C64D31C939F}" dt="2019-10-16T05:58:50.528" v="1165" actId="20577"/>
      <pc:docMkLst>
        <pc:docMk/>
      </pc:docMkLst>
      <pc:sldChg chg="modSp">
        <pc:chgData name="유길상[ 교수 / 정보창의교육연구소 ]" userId="c4a2c5cc-8eb7-4e89-b9bd-49a33f984926" providerId="ADAL" clId="{FA04F701-C600-49B9-80F8-4C64D31C939F}" dt="2019-10-01T10:31:33.047" v="109" actId="6549"/>
        <pc:sldMkLst>
          <pc:docMk/>
          <pc:sldMk cId="1594530622" sldId="318"/>
        </pc:sldMkLst>
        <pc:spChg chg="mod">
          <ac:chgData name="유길상[ 교수 / 정보창의교육연구소 ]" userId="c4a2c5cc-8eb7-4e89-b9bd-49a33f984926" providerId="ADAL" clId="{FA04F701-C600-49B9-80F8-4C64D31C939F}" dt="2019-10-01T10:31:33.047" v="109" actId="6549"/>
          <ac:spMkLst>
            <pc:docMk/>
            <pc:sldMk cId="1594530622" sldId="318"/>
            <ac:spMk id="14" creationId="{00000000-0000-0000-0000-000000000000}"/>
          </ac:spMkLst>
        </pc:spChg>
      </pc:sldChg>
      <pc:sldChg chg="addSp delSp modSp ord">
        <pc:chgData name="유길상[ 교수 / 정보창의교육연구소 ]" userId="c4a2c5cc-8eb7-4e89-b9bd-49a33f984926" providerId="ADAL" clId="{FA04F701-C600-49B9-80F8-4C64D31C939F}" dt="2019-10-01T10:31:24.654" v="106" actId="20577"/>
        <pc:sldMkLst>
          <pc:docMk/>
          <pc:sldMk cId="1409353598" sldId="319"/>
        </pc:sldMkLst>
        <pc:spChg chg="mod">
          <ac:chgData name="유길상[ 교수 / 정보창의교육연구소 ]" userId="c4a2c5cc-8eb7-4e89-b9bd-49a33f984926" providerId="ADAL" clId="{FA04F701-C600-49B9-80F8-4C64D31C939F}" dt="2019-10-01T10:30:00.251" v="87" actId="6549"/>
          <ac:spMkLst>
            <pc:docMk/>
            <pc:sldMk cId="1409353598" sldId="319"/>
            <ac:spMk id="12" creationId="{E28EB97A-106C-4440-9D48-B3F4561901EB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31:24.654" v="106" actId="20577"/>
          <ac:spMkLst>
            <pc:docMk/>
            <pc:sldMk cId="1409353598" sldId="319"/>
            <ac:spMk id="14" creationId="{00000000-0000-0000-0000-000000000000}"/>
          </ac:spMkLst>
        </pc:spChg>
        <pc:picChg chg="mod">
          <ac:chgData name="유길상[ 교수 / 정보창의교육연구소 ]" userId="c4a2c5cc-8eb7-4e89-b9bd-49a33f984926" providerId="ADAL" clId="{FA04F701-C600-49B9-80F8-4C64D31C939F}" dt="2019-10-01T10:30:51.965" v="88" actId="1076"/>
          <ac:picMkLst>
            <pc:docMk/>
            <pc:sldMk cId="1409353598" sldId="319"/>
            <ac:picMk id="2" creationId="{2B7D4E87-B8D8-4BF5-9377-09F37CEB1BEB}"/>
          </ac:picMkLst>
        </pc:picChg>
        <pc:picChg chg="add del">
          <ac:chgData name="유길상[ 교수 / 정보창의교육연구소 ]" userId="c4a2c5cc-8eb7-4e89-b9bd-49a33f984926" providerId="ADAL" clId="{FA04F701-C600-49B9-80F8-4C64D31C939F}" dt="2019-10-01T10:29:56.861" v="85" actId="478"/>
          <ac:picMkLst>
            <pc:docMk/>
            <pc:sldMk cId="1409353598" sldId="319"/>
            <ac:picMk id="4" creationId="{3AAFDC6C-13F8-4A57-973C-77459A401925}"/>
          </ac:picMkLst>
        </pc:picChg>
      </pc:sldChg>
      <pc:sldChg chg="ord">
        <pc:chgData name="유길상[ 교수 / 정보창의교육연구소 ]" userId="c4a2c5cc-8eb7-4e89-b9bd-49a33f984926" providerId="ADAL" clId="{FA04F701-C600-49B9-80F8-4C64D31C939F}" dt="2019-10-01T10:39:55.673" v="275"/>
        <pc:sldMkLst>
          <pc:docMk/>
          <pc:sldMk cId="525220796" sldId="320"/>
        </pc:sldMkLst>
      </pc:sldChg>
      <pc:sldChg chg="addSp delSp modSp add">
        <pc:chgData name="유길상[ 교수 / 정보창의교육연구소 ]" userId="c4a2c5cc-8eb7-4e89-b9bd-49a33f984926" providerId="ADAL" clId="{FA04F701-C600-49B9-80F8-4C64D31C939F}" dt="2019-10-01T10:39:06.702" v="274" actId="20577"/>
        <pc:sldMkLst>
          <pc:docMk/>
          <pc:sldMk cId="3378991251" sldId="321"/>
        </pc:sldMkLst>
        <pc:spChg chg="add del mod">
          <ac:chgData name="유길상[ 교수 / 정보창의교육연구소 ]" userId="c4a2c5cc-8eb7-4e89-b9bd-49a33f984926" providerId="ADAL" clId="{FA04F701-C600-49B9-80F8-4C64D31C939F}" dt="2019-10-01T10:10:30.759" v="41" actId="478"/>
          <ac:spMkLst>
            <pc:docMk/>
            <pc:sldMk cId="3378991251" sldId="321"/>
            <ac:spMk id="3" creationId="{937ABD5F-4EF6-4E7E-945F-0381462E1644}"/>
          </ac:spMkLst>
        </pc:spChg>
        <pc:spChg chg="add mod">
          <ac:chgData name="유길상[ 교수 / 정보창의교육연구소 ]" userId="c4a2c5cc-8eb7-4e89-b9bd-49a33f984926" providerId="ADAL" clId="{FA04F701-C600-49B9-80F8-4C64D31C939F}" dt="2019-10-01T10:11:34.489" v="50"/>
          <ac:spMkLst>
            <pc:docMk/>
            <pc:sldMk cId="3378991251" sldId="321"/>
            <ac:spMk id="5" creationId="{AC428175-F122-4504-B308-A0A81EF41193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38:18.252" v="246"/>
          <ac:spMkLst>
            <pc:docMk/>
            <pc:sldMk cId="3378991251" sldId="321"/>
            <ac:spMk id="8" creationId="{AD472EB3-18BC-4328-A629-2ECED6C54BAA}"/>
          </ac:spMkLst>
        </pc:spChg>
        <pc:spChg chg="add mod">
          <ac:chgData name="유길상[ 교수 / 정보창의교육연구소 ]" userId="c4a2c5cc-8eb7-4e89-b9bd-49a33f984926" providerId="ADAL" clId="{FA04F701-C600-49B9-80F8-4C64D31C939F}" dt="2019-10-01T10:13:31.985" v="63" actId="207"/>
          <ac:spMkLst>
            <pc:docMk/>
            <pc:sldMk cId="3378991251" sldId="321"/>
            <ac:spMk id="10" creationId="{1B5ECFB7-3718-4090-A494-881C9D1D2969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39:06.702" v="274" actId="20577"/>
          <ac:spMkLst>
            <pc:docMk/>
            <pc:sldMk cId="3378991251" sldId="321"/>
            <ac:spMk id="12" creationId="{E28EB97A-106C-4440-9D48-B3F4561901EB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36:02.794" v="245"/>
          <ac:spMkLst>
            <pc:docMk/>
            <pc:sldMk cId="3378991251" sldId="321"/>
            <ac:spMk id="14" creationId="{00000000-0000-0000-0000-000000000000}"/>
          </ac:spMkLst>
        </pc:spChg>
        <pc:picChg chg="del mod">
          <ac:chgData name="유길상[ 교수 / 정보창의교육연구소 ]" userId="c4a2c5cc-8eb7-4e89-b9bd-49a33f984926" providerId="ADAL" clId="{FA04F701-C600-49B9-80F8-4C64D31C939F}" dt="2019-10-01T10:13:21.087" v="62" actId="478"/>
          <ac:picMkLst>
            <pc:docMk/>
            <pc:sldMk cId="3378991251" sldId="321"/>
            <ac:picMk id="2" creationId="{2B7D4E87-B8D8-4BF5-9377-09F37CEB1BEB}"/>
          </ac:picMkLst>
        </pc:picChg>
        <pc:picChg chg="del">
          <ac:chgData name="유길상[ 교수 / 정보창의교육연구소 ]" userId="c4a2c5cc-8eb7-4e89-b9bd-49a33f984926" providerId="ADAL" clId="{FA04F701-C600-49B9-80F8-4C64D31C939F}" dt="2019-10-01T10:08:34.592" v="1" actId="478"/>
          <ac:picMkLst>
            <pc:docMk/>
            <pc:sldMk cId="3378991251" sldId="321"/>
            <ac:picMk id="4" creationId="{3AAFDC6C-13F8-4A57-973C-77459A401925}"/>
          </ac:picMkLst>
        </pc:picChg>
      </pc:sldChg>
      <pc:sldChg chg="addSp delSp modSp add ord">
        <pc:chgData name="유길상[ 교수 / 정보창의교육연구소 ]" userId="c4a2c5cc-8eb7-4e89-b9bd-49a33f984926" providerId="ADAL" clId="{FA04F701-C600-49B9-80F8-4C64D31C939F}" dt="2019-10-01T23:07:01.014" v="1007" actId="478"/>
        <pc:sldMkLst>
          <pc:docMk/>
          <pc:sldMk cId="3305913746" sldId="322"/>
        </pc:sldMkLst>
        <pc:spChg chg="add del mod">
          <ac:chgData name="유길상[ 교수 / 정보창의교육연구소 ]" userId="c4a2c5cc-8eb7-4e89-b9bd-49a33f984926" providerId="ADAL" clId="{FA04F701-C600-49B9-80F8-4C64D31C939F}" dt="2019-10-01T23:07:01.014" v="1007" actId="478"/>
          <ac:spMkLst>
            <pc:docMk/>
            <pc:sldMk cId="3305913746" sldId="322"/>
            <ac:spMk id="3" creationId="{7A3DDEA6-6C63-4B0A-93CB-E092481BEEDB}"/>
          </ac:spMkLst>
        </pc:spChg>
        <pc:spChg chg="add del">
          <ac:chgData name="유길상[ 교수 / 정보창의교육연구소 ]" userId="c4a2c5cc-8eb7-4e89-b9bd-49a33f984926" providerId="ADAL" clId="{FA04F701-C600-49B9-80F8-4C64D31C939F}" dt="2019-10-01T23:06:58.816" v="1006"/>
          <ac:spMkLst>
            <pc:docMk/>
            <pc:sldMk cId="3305913746" sldId="322"/>
            <ac:spMk id="4" creationId="{04F803E4-B0F7-4E3B-AFF1-85D1263F8F53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19:16.381" v="73"/>
          <ac:spMkLst>
            <pc:docMk/>
            <pc:sldMk cId="3305913746" sldId="322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18:08.573" v="71"/>
          <ac:spMkLst>
            <pc:docMk/>
            <pc:sldMk cId="3305913746" sldId="322"/>
            <ac:spMk id="12" creationId="{E28EB97A-106C-4440-9D48-B3F4561901EB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35:38.715" v="238"/>
          <ac:spMkLst>
            <pc:docMk/>
            <pc:sldMk cId="3305913746" sldId="322"/>
            <ac:spMk id="14" creationId="{00000000-0000-0000-0000-000000000000}"/>
          </ac:spMkLst>
        </pc:spChg>
        <pc:picChg chg="add mod">
          <ac:chgData name="유길상[ 교수 / 정보창의교육연구소 ]" userId="c4a2c5cc-8eb7-4e89-b9bd-49a33f984926" providerId="ADAL" clId="{FA04F701-C600-49B9-80F8-4C64D31C939F}" dt="2019-10-01T23:01:09.939" v="997" actId="14100"/>
          <ac:picMkLst>
            <pc:docMk/>
            <pc:sldMk cId="3305913746" sldId="322"/>
            <ac:picMk id="2" creationId="{278D9BDE-9475-4DED-ACED-51CF058F07FD}"/>
          </ac:picMkLst>
        </pc:picChg>
        <pc:picChg chg="del mod">
          <ac:chgData name="유길상[ 교수 / 정보창의교육연구소 ]" userId="c4a2c5cc-8eb7-4e89-b9bd-49a33f984926" providerId="ADAL" clId="{FA04F701-C600-49B9-80F8-4C64D31C939F}" dt="2019-10-01T23:01:04.951" v="994" actId="478"/>
          <ac:picMkLst>
            <pc:docMk/>
            <pc:sldMk cId="3305913746" sldId="322"/>
            <ac:picMk id="3" creationId="{0F786A26-DF51-44E0-A3A8-03DD12F9AFA9}"/>
          </ac:picMkLst>
        </pc:picChg>
      </pc:sldChg>
      <pc:sldChg chg="addSp delSp modSp add ord">
        <pc:chgData name="유길상[ 교수 / 정보창의교육연구소 ]" userId="c4a2c5cc-8eb7-4e89-b9bd-49a33f984926" providerId="ADAL" clId="{FA04F701-C600-49B9-80F8-4C64D31C939F}" dt="2019-10-01T22:52:03.453" v="971" actId="1076"/>
        <pc:sldMkLst>
          <pc:docMk/>
          <pc:sldMk cId="1918355455" sldId="348"/>
        </pc:sldMkLst>
        <pc:spChg chg="mod">
          <ac:chgData name="유길상[ 교수 / 정보창의교육연구소 ]" userId="c4a2c5cc-8eb7-4e89-b9bd-49a33f984926" providerId="ADAL" clId="{FA04F701-C600-49B9-80F8-4C64D31C939F}" dt="2019-10-01T22:28:46.338" v="451"/>
          <ac:spMkLst>
            <pc:docMk/>
            <pc:sldMk cId="1918355455" sldId="348"/>
            <ac:spMk id="3" creationId="{829D367D-5B98-4642-AE4E-65BA87C51EBD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22:51:01.351" v="969" actId="6549"/>
          <ac:spMkLst>
            <pc:docMk/>
            <pc:sldMk cId="1918355455" sldId="348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22:46:11.592" v="967" actId="20577"/>
          <ac:spMkLst>
            <pc:docMk/>
            <pc:sldMk cId="1918355455" sldId="348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FA04F701-C600-49B9-80F8-4C64D31C939F}" dt="2019-10-01T22:34:38.511" v="694" actId="478"/>
          <ac:picMkLst>
            <pc:docMk/>
            <pc:sldMk cId="1918355455" sldId="348"/>
            <ac:picMk id="2" creationId="{A6AF4F5A-1216-4918-8F65-AA0B610AF176}"/>
          </ac:picMkLst>
        </pc:picChg>
        <pc:picChg chg="add mod">
          <ac:chgData name="유길상[ 교수 / 정보창의교육연구소 ]" userId="c4a2c5cc-8eb7-4e89-b9bd-49a33f984926" providerId="ADAL" clId="{FA04F701-C600-49B9-80F8-4C64D31C939F}" dt="2019-10-01T22:52:03.453" v="971" actId="1076"/>
          <ac:picMkLst>
            <pc:docMk/>
            <pc:sldMk cId="1918355455" sldId="348"/>
            <ac:picMk id="4" creationId="{B96784B5-A5CB-4D37-B8CB-AD69D4CD6D9F}"/>
          </ac:picMkLst>
        </pc:picChg>
        <pc:picChg chg="del">
          <ac:chgData name="유길상[ 교수 / 정보창의교육연구소 ]" userId="c4a2c5cc-8eb7-4e89-b9bd-49a33f984926" providerId="ADAL" clId="{FA04F701-C600-49B9-80F8-4C64D31C939F}" dt="2019-10-01T22:34:37.942" v="693" actId="478"/>
          <ac:picMkLst>
            <pc:docMk/>
            <pc:sldMk cId="1918355455" sldId="348"/>
            <ac:picMk id="5" creationId="{CEFBA324-BF28-4DE8-AE63-6A2B5D8B7A9C}"/>
          </ac:picMkLst>
        </pc:picChg>
      </pc:sldChg>
      <pc:sldChg chg="modSp add del">
        <pc:chgData name="유길상[ 교수 / 정보창의교육연구소 ]" userId="c4a2c5cc-8eb7-4e89-b9bd-49a33f984926" providerId="ADAL" clId="{FA04F701-C600-49B9-80F8-4C64D31C939F}" dt="2019-10-01T10:32:35.117" v="191" actId="2696"/>
        <pc:sldMkLst>
          <pc:docMk/>
          <pc:sldMk cId="3211809362" sldId="354"/>
        </pc:sldMkLst>
        <pc:spChg chg="mod">
          <ac:chgData name="유길상[ 교수 / 정보창의교육연구소 ]" userId="c4a2c5cc-8eb7-4e89-b9bd-49a33f984926" providerId="ADAL" clId="{FA04F701-C600-49B9-80F8-4C64D31C939F}" dt="2019-10-01T10:26:54.009" v="78"/>
          <ac:spMkLst>
            <pc:docMk/>
            <pc:sldMk cId="3211809362" sldId="354"/>
            <ac:spMk id="3" creationId="{BE1B9A47-5DA3-4EC5-BE26-BB50BF421F37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32:05.225" v="164"/>
          <ac:spMkLst>
            <pc:docMk/>
            <pc:sldMk cId="3211809362" sldId="354"/>
            <ac:spMk id="14" creationId="{00000000-0000-0000-0000-000000000000}"/>
          </ac:spMkLst>
        </pc:spChg>
      </pc:sldChg>
      <pc:sldChg chg="modSp add">
        <pc:chgData name="유길상[ 교수 / 정보창의교육연구소 ]" userId="c4a2c5cc-8eb7-4e89-b9bd-49a33f984926" providerId="ADAL" clId="{FA04F701-C600-49B9-80F8-4C64D31C939F}" dt="2019-10-01T22:52:46.383" v="993" actId="1076"/>
        <pc:sldMkLst>
          <pc:docMk/>
          <pc:sldMk cId="863409514" sldId="358"/>
        </pc:sldMkLst>
        <pc:spChg chg="mod">
          <ac:chgData name="유길상[ 교수 / 정보창의교육연구소 ]" userId="c4a2c5cc-8eb7-4e89-b9bd-49a33f984926" providerId="ADAL" clId="{FA04F701-C600-49B9-80F8-4C64D31C939F}" dt="2019-10-01T10:27:20.154" v="79"/>
          <ac:spMkLst>
            <pc:docMk/>
            <pc:sldMk cId="863409514" sldId="358"/>
            <ac:spMk id="3" creationId="{5C847FD7-8957-40D6-A334-A3CE58915EC3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22:52:41.917" v="992" actId="1076"/>
          <ac:spMkLst>
            <pc:docMk/>
            <pc:sldMk cId="863409514" sldId="358"/>
            <ac:spMk id="7" creationId="{10F59875-7A5E-4848-8959-9E493E24DFB3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22:29:18.288" v="458" actId="20577"/>
          <ac:spMkLst>
            <pc:docMk/>
            <pc:sldMk cId="863409514" sldId="358"/>
            <ac:spMk id="14" creationId="{00000000-0000-0000-0000-000000000000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22:52:38.791" v="991"/>
          <ac:spMkLst>
            <pc:docMk/>
            <pc:sldMk cId="863409514" sldId="358"/>
            <ac:spMk id="19" creationId="{DF590C35-781C-473B-8EFA-591CF0FD2015}"/>
          </ac:spMkLst>
        </pc:spChg>
        <pc:picChg chg="mod">
          <ac:chgData name="유길상[ 교수 / 정보창의교육연구소 ]" userId="c4a2c5cc-8eb7-4e89-b9bd-49a33f984926" providerId="ADAL" clId="{FA04F701-C600-49B9-80F8-4C64D31C939F}" dt="2019-10-01T22:52:46.383" v="993" actId="1076"/>
          <ac:picMkLst>
            <pc:docMk/>
            <pc:sldMk cId="863409514" sldId="358"/>
            <ac:picMk id="2" creationId="{538A3873-C33E-4279-93F1-9218085A9C37}"/>
          </ac:picMkLst>
        </pc:picChg>
        <pc:picChg chg="mod">
          <ac:chgData name="유길상[ 교수 / 정보창의교육연구소 ]" userId="c4a2c5cc-8eb7-4e89-b9bd-49a33f984926" providerId="ADAL" clId="{FA04F701-C600-49B9-80F8-4C64D31C939F}" dt="2019-10-01T22:52:46.383" v="993" actId="1076"/>
          <ac:picMkLst>
            <pc:docMk/>
            <pc:sldMk cId="863409514" sldId="358"/>
            <ac:picMk id="4" creationId="{B6B296CB-25EE-47F8-A6FB-E12873BA14E8}"/>
          </ac:picMkLst>
        </pc:picChg>
      </pc:sldChg>
      <pc:sldChg chg="modSp add modNotesTx">
        <pc:chgData name="유길상[ 교수 / 정보창의교육연구소 ]" userId="c4a2c5cc-8eb7-4e89-b9bd-49a33f984926" providerId="ADAL" clId="{FA04F701-C600-49B9-80F8-4C64D31C939F}" dt="2019-10-16T05:58:50.528" v="1165" actId="20577"/>
        <pc:sldMkLst>
          <pc:docMk/>
          <pc:sldMk cId="2645081890" sldId="363"/>
        </pc:sldMkLst>
        <pc:spChg chg="mod">
          <ac:chgData name="유길상[ 교수 / 정보창의교육연구소 ]" userId="c4a2c5cc-8eb7-4e89-b9bd-49a33f984926" providerId="ADAL" clId="{FA04F701-C600-49B9-80F8-4C64D31C939F}" dt="2019-10-01T10:25:53.264" v="77"/>
          <ac:spMkLst>
            <pc:docMk/>
            <pc:sldMk cId="2645081890" sldId="363"/>
            <ac:spMk id="4" creationId="{85B63107-AC67-4CD8-8319-3633A0AEAFF4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22:29:14.780" v="457" actId="20577"/>
          <ac:spMkLst>
            <pc:docMk/>
            <pc:sldMk cId="2645081890" sldId="363"/>
            <ac:spMk id="14" creationId="{00000000-0000-0000-0000-000000000000}"/>
          </ac:spMkLst>
        </pc:spChg>
      </pc:sldChg>
      <pc:sldChg chg="add del">
        <pc:chgData name="유길상[ 교수 / 정보창의교육연구소 ]" userId="c4a2c5cc-8eb7-4e89-b9bd-49a33f984926" providerId="ADAL" clId="{FA04F701-C600-49B9-80F8-4C64D31C939F}" dt="2019-10-01T23:07:12.111" v="1009" actId="2696"/>
        <pc:sldMkLst>
          <pc:docMk/>
          <pc:sldMk cId="1440999829" sldId="364"/>
        </pc:sldMkLst>
      </pc:sldChg>
      <pc:sldChg chg="addSp delSp modSp add">
        <pc:chgData name="유길상[ 교수 / 정보창의교육연구소 ]" userId="c4a2c5cc-8eb7-4e89-b9bd-49a33f984926" providerId="ADAL" clId="{FA04F701-C600-49B9-80F8-4C64D31C939F}" dt="2019-10-01T23:08:14.345" v="1054"/>
        <pc:sldMkLst>
          <pc:docMk/>
          <pc:sldMk cId="3432306957" sldId="364"/>
        </pc:sldMkLst>
        <pc:spChg chg="add mod">
          <ac:chgData name="유길상[ 교수 / 정보창의교육연구소 ]" userId="c4a2c5cc-8eb7-4e89-b9bd-49a33f984926" providerId="ADAL" clId="{FA04F701-C600-49B9-80F8-4C64D31C939F}" dt="2019-10-01T23:08:10.659" v="1052" actId="1076"/>
          <ac:spMkLst>
            <pc:docMk/>
            <pc:sldMk cId="3432306957" sldId="364"/>
            <ac:spMk id="3" creationId="{37F2ACF0-C4FD-4D19-A6AF-5E8B261DB268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23:07:49.014" v="1042" actId="20577"/>
          <ac:spMkLst>
            <pc:docMk/>
            <pc:sldMk cId="3432306957" sldId="364"/>
            <ac:spMk id="8" creationId="{AD472EB3-18BC-4328-A629-2ECED6C54BAA}"/>
          </ac:spMkLst>
        </pc:spChg>
        <pc:spChg chg="add mod">
          <ac:chgData name="유길상[ 교수 / 정보창의교육연구소 ]" userId="c4a2c5cc-8eb7-4e89-b9bd-49a33f984926" providerId="ADAL" clId="{FA04F701-C600-49B9-80F8-4C64D31C939F}" dt="2019-10-01T23:08:13.169" v="1053" actId="1076"/>
          <ac:spMkLst>
            <pc:docMk/>
            <pc:sldMk cId="3432306957" sldId="364"/>
            <ac:spMk id="9" creationId="{E70641D8-85DB-477E-AA16-42B1330D5D0C}"/>
          </ac:spMkLst>
        </pc:spChg>
        <pc:spChg chg="del">
          <ac:chgData name="유길상[ 교수 / 정보창의교육연구소 ]" userId="c4a2c5cc-8eb7-4e89-b9bd-49a33f984926" providerId="ADAL" clId="{FA04F701-C600-49B9-80F8-4C64D31C939F}" dt="2019-10-01T23:07:17.381" v="1011" actId="478"/>
          <ac:spMkLst>
            <pc:docMk/>
            <pc:sldMk cId="3432306957" sldId="364"/>
            <ac:spMk id="12" creationId="{E28EB97A-106C-4440-9D48-B3F4561901EB}"/>
          </ac:spMkLst>
        </pc:spChg>
        <pc:picChg chg="del">
          <ac:chgData name="유길상[ 교수 / 정보창의교육연구소 ]" userId="c4a2c5cc-8eb7-4e89-b9bd-49a33f984926" providerId="ADAL" clId="{FA04F701-C600-49B9-80F8-4C64D31C939F}" dt="2019-10-01T23:07:17.381" v="1011" actId="478"/>
          <ac:picMkLst>
            <pc:docMk/>
            <pc:sldMk cId="3432306957" sldId="364"/>
            <ac:picMk id="2" creationId="{278D9BDE-9475-4DED-ACED-51CF058F07FD}"/>
          </ac:picMkLst>
        </pc:picChg>
        <pc:picChg chg="add">
          <ac:chgData name="유길상[ 교수 / 정보창의교육연구소 ]" userId="c4a2c5cc-8eb7-4e89-b9bd-49a33f984926" providerId="ADAL" clId="{FA04F701-C600-49B9-80F8-4C64D31C939F}" dt="2019-10-01T23:08:14.345" v="1054"/>
          <ac:picMkLst>
            <pc:docMk/>
            <pc:sldMk cId="3432306957" sldId="364"/>
            <ac:picMk id="10" creationId="{6B360DB4-0A3C-4E8A-8F75-96AC0B0F8319}"/>
          </ac:picMkLst>
        </pc:picChg>
      </pc:sldChg>
      <pc:sldChg chg="addSp delSp modSp add del">
        <pc:chgData name="유길상[ 교수 / 정보창의교육연구소 ]" userId="c4a2c5cc-8eb7-4e89-b9bd-49a33f984926" providerId="ADAL" clId="{FA04F701-C600-49B9-80F8-4C64D31C939F}" dt="2019-10-01T22:28:35.680" v="450" actId="2696"/>
        <pc:sldMkLst>
          <pc:docMk/>
          <pc:sldMk cId="2412887980" sldId="366"/>
        </pc:sldMkLst>
        <pc:spChg chg="mod">
          <ac:chgData name="유길상[ 교수 / 정보창의교육연구소 ]" userId="c4a2c5cc-8eb7-4e89-b9bd-49a33f984926" providerId="ADAL" clId="{FA04F701-C600-49B9-80F8-4C64D31C939F}" dt="2019-10-01T10:27:46.952" v="80"/>
          <ac:spMkLst>
            <pc:docMk/>
            <pc:sldMk cId="2412887980" sldId="366"/>
            <ac:spMk id="2" creationId="{8DB6458C-407C-4891-8B46-9C5A606B6FE6}"/>
          </ac:spMkLst>
        </pc:spChg>
        <pc:spChg chg="add mod">
          <ac:chgData name="유길상[ 교수 / 정보창의교육연구소 ]" userId="c4a2c5cc-8eb7-4e89-b9bd-49a33f984926" providerId="ADAL" clId="{FA04F701-C600-49B9-80F8-4C64D31C939F}" dt="2019-10-01T10:45:01.982" v="449" actId="1076"/>
          <ac:spMkLst>
            <pc:docMk/>
            <pc:sldMk cId="2412887980" sldId="366"/>
            <ac:spMk id="3" creationId="{D509CB50-C42F-496B-AB5E-9D60E7D9A0E7}"/>
          </ac:spMkLst>
        </pc:spChg>
        <pc:spChg chg="add mod">
          <ac:chgData name="유길상[ 교수 / 정보창의교육연구소 ]" userId="c4a2c5cc-8eb7-4e89-b9bd-49a33f984926" providerId="ADAL" clId="{FA04F701-C600-49B9-80F8-4C64D31C939F}" dt="2019-10-01T10:44:46.412" v="445" actId="1076"/>
          <ac:spMkLst>
            <pc:docMk/>
            <pc:sldMk cId="2412887980" sldId="366"/>
            <ac:spMk id="8" creationId="{ECFFA7B5-70C2-40D7-B83F-2B1DD2E4E7E5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43:16.367" v="357" actId="20577"/>
          <ac:spMkLst>
            <pc:docMk/>
            <pc:sldMk cId="2412887980" sldId="366"/>
            <ac:spMk id="14" creationId="{00000000-0000-0000-0000-000000000000}"/>
          </ac:spMkLst>
        </pc:spChg>
        <pc:spChg chg="mod">
          <ac:chgData name="유길상[ 교수 / 정보창의교육연구소 ]" userId="c4a2c5cc-8eb7-4e89-b9bd-49a33f984926" providerId="ADAL" clId="{FA04F701-C600-49B9-80F8-4C64D31C939F}" dt="2019-10-01T10:43:26.814" v="360" actId="20577"/>
          <ac:spMkLst>
            <pc:docMk/>
            <pc:sldMk cId="2412887980" sldId="366"/>
            <ac:spMk id="19" creationId="{DF590C35-781C-473B-8EFA-591CF0FD2015}"/>
          </ac:spMkLst>
        </pc:spChg>
        <pc:picChg chg="del">
          <ac:chgData name="유길상[ 교수 / 정보창의교육연구소 ]" userId="c4a2c5cc-8eb7-4e89-b9bd-49a33f984926" providerId="ADAL" clId="{FA04F701-C600-49B9-80F8-4C64D31C939F}" dt="2019-10-01T10:43:20.556" v="358" actId="478"/>
          <ac:picMkLst>
            <pc:docMk/>
            <pc:sldMk cId="2412887980" sldId="366"/>
            <ac:picMk id="5" creationId="{027E9111-23AF-423F-AE60-BC2FBBDB07FA}"/>
          </ac:picMkLst>
        </pc:picChg>
        <pc:picChg chg="del">
          <ac:chgData name="유길상[ 교수 / 정보창의교육연구소 ]" userId="c4a2c5cc-8eb7-4e89-b9bd-49a33f984926" providerId="ADAL" clId="{FA04F701-C600-49B9-80F8-4C64D31C939F}" dt="2019-10-01T10:43:21.348" v="359" actId="478"/>
          <ac:picMkLst>
            <pc:docMk/>
            <pc:sldMk cId="2412887980" sldId="366"/>
            <ac:picMk id="6" creationId="{AE50B9FC-40D3-4A9C-BD6A-85BFFAF9E97F}"/>
          </ac:picMkLst>
        </pc:picChg>
      </pc:sldChg>
      <pc:sldChg chg="modNotesTx">
        <pc:chgData name="유길상[ 교수 / 정보창의교육연구소 ]" userId="c4a2c5cc-8eb7-4e89-b9bd-49a33f984926" providerId="ADAL" clId="{FA04F701-C600-49B9-80F8-4C64D31C939F}" dt="2019-10-16T05:55:42.981" v="1082" actId="6549"/>
        <pc:sldMkLst>
          <pc:docMk/>
          <pc:sldMk cId="3316743694" sldId="368"/>
        </pc:sldMkLst>
      </pc:sldChg>
    </pc:docChg>
  </pc:docChgLst>
  <pc:docChgLst>
    <pc:chgData name="유길상[ 교수 / 정보창의교육연구소 ]" userId="c4a2c5cc-8eb7-4e89-b9bd-49a33f984926" providerId="ADAL" clId="{4DDE9BA0-B1E1-4AEB-84B6-D4F1ABF7D4B8}"/>
    <pc:docChg chg="custSel addSld delSld modSld">
      <pc:chgData name="유길상[ 교수 / 정보창의교육연구소 ]" userId="c4a2c5cc-8eb7-4e89-b9bd-49a33f984926" providerId="ADAL" clId="{4DDE9BA0-B1E1-4AEB-84B6-D4F1ABF7D4B8}" dt="2019-08-09T02:27:34.370" v="8634" actId="1035"/>
      <pc:docMkLst>
        <pc:docMk/>
      </pc:docMkLst>
      <pc:sldChg chg="modSp">
        <pc:chgData name="유길상[ 교수 / 정보창의교육연구소 ]" userId="c4a2c5cc-8eb7-4e89-b9bd-49a33f984926" providerId="ADAL" clId="{4DDE9BA0-B1E1-4AEB-84B6-D4F1ABF7D4B8}" dt="2019-08-08T02:22:23.374" v="11" actId="20577"/>
        <pc:sldMkLst>
          <pc:docMk/>
          <pc:sldMk cId="303726044" sldId="262"/>
        </pc:sldMkLst>
        <pc:spChg chg="mod">
          <ac:chgData name="유길상[ 교수 / 정보창의교육연구소 ]" userId="c4a2c5cc-8eb7-4e89-b9bd-49a33f984926" providerId="ADAL" clId="{4DDE9BA0-B1E1-4AEB-84B6-D4F1ABF7D4B8}" dt="2019-08-08T02:22:23.374" v="11" actId="20577"/>
          <ac:spMkLst>
            <pc:docMk/>
            <pc:sldMk cId="303726044" sldId="262"/>
            <ac:spMk id="5" creationId="{00000000-0000-0000-0000-000000000000}"/>
          </ac:spMkLst>
        </pc:spChg>
      </pc:sldChg>
      <pc:sldChg chg="delSp modSp">
        <pc:chgData name="유길상[ 교수 / 정보창의교육연구소 ]" userId="c4a2c5cc-8eb7-4e89-b9bd-49a33f984926" providerId="ADAL" clId="{4DDE9BA0-B1E1-4AEB-84B6-D4F1ABF7D4B8}" dt="2019-08-08T02:26:52.313" v="298" actId="1076"/>
        <pc:sldMkLst>
          <pc:docMk/>
          <pc:sldMk cId="2077491573" sldId="317"/>
        </pc:sldMkLst>
        <pc:spChg chg="mod">
          <ac:chgData name="유길상[ 교수 / 정보창의교육연구소 ]" userId="c4a2c5cc-8eb7-4e89-b9bd-49a33f984926" providerId="ADAL" clId="{4DDE9BA0-B1E1-4AEB-84B6-D4F1ABF7D4B8}" dt="2019-08-08T02:26:47.573" v="297" actId="6549"/>
          <ac:spMkLst>
            <pc:docMk/>
            <pc:sldMk cId="2077491573" sldId="317"/>
            <ac:spMk id="8" creationId="{AD472EB3-18BC-4328-A629-2ECED6C54BAA}"/>
          </ac:spMkLst>
        </pc:spChg>
        <pc:spChg chg="del">
          <ac:chgData name="유길상[ 교수 / 정보창의교육연구소 ]" userId="c4a2c5cc-8eb7-4e89-b9bd-49a33f984926" providerId="ADAL" clId="{4DDE9BA0-B1E1-4AEB-84B6-D4F1ABF7D4B8}" dt="2019-08-08T02:26:40.285" v="282" actId="478"/>
          <ac:spMkLst>
            <pc:docMk/>
            <pc:sldMk cId="2077491573" sldId="317"/>
            <ac:spMk id="9" creationId="{6F1F688D-193A-4400-A28E-6089A9664420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2:26:52.313" v="298" actId="1076"/>
          <ac:spMkLst>
            <pc:docMk/>
            <pc:sldMk cId="2077491573" sldId="317"/>
            <ac:spMk id="10" creationId="{DFF22529-1526-4422-8318-92B0737989FB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2:23:06.547" v="77"/>
          <ac:spMkLst>
            <pc:docMk/>
            <pc:sldMk cId="2077491573" sldId="317"/>
            <ac:spMk id="14" creationId="{00000000-0000-0000-0000-000000000000}"/>
          </ac:spMkLst>
        </pc:spChg>
      </pc:sldChg>
      <pc:sldChg chg="addSp delSp modSp add">
        <pc:chgData name="유길상[ 교수 / 정보창의교육연구소 ]" userId="c4a2c5cc-8eb7-4e89-b9bd-49a33f984926" providerId="ADAL" clId="{4DDE9BA0-B1E1-4AEB-84B6-D4F1ABF7D4B8}" dt="2019-08-08T02:40:58.443" v="1219" actId="1076"/>
        <pc:sldMkLst>
          <pc:docMk/>
          <pc:sldMk cId="1594530622" sldId="318"/>
        </pc:sldMkLst>
        <pc:spChg chg="mod">
          <ac:chgData name="유길상[ 교수 / 정보창의교육연구소 ]" userId="c4a2c5cc-8eb7-4e89-b9bd-49a33f984926" providerId="ADAL" clId="{4DDE9BA0-B1E1-4AEB-84B6-D4F1ABF7D4B8}" dt="2019-08-08T02:29:39.863" v="488" actId="20577"/>
          <ac:spMkLst>
            <pc:docMk/>
            <pc:sldMk cId="1594530622" sldId="318"/>
            <ac:spMk id="8" creationId="{AD472EB3-18BC-4328-A629-2ECED6C54BAA}"/>
          </ac:spMkLst>
        </pc:spChg>
        <pc:spChg chg="del mod">
          <ac:chgData name="유길상[ 교수 / 정보창의교육연구소 ]" userId="c4a2c5cc-8eb7-4e89-b9bd-49a33f984926" providerId="ADAL" clId="{4DDE9BA0-B1E1-4AEB-84B6-D4F1ABF7D4B8}" dt="2019-08-08T02:31:22.781" v="797" actId="478"/>
          <ac:spMkLst>
            <pc:docMk/>
            <pc:sldMk cId="1594530622" sldId="318"/>
            <ac:spMk id="9" creationId="{6F1F688D-193A-4400-A28E-6089A9664420}"/>
          </ac:spMkLst>
        </pc:spChg>
        <pc:spChg chg="del">
          <ac:chgData name="유길상[ 교수 / 정보창의교육연구소 ]" userId="c4a2c5cc-8eb7-4e89-b9bd-49a33f984926" providerId="ADAL" clId="{4DDE9BA0-B1E1-4AEB-84B6-D4F1ABF7D4B8}" dt="2019-08-08T02:28:13.411" v="427" actId="478"/>
          <ac:spMkLst>
            <pc:docMk/>
            <pc:sldMk cId="1594530622" sldId="318"/>
            <ac:spMk id="10" creationId="{DFF22529-1526-4422-8318-92B0737989FB}"/>
          </ac:spMkLst>
        </pc:spChg>
        <pc:spChg chg="add mod">
          <ac:chgData name="유길상[ 교수 / 정보창의교육연구소 ]" userId="c4a2c5cc-8eb7-4e89-b9bd-49a33f984926" providerId="ADAL" clId="{4DDE9BA0-B1E1-4AEB-84B6-D4F1ABF7D4B8}" dt="2019-08-08T02:30:22.838" v="654" actId="20577"/>
          <ac:spMkLst>
            <pc:docMk/>
            <pc:sldMk cId="1594530622" sldId="318"/>
            <ac:spMk id="11" creationId="{487E43F4-3B28-490C-AD58-2715D16C5A83}"/>
          </ac:spMkLst>
        </pc:spChg>
        <pc:spChg chg="add mod">
          <ac:chgData name="유길상[ 교수 / 정보창의교육연구소 ]" userId="c4a2c5cc-8eb7-4e89-b9bd-49a33f984926" providerId="ADAL" clId="{4DDE9BA0-B1E1-4AEB-84B6-D4F1ABF7D4B8}" dt="2019-08-08T02:40:53.583" v="1218" actId="5793"/>
          <ac:spMkLst>
            <pc:docMk/>
            <pc:sldMk cId="1594530622" sldId="318"/>
            <ac:spMk id="12" creationId="{E28EB97A-106C-4440-9D48-B3F4561901EB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8T02:40:58.443" v="1219" actId="1076"/>
          <ac:picMkLst>
            <pc:docMk/>
            <pc:sldMk cId="1594530622" sldId="318"/>
            <ac:picMk id="2" creationId="{4D360A5F-1EAF-48CA-B54A-79E12ECB96DF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414" v="14" actId="2696"/>
        <pc:sldMkLst>
          <pc:docMk/>
          <pc:sldMk cId="3971305281" sldId="319"/>
        </pc:sldMkLst>
      </pc:sldChg>
      <pc:sldChg chg="delSp modSp add">
        <pc:chgData name="유길상[ 교수 / 정보창의교육연구소 ]" userId="c4a2c5cc-8eb7-4e89-b9bd-49a33f984926" providerId="ADAL" clId="{4DDE9BA0-B1E1-4AEB-84B6-D4F1ABF7D4B8}" dt="2019-08-08T02:44:27.333" v="1288"/>
        <pc:sldMkLst>
          <pc:docMk/>
          <pc:sldMk cId="4128111380" sldId="319"/>
        </pc:sldMkLst>
        <pc:spChg chg="mod">
          <ac:chgData name="유길상[ 교수 / 정보창의교육연구소 ]" userId="c4a2c5cc-8eb7-4e89-b9bd-49a33f984926" providerId="ADAL" clId="{4DDE9BA0-B1E1-4AEB-84B6-D4F1ABF7D4B8}" dt="2019-08-08T02:31:02.215" v="730"/>
          <ac:spMkLst>
            <pc:docMk/>
            <pc:sldMk cId="4128111380" sldId="319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2:44:27.333" v="1288"/>
          <ac:spMkLst>
            <pc:docMk/>
            <pc:sldMk cId="4128111380" sldId="319"/>
            <ac:spMk id="9" creationId="{6F1F688D-193A-4400-A28E-6089A9664420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2:36:02.940" v="903" actId="1036"/>
          <ac:spMkLst>
            <pc:docMk/>
            <pc:sldMk cId="4128111380" sldId="319"/>
            <ac:spMk id="11" creationId="{487E43F4-3B28-490C-AD58-2715D16C5A83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2:30:48.837" v="666"/>
          <ac:spMkLst>
            <pc:docMk/>
            <pc:sldMk cId="4128111380" sldId="319"/>
            <ac:spMk id="14" creationId="{00000000-0000-0000-0000-000000000000}"/>
          </ac:spMkLst>
        </pc:spChg>
        <pc:picChg chg="del mod">
          <ac:chgData name="유길상[ 교수 / 정보창의교육연구소 ]" userId="c4a2c5cc-8eb7-4e89-b9bd-49a33f984926" providerId="ADAL" clId="{4DDE9BA0-B1E1-4AEB-84B6-D4F1ABF7D4B8}" dt="2019-08-08T02:35:55.691" v="888" actId="478"/>
          <ac:picMkLst>
            <pc:docMk/>
            <pc:sldMk cId="4128111380" sldId="319"/>
            <ac:picMk id="2" creationId="{4D360A5F-1EAF-48CA-B54A-79E12ECB96DF}"/>
          </ac:picMkLst>
        </pc:picChg>
      </pc:sldChg>
      <pc:sldChg chg="addSp delSp modSp add">
        <pc:chgData name="유길상[ 교수 / 정보창의교육연구소 ]" userId="c4a2c5cc-8eb7-4e89-b9bd-49a33f984926" providerId="ADAL" clId="{4DDE9BA0-B1E1-4AEB-84B6-D4F1ABF7D4B8}" dt="2019-08-08T02:45:15.426" v="1436"/>
        <pc:sldMkLst>
          <pc:docMk/>
          <pc:sldMk cId="2694069062" sldId="320"/>
        </pc:sldMkLst>
        <pc:spChg chg="mod">
          <ac:chgData name="유길상[ 교수 / 정보창의교육연구소 ]" userId="c4a2c5cc-8eb7-4e89-b9bd-49a33f984926" providerId="ADAL" clId="{4DDE9BA0-B1E1-4AEB-84B6-D4F1ABF7D4B8}" dt="2019-08-08T02:44:51.964" v="1339" actId="6549"/>
          <ac:spMkLst>
            <pc:docMk/>
            <pc:sldMk cId="2694069062" sldId="320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2:45:15.426" v="1436"/>
          <ac:spMkLst>
            <pc:docMk/>
            <pc:sldMk cId="2694069062" sldId="320"/>
            <ac:spMk id="9" creationId="{6F1F688D-193A-4400-A28E-6089A9664420}"/>
          </ac:spMkLst>
        </pc:spChg>
        <pc:spChg chg="del">
          <ac:chgData name="유길상[ 교수 / 정보창의교육연구소 ]" userId="c4a2c5cc-8eb7-4e89-b9bd-49a33f984926" providerId="ADAL" clId="{4DDE9BA0-B1E1-4AEB-84B6-D4F1ABF7D4B8}" dt="2019-08-08T02:43:43.533" v="1221" actId="478"/>
          <ac:spMkLst>
            <pc:docMk/>
            <pc:sldMk cId="2694069062" sldId="320"/>
            <ac:spMk id="11" creationId="{487E43F4-3B28-490C-AD58-2715D16C5A83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2:44:41.812" v="1300" actId="6549"/>
          <ac:spMkLst>
            <pc:docMk/>
            <pc:sldMk cId="2694069062" sldId="320"/>
            <ac:spMk id="14" creationId="{00000000-0000-0000-0000-000000000000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8T02:43:50.124" v="1224" actId="1076"/>
          <ac:picMkLst>
            <pc:docMk/>
            <pc:sldMk cId="2694069062" sldId="320"/>
            <ac:picMk id="2" creationId="{5CD1BBEF-22DE-4BB2-ACE3-CBDCB3B5382F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429" v="15" actId="2696"/>
        <pc:sldMkLst>
          <pc:docMk/>
          <pc:sldMk cId="4265702013" sldId="320"/>
        </pc:sldMkLst>
      </pc:sldChg>
      <pc:sldChg chg="addSp delSp modSp add">
        <pc:chgData name="유길상[ 교수 / 정보창의교육연구소 ]" userId="c4a2c5cc-8eb7-4e89-b9bd-49a33f984926" providerId="ADAL" clId="{4DDE9BA0-B1E1-4AEB-84B6-D4F1ABF7D4B8}" dt="2019-08-08T03:05:30.811" v="1933" actId="6549"/>
        <pc:sldMkLst>
          <pc:docMk/>
          <pc:sldMk cId="1415032013" sldId="321"/>
        </pc:sldMkLst>
        <pc:spChg chg="add mod">
          <ac:chgData name="유길상[ 교수 / 정보창의교육연구소 ]" userId="c4a2c5cc-8eb7-4e89-b9bd-49a33f984926" providerId="ADAL" clId="{4DDE9BA0-B1E1-4AEB-84B6-D4F1ABF7D4B8}" dt="2019-08-08T03:05:20.100" v="1883" actId="6549"/>
          <ac:spMkLst>
            <pc:docMk/>
            <pc:sldMk cId="1415032013" sldId="321"/>
            <ac:spMk id="7" creationId="{9FAE5D16-8466-4C53-B802-F2C2C614F6D2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2:59:50.568" v="1468"/>
          <ac:spMkLst>
            <pc:docMk/>
            <pc:sldMk cId="1415032013" sldId="321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3:04:51.606" v="1822" actId="6549"/>
          <ac:spMkLst>
            <pc:docMk/>
            <pc:sldMk cId="1415032013" sldId="321"/>
            <ac:spMk id="9" creationId="{6F1F688D-193A-4400-A28E-6089A9664420}"/>
          </ac:spMkLst>
        </pc:spChg>
        <pc:spChg chg="add mod">
          <ac:chgData name="유길상[ 교수 / 정보창의교육연구소 ]" userId="c4a2c5cc-8eb7-4e89-b9bd-49a33f984926" providerId="ADAL" clId="{4DDE9BA0-B1E1-4AEB-84B6-D4F1ABF7D4B8}" dt="2019-08-08T03:05:30.811" v="1933" actId="6549"/>
          <ac:spMkLst>
            <pc:docMk/>
            <pc:sldMk cId="1415032013" sldId="321"/>
            <ac:spMk id="10" creationId="{91C002B8-35C5-42CA-B829-83029CFB91CF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2:59:39.211" v="1438" actId="478"/>
          <ac:picMkLst>
            <pc:docMk/>
            <pc:sldMk cId="1415032013" sldId="321"/>
            <ac:picMk id="2" creationId="{5CD1BBEF-22DE-4BB2-ACE3-CBDCB3B5382F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458" v="17" actId="2696"/>
        <pc:sldMkLst>
          <pc:docMk/>
          <pc:sldMk cId="2405362638" sldId="321"/>
        </pc:sldMkLst>
      </pc:sldChg>
      <pc:sldChg chg="addSp delSp modSp add modNotesTx">
        <pc:chgData name="유길상[ 교수 / 정보창의교육연구소 ]" userId="c4a2c5cc-8eb7-4e89-b9bd-49a33f984926" providerId="ADAL" clId="{4DDE9BA0-B1E1-4AEB-84B6-D4F1ABF7D4B8}" dt="2019-08-08T07:48:36.151" v="5007" actId="1076"/>
        <pc:sldMkLst>
          <pc:docMk/>
          <pc:sldMk cId="2793211550" sldId="322"/>
        </pc:sldMkLst>
        <pc:spChg chg="del mod">
          <ac:chgData name="유길상[ 교수 / 정보창의교육연구소 ]" userId="c4a2c5cc-8eb7-4e89-b9bd-49a33f984926" providerId="ADAL" clId="{4DDE9BA0-B1E1-4AEB-84B6-D4F1ABF7D4B8}" dt="2019-08-08T03:08:15.787" v="2079" actId="478"/>
          <ac:spMkLst>
            <pc:docMk/>
            <pc:sldMk cId="2793211550" sldId="322"/>
            <ac:spMk id="7" creationId="{9FAE5D16-8466-4C53-B802-F2C2C614F6D2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3:06:37.626" v="2027" actId="20577"/>
          <ac:spMkLst>
            <pc:docMk/>
            <pc:sldMk cId="2793211550" sldId="322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3:13:03.743" v="2251" actId="207"/>
          <ac:spMkLst>
            <pc:docMk/>
            <pc:sldMk cId="2793211550" sldId="322"/>
            <ac:spMk id="9" creationId="{6F1F688D-193A-4400-A28E-6089A9664420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3:08:24.216" v="2087"/>
          <ac:spMkLst>
            <pc:docMk/>
            <pc:sldMk cId="2793211550" sldId="322"/>
            <ac:spMk id="10" creationId="{91C002B8-35C5-42CA-B829-83029CFB91CF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8T03:10:32.081" v="2245" actId="1076"/>
          <ac:picMkLst>
            <pc:docMk/>
            <pc:sldMk cId="2793211550" sldId="322"/>
            <ac:picMk id="2" creationId="{3FE5B889-797F-471A-989B-2B8037AFF23D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7:48:23.049" v="5006" actId="1076"/>
          <ac:picMkLst>
            <pc:docMk/>
            <pc:sldMk cId="2793211550" sldId="322"/>
            <ac:picMk id="3" creationId="{89806ABD-3B27-43D0-A20B-98E1A8A11925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7:48:07.898" v="5002" actId="478"/>
          <ac:picMkLst>
            <pc:docMk/>
            <pc:sldMk cId="2793211550" sldId="322"/>
            <ac:picMk id="4" creationId="{F9D30AA5-3948-4138-8151-1AC5A349D9AA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7:48:36.151" v="5007" actId="1076"/>
          <ac:picMkLst>
            <pc:docMk/>
            <pc:sldMk cId="2793211550" sldId="322"/>
            <ac:picMk id="5" creationId="{FCC1DCF8-1076-4B36-8B9C-DA6EA079E245}"/>
          </ac:picMkLst>
        </pc:picChg>
      </pc:sldChg>
      <pc:sldChg chg="addSp delSp modSp add modNotesTx">
        <pc:chgData name="유길상[ 교수 / 정보창의교육연구소 ]" userId="c4a2c5cc-8eb7-4e89-b9bd-49a33f984926" providerId="ADAL" clId="{4DDE9BA0-B1E1-4AEB-84B6-D4F1ABF7D4B8}" dt="2019-08-08T03:40:33.695" v="2897" actId="14100"/>
        <pc:sldMkLst>
          <pc:docMk/>
          <pc:sldMk cId="3562912830" sldId="323"/>
        </pc:sldMkLst>
        <pc:spChg chg="mod">
          <ac:chgData name="유길상[ 교수 / 정보창의교육연구소 ]" userId="c4a2c5cc-8eb7-4e89-b9bd-49a33f984926" providerId="ADAL" clId="{4DDE9BA0-B1E1-4AEB-84B6-D4F1ABF7D4B8}" dt="2019-08-08T03:32:53.387" v="2763" actId="20577"/>
          <ac:spMkLst>
            <pc:docMk/>
            <pc:sldMk cId="3562912830" sldId="323"/>
            <ac:spMk id="9" creationId="{6F1F688D-193A-4400-A28E-6089A9664420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3:31:00.233" v="2558" actId="6549"/>
          <ac:spMkLst>
            <pc:docMk/>
            <pc:sldMk cId="3562912830" sldId="323"/>
            <ac:spMk id="10" creationId="{91C002B8-35C5-42CA-B829-83029CFB91CF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3:13:13.026" v="2253" actId="478"/>
          <ac:picMkLst>
            <pc:docMk/>
            <pc:sldMk cId="3562912830" sldId="323"/>
            <ac:picMk id="2" creationId="{3FE5B889-797F-471A-989B-2B8037AFF23D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3:13:14.385" v="2254" actId="478"/>
          <ac:picMkLst>
            <pc:docMk/>
            <pc:sldMk cId="3562912830" sldId="323"/>
            <ac:picMk id="3" creationId="{89806ABD-3B27-43D0-A20B-98E1A8A11925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3:19:07.856" v="2434" actId="478"/>
          <ac:picMkLst>
            <pc:docMk/>
            <pc:sldMk cId="3562912830" sldId="323"/>
            <ac:picMk id="4" creationId="{C9B4DB68-8633-40DE-B4C9-B33836EE3BAD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3:19:16.449" v="2437" actId="478"/>
          <ac:picMkLst>
            <pc:docMk/>
            <pc:sldMk cId="3562912830" sldId="323"/>
            <ac:picMk id="5" creationId="{CC69BC6F-DA5F-4B08-85AA-410B7E9F5396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3:32:21.815" v="2686" actId="478"/>
          <ac:picMkLst>
            <pc:docMk/>
            <pc:sldMk cId="3562912830" sldId="323"/>
            <ac:picMk id="6" creationId="{27F2400C-2569-4A9B-AAF8-76B8FE6404F6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3:31:35.975" v="2677" actId="478"/>
          <ac:picMkLst>
            <pc:docMk/>
            <pc:sldMk cId="3562912830" sldId="323"/>
            <ac:picMk id="7" creationId="{CFEEFD23-CDD5-43A2-8B91-E26EA366B8A7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3:39:51.831" v="2887" actId="478"/>
          <ac:picMkLst>
            <pc:docMk/>
            <pc:sldMk cId="3562912830" sldId="323"/>
            <ac:picMk id="11" creationId="{7E94E4C3-B128-45BE-AF02-E4651EEAB9C7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3:40:11.007" v="2893" actId="478"/>
          <ac:picMkLst>
            <pc:docMk/>
            <pc:sldMk cId="3562912830" sldId="323"/>
            <ac:picMk id="12" creationId="{5FB1C617-18B3-462C-A0B1-513221CE24DB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3:39:56" v="2890" actId="478"/>
          <ac:picMkLst>
            <pc:docMk/>
            <pc:sldMk cId="3562912830" sldId="323"/>
            <ac:picMk id="13" creationId="{A123D9DB-7426-425A-873F-6923D7E03294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3:40:13.452" v="2894" actId="14100"/>
          <ac:picMkLst>
            <pc:docMk/>
            <pc:sldMk cId="3562912830" sldId="323"/>
            <ac:picMk id="16" creationId="{945AD606-0797-4B58-B8CF-0227BE83D11B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3:40:33.695" v="2897" actId="14100"/>
          <ac:picMkLst>
            <pc:docMk/>
            <pc:sldMk cId="3562912830" sldId="323"/>
            <ac:picMk id="17" creationId="{F6DD5A2F-56F5-42EC-8BCD-CBC3C28348E2}"/>
          </ac:picMkLst>
        </pc:picChg>
      </pc:sldChg>
      <pc:sldChg chg="addSp delSp modSp add">
        <pc:chgData name="유길상[ 교수 / 정보창의교육연구소 ]" userId="c4a2c5cc-8eb7-4e89-b9bd-49a33f984926" providerId="ADAL" clId="{4DDE9BA0-B1E1-4AEB-84B6-D4F1ABF7D4B8}" dt="2019-08-08T03:27:16.932" v="2556" actId="14100"/>
        <pc:sldMkLst>
          <pc:docMk/>
          <pc:sldMk cId="3121907389" sldId="324"/>
        </pc:sldMkLst>
        <pc:spChg chg="mod">
          <ac:chgData name="유길상[ 교수 / 정보창의교육연구소 ]" userId="c4a2c5cc-8eb7-4e89-b9bd-49a33f984926" providerId="ADAL" clId="{4DDE9BA0-B1E1-4AEB-84B6-D4F1ABF7D4B8}" dt="2019-08-08T03:27:16.932" v="2556" actId="14100"/>
          <ac:spMkLst>
            <pc:docMk/>
            <pc:sldMk cId="3121907389" sldId="324"/>
            <ac:spMk id="9" creationId="{6F1F688D-193A-4400-A28E-6089A9664420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8T03:25:03.068" v="2554" actId="14100"/>
          <ac:picMkLst>
            <pc:docMk/>
            <pc:sldMk cId="3121907389" sldId="324"/>
            <ac:picMk id="2" creationId="{2BF09962-7612-48EC-9222-9672FC1670A3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3:24:56.721" v="2551" actId="478"/>
          <ac:picMkLst>
            <pc:docMk/>
            <pc:sldMk cId="3121907389" sldId="324"/>
            <ac:picMk id="4" creationId="{C9B4DB68-8633-40DE-B4C9-B33836EE3BAD}"/>
          </ac:picMkLst>
        </pc:picChg>
        <pc:picChg chg="mod">
          <ac:chgData name="유길상[ 교수 / 정보창의교육연구소 ]" userId="c4a2c5cc-8eb7-4e89-b9bd-49a33f984926" providerId="ADAL" clId="{4DDE9BA0-B1E1-4AEB-84B6-D4F1ABF7D4B8}" dt="2019-08-08T03:25:56.917" v="2555" actId="1076"/>
          <ac:picMkLst>
            <pc:docMk/>
            <pc:sldMk cId="3121907389" sldId="324"/>
            <ac:picMk id="5" creationId="{CC69BC6F-DA5F-4B08-85AA-410B7E9F5396}"/>
          </ac:picMkLst>
        </pc:picChg>
      </pc:sldChg>
      <pc:sldChg chg="add">
        <pc:chgData name="유길상[ 교수 / 정보창의교육연구소 ]" userId="c4a2c5cc-8eb7-4e89-b9bd-49a33f984926" providerId="ADAL" clId="{4DDE9BA0-B1E1-4AEB-84B6-D4F1ABF7D4B8}" dt="2019-08-08T03:30:47.756" v="2557"/>
        <pc:sldMkLst>
          <pc:docMk/>
          <pc:sldMk cId="2147679385" sldId="325"/>
        </pc:sldMkLst>
      </pc:sldChg>
      <pc:sldChg chg="addSp delSp modSp add modNotesTx">
        <pc:chgData name="유길상[ 교수 / 정보창의교육연구소 ]" userId="c4a2c5cc-8eb7-4e89-b9bd-49a33f984926" providerId="ADAL" clId="{4DDE9BA0-B1E1-4AEB-84B6-D4F1ABF7D4B8}" dt="2019-08-08T03:56:19.630" v="3260" actId="1035"/>
        <pc:sldMkLst>
          <pc:docMk/>
          <pc:sldMk cId="3542490326" sldId="326"/>
        </pc:sldMkLst>
        <pc:spChg chg="add mod">
          <ac:chgData name="유길상[ 교수 / 정보창의교육연구소 ]" userId="c4a2c5cc-8eb7-4e89-b9bd-49a33f984926" providerId="ADAL" clId="{4DDE9BA0-B1E1-4AEB-84B6-D4F1ABF7D4B8}" dt="2019-08-08T03:56:10.012" v="3253" actId="6549"/>
          <ac:spMkLst>
            <pc:docMk/>
            <pc:sldMk cId="3542490326" sldId="326"/>
            <ac:spMk id="3" creationId="{70DF8F19-617C-48AC-A685-6AF219588E4C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3:37:55.287" v="2870"/>
          <ac:spMkLst>
            <pc:docMk/>
            <pc:sldMk cId="3542490326" sldId="326"/>
            <ac:spMk id="8" creationId="{AD472EB3-18BC-4328-A629-2ECED6C54BAA}"/>
          </ac:spMkLst>
        </pc:spChg>
        <pc:spChg chg="del">
          <ac:chgData name="유길상[ 교수 / 정보창의교육연구소 ]" userId="c4a2c5cc-8eb7-4e89-b9bd-49a33f984926" providerId="ADAL" clId="{4DDE9BA0-B1E1-4AEB-84B6-D4F1ABF7D4B8}" dt="2019-08-08T03:37:56.977" v="2871" actId="478"/>
          <ac:spMkLst>
            <pc:docMk/>
            <pc:sldMk cId="3542490326" sldId="326"/>
            <ac:spMk id="9" creationId="{6F1F688D-193A-4400-A28E-6089A9664420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3:56:19.630" v="3260" actId="1035"/>
          <ac:spMkLst>
            <pc:docMk/>
            <pc:sldMk cId="3542490326" sldId="326"/>
            <ac:spMk id="10" creationId="{91C002B8-35C5-42CA-B829-83029CFB91CF}"/>
          </ac:spMkLst>
        </pc:spChg>
        <pc:spChg chg="add mod">
          <ac:chgData name="유길상[ 교수 / 정보창의교육연구소 ]" userId="c4a2c5cc-8eb7-4e89-b9bd-49a33f984926" providerId="ADAL" clId="{4DDE9BA0-B1E1-4AEB-84B6-D4F1ABF7D4B8}" dt="2019-08-08T03:55:56.656" v="3252" actId="20577"/>
          <ac:spMkLst>
            <pc:docMk/>
            <pc:sldMk cId="3542490326" sldId="326"/>
            <ac:spMk id="11" creationId="{714383CB-5315-456C-9596-5AE107549475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3:37:57.360" v="2872" actId="478"/>
          <ac:picMkLst>
            <pc:docMk/>
            <pc:sldMk cId="3542490326" sldId="326"/>
            <ac:picMk id="2" creationId="{2BF09962-7612-48EC-9222-9672FC1670A3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3:55:22.486" v="3225" actId="1076"/>
          <ac:picMkLst>
            <pc:docMk/>
            <pc:sldMk cId="3542490326" sldId="326"/>
            <ac:picMk id="4" creationId="{ED532347-246D-40C3-BDC0-4699BD8AF809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3:37:57.696" v="2873" actId="478"/>
          <ac:picMkLst>
            <pc:docMk/>
            <pc:sldMk cId="3542490326" sldId="326"/>
            <ac:picMk id="5" creationId="{CC69BC6F-DA5F-4B08-85AA-410B7E9F5396}"/>
          </ac:picMkLst>
        </pc:picChg>
      </pc:sldChg>
      <pc:sldChg chg="delSp modSp add">
        <pc:chgData name="유길상[ 교수 / 정보창의교육연구소 ]" userId="c4a2c5cc-8eb7-4e89-b9bd-49a33f984926" providerId="ADAL" clId="{4DDE9BA0-B1E1-4AEB-84B6-D4F1ABF7D4B8}" dt="2019-08-08T04:00:47.330" v="3725" actId="6549"/>
        <pc:sldMkLst>
          <pc:docMk/>
          <pc:sldMk cId="2561165348" sldId="327"/>
        </pc:sldMkLst>
        <pc:spChg chg="mod">
          <ac:chgData name="유길상[ 교수 / 정보창의교육연구소 ]" userId="c4a2c5cc-8eb7-4e89-b9bd-49a33f984926" providerId="ADAL" clId="{4DDE9BA0-B1E1-4AEB-84B6-D4F1ABF7D4B8}" dt="2019-08-08T04:00:47.330" v="3725" actId="6549"/>
          <ac:spMkLst>
            <pc:docMk/>
            <pc:sldMk cId="2561165348" sldId="327"/>
            <ac:spMk id="3" creationId="{70DF8F19-617C-48AC-A685-6AF219588E4C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3:54:39.425" v="3182" actId="20577"/>
          <ac:spMkLst>
            <pc:docMk/>
            <pc:sldMk cId="2561165348" sldId="327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4:00:46.270" v="3724" actId="1035"/>
          <ac:spMkLst>
            <pc:docMk/>
            <pc:sldMk cId="2561165348" sldId="327"/>
            <ac:spMk id="10" creationId="{91C002B8-35C5-42CA-B829-83029CFB91CF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3:56:32.871" v="3261" actId="478"/>
          <ac:picMkLst>
            <pc:docMk/>
            <pc:sldMk cId="2561165348" sldId="327"/>
            <ac:picMk id="4" creationId="{ED532347-246D-40C3-BDC0-4699BD8AF809}"/>
          </ac:picMkLst>
        </pc:picChg>
      </pc:sldChg>
      <pc:sldChg chg="delSp modSp add">
        <pc:chgData name="유길상[ 교수 / 정보창의교육연구소 ]" userId="c4a2c5cc-8eb7-4e89-b9bd-49a33f984926" providerId="ADAL" clId="{4DDE9BA0-B1E1-4AEB-84B6-D4F1ABF7D4B8}" dt="2019-08-08T05:03:20.094" v="4203"/>
        <pc:sldMkLst>
          <pc:docMk/>
          <pc:sldMk cId="3493434840" sldId="328"/>
        </pc:sldMkLst>
        <pc:spChg chg="mod">
          <ac:chgData name="유길상[ 교수 / 정보창의교육연구소 ]" userId="c4a2c5cc-8eb7-4e89-b9bd-49a33f984926" providerId="ADAL" clId="{4DDE9BA0-B1E1-4AEB-84B6-D4F1ABF7D4B8}" dt="2019-08-08T05:03:20.094" v="4203"/>
          <ac:spMkLst>
            <pc:docMk/>
            <pc:sldMk cId="3493434840" sldId="328"/>
            <ac:spMk id="3" creationId="{70DF8F19-617C-48AC-A685-6AF219588E4C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4:03:47.454" v="3812"/>
          <ac:spMkLst>
            <pc:docMk/>
            <pc:sldMk cId="3493434840" sldId="328"/>
            <ac:spMk id="8" creationId="{AD472EB3-18BC-4328-A629-2ECED6C54BAA}"/>
          </ac:spMkLst>
        </pc:spChg>
        <pc:spChg chg="del">
          <ac:chgData name="유길상[ 교수 / 정보창의교육연구소 ]" userId="c4a2c5cc-8eb7-4e89-b9bd-49a33f984926" providerId="ADAL" clId="{4DDE9BA0-B1E1-4AEB-84B6-D4F1ABF7D4B8}" dt="2019-08-08T04:03:38.185" v="3806" actId="478"/>
          <ac:spMkLst>
            <pc:docMk/>
            <pc:sldMk cId="3493434840" sldId="328"/>
            <ac:spMk id="10" creationId="{91C002B8-35C5-42CA-B829-83029CFB91CF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4:02:58.154" v="3799"/>
          <ac:spMkLst>
            <pc:docMk/>
            <pc:sldMk cId="3493434840" sldId="328"/>
            <ac:spMk id="14" creationId="{00000000-0000-0000-0000-000000000000}"/>
          </ac:spMkLst>
        </pc:spChg>
      </pc:sldChg>
      <pc:sldChg chg="modSp add del modNotesTx">
        <pc:chgData name="유길상[ 교수 / 정보창의교육연구소 ]" userId="c4a2c5cc-8eb7-4e89-b9bd-49a33f984926" providerId="ADAL" clId="{4DDE9BA0-B1E1-4AEB-84B6-D4F1ABF7D4B8}" dt="2019-08-08T04:59:18.905" v="4157" actId="2696"/>
        <pc:sldMkLst>
          <pc:docMk/>
          <pc:sldMk cId="2852040524" sldId="329"/>
        </pc:sldMkLst>
        <pc:spChg chg="mod">
          <ac:chgData name="유길상[ 교수 / 정보창의교육연구소 ]" userId="c4a2c5cc-8eb7-4e89-b9bd-49a33f984926" providerId="ADAL" clId="{4DDE9BA0-B1E1-4AEB-84B6-D4F1ABF7D4B8}" dt="2019-08-08T04:05:46.848" v="4145" actId="20577"/>
          <ac:spMkLst>
            <pc:docMk/>
            <pc:sldMk cId="2852040524" sldId="329"/>
            <ac:spMk id="3" creationId="{70DF8F19-617C-48AC-A685-6AF219588E4C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4:04:26.008" v="3874"/>
          <ac:spMkLst>
            <pc:docMk/>
            <pc:sldMk cId="2852040524" sldId="329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4:04:11.270" v="3837" actId="20577"/>
          <ac:spMkLst>
            <pc:docMk/>
            <pc:sldMk cId="2852040524" sldId="329"/>
            <ac:spMk id="14" creationId="{00000000-0000-0000-0000-000000000000}"/>
          </ac:spMkLst>
        </pc:spChg>
      </pc:sldChg>
      <pc:sldChg chg="addSp delSp modSp add delAnim modAnim">
        <pc:chgData name="유길상[ 교수 / 정보창의교육연구소 ]" userId="c4a2c5cc-8eb7-4e89-b9bd-49a33f984926" providerId="ADAL" clId="{4DDE9BA0-B1E1-4AEB-84B6-D4F1ABF7D4B8}" dt="2019-08-08T05:34:25.743" v="4208" actId="1076"/>
        <pc:sldMkLst>
          <pc:docMk/>
          <pc:sldMk cId="3061844569" sldId="330"/>
        </pc:sldMkLst>
        <pc:picChg chg="add del mod">
          <ac:chgData name="유길상[ 교수 / 정보창의교육연구소 ]" userId="c4a2c5cc-8eb7-4e89-b9bd-49a33f984926" providerId="ADAL" clId="{4DDE9BA0-B1E1-4AEB-84B6-D4F1ABF7D4B8}" dt="2019-08-08T05:34:20.005" v="4206" actId="478"/>
          <ac:picMkLst>
            <pc:docMk/>
            <pc:sldMk cId="3061844569" sldId="330"/>
            <ac:picMk id="2" creationId="{2FABE92C-E689-4FE2-A4A6-43BAAF6F53F1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5:34:25.743" v="4208" actId="1076"/>
          <ac:picMkLst>
            <pc:docMk/>
            <pc:sldMk cId="3061844569" sldId="330"/>
            <ac:picMk id="4" creationId="{A3A3AF80-942E-443D-9AD9-18C8902AA0E8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4:56:13.190" v="4153" actId="1076"/>
          <ac:picMkLst>
            <pc:docMk/>
            <pc:sldMk cId="3061844569" sldId="330"/>
            <ac:picMk id="5" creationId="{5C259AE7-F926-467B-98EE-B1F857AEA886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4:58:31.509" v="4155" actId="1076"/>
          <ac:picMkLst>
            <pc:docMk/>
            <pc:sldMk cId="3061844569" sldId="330"/>
            <ac:picMk id="6" creationId="{5772542D-4C0E-433D-BFD3-DD26AB0A8135}"/>
          </ac:picMkLst>
        </pc:picChg>
      </pc:sldChg>
      <pc:sldChg chg="addSp delSp modSp add delAnim modNotesTx">
        <pc:chgData name="유길상[ 교수 / 정보창의교육연구소 ]" userId="c4a2c5cc-8eb7-4e89-b9bd-49a33f984926" providerId="ADAL" clId="{4DDE9BA0-B1E1-4AEB-84B6-D4F1ABF7D4B8}" dt="2019-08-08T05:38:27.206" v="4393" actId="1076"/>
        <pc:sldMkLst>
          <pc:docMk/>
          <pc:sldMk cId="1459268028" sldId="331"/>
        </pc:sldMkLst>
        <pc:spChg chg="mod">
          <ac:chgData name="유길상[ 교수 / 정보창의교육연구소 ]" userId="c4a2c5cc-8eb7-4e89-b9bd-49a33f984926" providerId="ADAL" clId="{4DDE9BA0-B1E1-4AEB-84B6-D4F1ABF7D4B8}" dt="2019-08-08T05:38:19.675" v="4391" actId="20577"/>
          <ac:spMkLst>
            <pc:docMk/>
            <pc:sldMk cId="1459268028" sldId="331"/>
            <ac:spMk id="3" creationId="{70DF8F19-617C-48AC-A685-6AF219588E4C}"/>
          </ac:spMkLst>
        </pc:spChg>
        <pc:picChg chg="mod">
          <ac:chgData name="유길상[ 교수 / 정보창의교육연구소 ]" userId="c4a2c5cc-8eb7-4e89-b9bd-49a33f984926" providerId="ADAL" clId="{4DDE9BA0-B1E1-4AEB-84B6-D4F1ABF7D4B8}" dt="2019-08-08T05:38:25.457" v="4392" actId="1076"/>
          <ac:picMkLst>
            <pc:docMk/>
            <pc:sldMk cId="1459268028" sldId="331"/>
            <ac:picMk id="2" creationId="{2FABE92C-E689-4FE2-A4A6-43BAAF6F53F1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5:34:30.107" v="4209" actId="478"/>
          <ac:picMkLst>
            <pc:docMk/>
            <pc:sldMk cId="1459268028" sldId="331"/>
            <ac:picMk id="4" creationId="{A3A3AF80-942E-443D-9AD9-18C8902AA0E8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5:35:58.772" v="4358" actId="478"/>
          <ac:picMkLst>
            <pc:docMk/>
            <pc:sldMk cId="1459268028" sldId="331"/>
            <ac:picMk id="5" creationId="{5C259AE7-F926-467B-98EE-B1F857AEA886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5:35:59.739" v="4359" actId="478"/>
          <ac:picMkLst>
            <pc:docMk/>
            <pc:sldMk cId="1459268028" sldId="331"/>
            <ac:picMk id="6" creationId="{5772542D-4C0E-433D-BFD3-DD26AB0A8135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5:38:27.206" v="4393" actId="1076"/>
          <ac:picMkLst>
            <pc:docMk/>
            <pc:sldMk cId="1459268028" sldId="331"/>
            <ac:picMk id="7" creationId="{998A69BB-270A-4AE8-A82B-F1CAE008E506}"/>
          </ac:picMkLst>
        </pc:picChg>
      </pc:sldChg>
      <pc:sldChg chg="addSp delSp modSp add delAnim modNotesTx">
        <pc:chgData name="유길상[ 교수 / 정보창의교육연구소 ]" userId="c4a2c5cc-8eb7-4e89-b9bd-49a33f984926" providerId="ADAL" clId="{4DDE9BA0-B1E1-4AEB-84B6-D4F1ABF7D4B8}" dt="2019-08-08T07:03:18.132" v="4721" actId="20577"/>
        <pc:sldMkLst>
          <pc:docMk/>
          <pc:sldMk cId="1518946979" sldId="332"/>
        </pc:sldMkLst>
        <pc:spChg chg="mod">
          <ac:chgData name="유길상[ 교수 / 정보창의교육연구소 ]" userId="c4a2c5cc-8eb7-4e89-b9bd-49a33f984926" providerId="ADAL" clId="{4DDE9BA0-B1E1-4AEB-84B6-D4F1ABF7D4B8}" dt="2019-08-08T06:02:44.957" v="4709"/>
          <ac:spMkLst>
            <pc:docMk/>
            <pc:sldMk cId="1518946979" sldId="332"/>
            <ac:spMk id="3" creationId="{70DF8F19-617C-48AC-A685-6AF219588E4C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7:01:12.774" v="4712" actId="20577"/>
          <ac:spMkLst>
            <pc:docMk/>
            <pc:sldMk cId="1518946979" sldId="332"/>
            <ac:spMk id="8" creationId="{AD472EB3-18BC-4328-A629-2ECED6C54BAA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6:02:14.684" v="4598" actId="478"/>
          <ac:picMkLst>
            <pc:docMk/>
            <pc:sldMk cId="1518946979" sldId="332"/>
            <ac:picMk id="2" creationId="{2FABE92C-E689-4FE2-A4A6-43BAAF6F53F1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7:03:04.252" v="4715" actId="478"/>
          <ac:picMkLst>
            <pc:docMk/>
            <pc:sldMk cId="1518946979" sldId="332"/>
            <ac:picMk id="4" creationId="{41CE3BF9-63BA-47ED-8B78-3B712E9A0A7C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7:03:12.007" v="4719" actId="1076"/>
          <ac:picMkLst>
            <pc:docMk/>
            <pc:sldMk cId="1518946979" sldId="332"/>
            <ac:picMk id="5" creationId="{BDD3F438-95E3-4A77-BE64-641668C1E774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6:02:14.183" v="4597" actId="478"/>
          <ac:picMkLst>
            <pc:docMk/>
            <pc:sldMk cId="1518946979" sldId="332"/>
            <ac:picMk id="7" creationId="{998A69BB-270A-4AE8-A82B-F1CAE008E506}"/>
          </ac:picMkLst>
        </pc:picChg>
      </pc:sldChg>
      <pc:sldChg chg="addSp delSp modSp add modNotesTx">
        <pc:chgData name="유길상[ 교수 / 정보창의교육연구소 ]" userId="c4a2c5cc-8eb7-4e89-b9bd-49a33f984926" providerId="ADAL" clId="{4DDE9BA0-B1E1-4AEB-84B6-D4F1ABF7D4B8}" dt="2019-08-08T07:30:39.630" v="4994" actId="1076"/>
        <pc:sldMkLst>
          <pc:docMk/>
          <pc:sldMk cId="2447790859" sldId="333"/>
        </pc:sldMkLst>
        <pc:spChg chg="mod">
          <ac:chgData name="유길상[ 교수 / 정보창의교육연구소 ]" userId="c4a2c5cc-8eb7-4e89-b9bd-49a33f984926" providerId="ADAL" clId="{4DDE9BA0-B1E1-4AEB-84B6-D4F1ABF7D4B8}" dt="2019-08-08T07:30:14.460" v="4992" actId="6549"/>
          <ac:spMkLst>
            <pc:docMk/>
            <pc:sldMk cId="2447790859" sldId="333"/>
            <ac:spMk id="3" creationId="{70DF8F19-617C-48AC-A685-6AF219588E4C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7:20:45.877" v="4966" actId="6549"/>
          <ac:spMkLst>
            <pc:docMk/>
            <pc:sldMk cId="2447790859" sldId="333"/>
            <ac:spMk id="8" creationId="{AD472EB3-18BC-4328-A629-2ECED6C54BAA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8T07:29:25.188" v="4976" actId="1076"/>
          <ac:picMkLst>
            <pc:docMk/>
            <pc:sldMk cId="2447790859" sldId="333"/>
            <ac:picMk id="2" creationId="{932C152F-A4F6-438E-AF99-91BB0BEE66A2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7:29:25.188" v="4976" actId="1076"/>
          <ac:picMkLst>
            <pc:docMk/>
            <pc:sldMk cId="2447790859" sldId="333"/>
            <ac:picMk id="4" creationId="{AE6F6E71-FC3F-43B1-98CE-906FDF7E9696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7:12:07.862" v="4723" actId="478"/>
          <ac:picMkLst>
            <pc:docMk/>
            <pc:sldMk cId="2447790859" sldId="333"/>
            <ac:picMk id="5" creationId="{BDD3F438-95E3-4A77-BE64-641668C1E774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7:29:25.188" v="4976" actId="1076"/>
          <ac:picMkLst>
            <pc:docMk/>
            <pc:sldMk cId="2447790859" sldId="333"/>
            <ac:picMk id="6" creationId="{96105911-25CE-4CEE-8B8E-1C728302E4F0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7:29:25.188" v="4976" actId="1076"/>
          <ac:picMkLst>
            <pc:docMk/>
            <pc:sldMk cId="2447790859" sldId="333"/>
            <ac:picMk id="7" creationId="{132DCE93-321A-46FB-9773-8867EAE54E65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7:30:39.630" v="4994" actId="1076"/>
          <ac:picMkLst>
            <pc:docMk/>
            <pc:sldMk cId="2447790859" sldId="333"/>
            <ac:picMk id="9" creationId="{A6629DF1-43E9-404D-9E5B-8565A0260303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377" v="12" actId="2696"/>
        <pc:sldMkLst>
          <pc:docMk/>
          <pc:sldMk cId="2604344541" sldId="334"/>
        </pc:sldMkLst>
      </pc:sldChg>
      <pc:sldChg chg="addSp delSp modSp add modNotesTx">
        <pc:chgData name="유길상[ 교수 / 정보창의교육연구소 ]" userId="c4a2c5cc-8eb7-4e89-b9bd-49a33f984926" providerId="ADAL" clId="{4DDE9BA0-B1E1-4AEB-84B6-D4F1ABF7D4B8}" dt="2019-08-08T07:58:51.154" v="5113" actId="20577"/>
        <pc:sldMkLst>
          <pc:docMk/>
          <pc:sldMk cId="3735025051" sldId="334"/>
        </pc:sldMkLst>
        <pc:spChg chg="mod">
          <ac:chgData name="유길상[ 교수 / 정보창의교육연구소 ]" userId="c4a2c5cc-8eb7-4e89-b9bd-49a33f984926" providerId="ADAL" clId="{4DDE9BA0-B1E1-4AEB-84B6-D4F1ABF7D4B8}" dt="2019-08-08T07:50:14.860" v="5105" actId="20577"/>
          <ac:spMkLst>
            <pc:docMk/>
            <pc:sldMk cId="3735025051" sldId="334"/>
            <ac:spMk id="9" creationId="{6F1F688D-193A-4400-A28E-6089A9664420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7:49:50.786" v="5010" actId="478"/>
          <ac:picMkLst>
            <pc:docMk/>
            <pc:sldMk cId="3735025051" sldId="334"/>
            <ac:picMk id="2" creationId="{3FE5B889-797F-471A-989B-2B8037AFF23D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7:49:52.865" v="5012" actId="478"/>
          <ac:picMkLst>
            <pc:docMk/>
            <pc:sldMk cId="3735025051" sldId="334"/>
            <ac:picMk id="3" creationId="{89806ABD-3B27-43D0-A20B-98E1A8A11925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7:52:11.360" v="5108" actId="14100"/>
          <ac:picMkLst>
            <pc:docMk/>
            <pc:sldMk cId="3735025051" sldId="334"/>
            <ac:picMk id="4" creationId="{882DA233-620F-42BE-9600-24CD722585D0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7:49:51.329" v="5011" actId="478"/>
          <ac:picMkLst>
            <pc:docMk/>
            <pc:sldMk cId="3735025051" sldId="334"/>
            <ac:picMk id="5" creationId="{FCC1DCF8-1076-4B36-8B9C-DA6EA079E245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7:52:31.209" v="5112" actId="1076"/>
          <ac:picMkLst>
            <pc:docMk/>
            <pc:sldMk cId="3735025051" sldId="334"/>
            <ac:picMk id="6" creationId="{62888A35-9F27-41D5-BE07-E0DB5A0CCED4}"/>
          </ac:picMkLst>
        </pc:picChg>
      </pc:sldChg>
      <pc:sldChg chg="addSp delSp modSp add modNotesTx">
        <pc:chgData name="유길상[ 교수 / 정보창의교육연구소 ]" userId="c4a2c5cc-8eb7-4e89-b9bd-49a33f984926" providerId="ADAL" clId="{4DDE9BA0-B1E1-4AEB-84B6-D4F1ABF7D4B8}" dt="2019-08-08T08:08:55.585" v="5513" actId="478"/>
        <pc:sldMkLst>
          <pc:docMk/>
          <pc:sldMk cId="265678189" sldId="335"/>
        </pc:sldMkLst>
        <pc:spChg chg="mod">
          <ac:chgData name="유길상[ 교수 / 정보창의교육연구소 ]" userId="c4a2c5cc-8eb7-4e89-b9bd-49a33f984926" providerId="ADAL" clId="{4DDE9BA0-B1E1-4AEB-84B6-D4F1ABF7D4B8}" dt="2019-08-08T08:07:20.563" v="5321" actId="6549"/>
          <ac:spMkLst>
            <pc:docMk/>
            <pc:sldMk cId="265678189" sldId="335"/>
            <ac:spMk id="3" creationId="{70DF8F19-617C-48AC-A685-6AF219588E4C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8:06:42.616" v="5231"/>
          <ac:spMkLst>
            <pc:docMk/>
            <pc:sldMk cId="265678189" sldId="335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8:06:19.081" v="5128" actId="20577"/>
          <ac:spMkLst>
            <pc:docMk/>
            <pc:sldMk cId="265678189" sldId="335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8:07:18.648" v="5318" actId="478"/>
          <ac:picMkLst>
            <pc:docMk/>
            <pc:sldMk cId="265678189" sldId="335"/>
            <ac:picMk id="2" creationId="{932C152F-A4F6-438E-AF99-91BB0BEE66A2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8:07:18.648" v="5318" actId="478"/>
          <ac:picMkLst>
            <pc:docMk/>
            <pc:sldMk cId="265678189" sldId="335"/>
            <ac:picMk id="4" creationId="{AE6F6E71-FC3F-43B1-98CE-906FDF7E9696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8:07:34.266" v="5323" actId="1076"/>
          <ac:picMkLst>
            <pc:docMk/>
            <pc:sldMk cId="265678189" sldId="335"/>
            <ac:picMk id="5" creationId="{A1349745-5653-495C-BAF7-B585588225E3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8:07:18.648" v="5318" actId="478"/>
          <ac:picMkLst>
            <pc:docMk/>
            <pc:sldMk cId="265678189" sldId="335"/>
            <ac:picMk id="6" creationId="{96105911-25CE-4CEE-8B8E-1C728302E4F0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8:07:18.648" v="5318" actId="478"/>
          <ac:picMkLst>
            <pc:docMk/>
            <pc:sldMk cId="265678189" sldId="335"/>
            <ac:picMk id="7" creationId="{132DCE93-321A-46FB-9773-8867EAE54E65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8:06:02.820" v="5116" actId="478"/>
          <ac:picMkLst>
            <pc:docMk/>
            <pc:sldMk cId="265678189" sldId="335"/>
            <ac:picMk id="9" creationId="{A6629DF1-43E9-404D-9E5B-8565A0260303}"/>
          </ac:picMkLst>
        </pc:picChg>
        <pc:picChg chg="add del mod">
          <ac:chgData name="유길상[ 교수 / 정보창의교육연구소 ]" userId="c4a2c5cc-8eb7-4e89-b9bd-49a33f984926" providerId="ADAL" clId="{4DDE9BA0-B1E1-4AEB-84B6-D4F1ABF7D4B8}" dt="2019-08-08T08:08:55.585" v="5513" actId="478"/>
          <ac:picMkLst>
            <pc:docMk/>
            <pc:sldMk cId="265678189" sldId="335"/>
            <ac:picMk id="12" creationId="{403AEF28-E26D-45F0-84BB-834F24841FD8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392" v="13" actId="2696"/>
        <pc:sldMkLst>
          <pc:docMk/>
          <pc:sldMk cId="1374464124" sldId="335"/>
        </pc:sldMkLst>
      </pc:sldChg>
      <pc:sldChg chg="addSp delSp modSp add modNotesTx">
        <pc:chgData name="유길상[ 교수 / 정보창의교육연구소 ]" userId="c4a2c5cc-8eb7-4e89-b9bd-49a33f984926" providerId="ADAL" clId="{4DDE9BA0-B1E1-4AEB-84B6-D4F1ABF7D4B8}" dt="2019-08-08T08:14:43.329" v="5754" actId="20577"/>
        <pc:sldMkLst>
          <pc:docMk/>
          <pc:sldMk cId="954251595" sldId="336"/>
        </pc:sldMkLst>
        <pc:spChg chg="mod">
          <ac:chgData name="유길상[ 교수 / 정보창의교육연구소 ]" userId="c4a2c5cc-8eb7-4e89-b9bd-49a33f984926" providerId="ADAL" clId="{4DDE9BA0-B1E1-4AEB-84B6-D4F1ABF7D4B8}" dt="2019-08-08T08:11:42.468" v="5714"/>
          <ac:spMkLst>
            <pc:docMk/>
            <pc:sldMk cId="954251595" sldId="336"/>
            <ac:spMk id="3" creationId="{70DF8F19-617C-48AC-A685-6AF219588E4C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8:08:14.795" v="5343" actId="6549"/>
          <ac:spMkLst>
            <pc:docMk/>
            <pc:sldMk cId="954251595" sldId="336"/>
            <ac:spMk id="8" creationId="{AD472EB3-18BC-4328-A629-2ECED6C54BAA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8T08:10:35.014" v="5584" actId="14100"/>
          <ac:picMkLst>
            <pc:docMk/>
            <pc:sldMk cId="954251595" sldId="336"/>
            <ac:picMk id="2" creationId="{C2B0076B-F40D-41DD-8A2E-063CFAE8F7D0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8:08:52.937" v="5511" actId="478"/>
          <ac:picMkLst>
            <pc:docMk/>
            <pc:sldMk cId="954251595" sldId="336"/>
            <ac:picMk id="5" creationId="{A1349745-5653-495C-BAF7-B585588225E3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8:08:51.090" v="5510" actId="478"/>
          <ac:picMkLst>
            <pc:docMk/>
            <pc:sldMk cId="954251595" sldId="336"/>
            <ac:picMk id="12" creationId="{403AEF28-E26D-45F0-84BB-834F24841FD8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444" v="16" actId="2696"/>
        <pc:sldMkLst>
          <pc:docMk/>
          <pc:sldMk cId="2000606083" sldId="336"/>
        </pc:sldMkLst>
      </pc:sldChg>
      <pc:sldChg chg="addSp delSp modSp add">
        <pc:chgData name="유길상[ 교수 / 정보창의교육연구소 ]" userId="c4a2c5cc-8eb7-4e89-b9bd-49a33f984926" providerId="ADAL" clId="{4DDE9BA0-B1E1-4AEB-84B6-D4F1ABF7D4B8}" dt="2019-08-08T08:15:10.918" v="5757" actId="14100"/>
        <pc:sldMkLst>
          <pc:docMk/>
          <pc:sldMk cId="179095362" sldId="337"/>
        </pc:sldMkLst>
        <pc:spChg chg="del">
          <ac:chgData name="유길상[ 교수 / 정보창의교육연구소 ]" userId="c4a2c5cc-8eb7-4e89-b9bd-49a33f984926" providerId="ADAL" clId="{4DDE9BA0-B1E1-4AEB-84B6-D4F1ABF7D4B8}" dt="2019-08-08T08:12:21.011" v="5747" actId="478"/>
          <ac:spMkLst>
            <pc:docMk/>
            <pc:sldMk cId="179095362" sldId="337"/>
            <ac:spMk id="3" creationId="{70DF8F19-617C-48AC-A685-6AF219588E4C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8:12:18.953" v="5746"/>
          <ac:spMkLst>
            <pc:docMk/>
            <pc:sldMk cId="179095362" sldId="337"/>
            <ac:spMk id="8" creationId="{AD472EB3-18BC-4328-A629-2ECED6C54BAA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8:12:21.648" v="5748" actId="478"/>
          <ac:picMkLst>
            <pc:docMk/>
            <pc:sldMk cId="179095362" sldId="337"/>
            <ac:picMk id="2" creationId="{C2B0076B-F40D-41DD-8A2E-063CFAE8F7D0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8:13:57.397" v="5751" actId="1076"/>
          <ac:picMkLst>
            <pc:docMk/>
            <pc:sldMk cId="179095362" sldId="337"/>
            <ac:picMk id="4" creationId="{E3C45EAD-AA42-4F67-B4AC-A5FCCA589096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8:15:10.918" v="5757" actId="14100"/>
          <ac:picMkLst>
            <pc:docMk/>
            <pc:sldMk cId="179095362" sldId="337"/>
            <ac:picMk id="5" creationId="{BBE29546-8893-4535-AE9A-BFB16AEC2594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8:14:34.307" v="5753" actId="1076"/>
          <ac:picMkLst>
            <pc:docMk/>
            <pc:sldMk cId="179095362" sldId="337"/>
            <ac:picMk id="9" creationId="{CEEA3B2F-3354-449D-803D-8CF991601227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474" v="18" actId="2696"/>
        <pc:sldMkLst>
          <pc:docMk/>
          <pc:sldMk cId="3583208255" sldId="337"/>
        </pc:sldMkLst>
      </pc:sldChg>
      <pc:sldChg chg="addSp delSp modSp add">
        <pc:chgData name="유길상[ 교수 / 정보창의교육연구소 ]" userId="c4a2c5cc-8eb7-4e89-b9bd-49a33f984926" providerId="ADAL" clId="{4DDE9BA0-B1E1-4AEB-84B6-D4F1ABF7D4B8}" dt="2019-08-08T08:34:54.972" v="5771" actId="1076"/>
        <pc:sldMkLst>
          <pc:docMk/>
          <pc:sldMk cId="3004131192" sldId="338"/>
        </pc:sldMkLst>
        <pc:spChg chg="mod">
          <ac:chgData name="유길상[ 교수 / 정보창의교육연구소 ]" userId="c4a2c5cc-8eb7-4e89-b9bd-49a33f984926" providerId="ADAL" clId="{4DDE9BA0-B1E1-4AEB-84B6-D4F1ABF7D4B8}" dt="2019-08-08T08:34:16.755" v="5765" actId="20577"/>
          <ac:spMkLst>
            <pc:docMk/>
            <pc:sldMk cId="3004131192" sldId="338"/>
            <ac:spMk id="8" creationId="{AD472EB3-18BC-4328-A629-2ECED6C54BAA}"/>
          </ac:spMkLst>
        </pc:spChg>
        <pc:spChg chg="add mod">
          <ac:chgData name="유길상[ 교수 / 정보창의교육연구소 ]" userId="c4a2c5cc-8eb7-4e89-b9bd-49a33f984926" providerId="ADAL" clId="{4DDE9BA0-B1E1-4AEB-84B6-D4F1ABF7D4B8}" dt="2019-08-08T08:34:39.491" v="5769"/>
          <ac:spMkLst>
            <pc:docMk/>
            <pc:sldMk cId="3004131192" sldId="338"/>
            <ac:spMk id="10" creationId="{4B8D8620-266F-418A-A390-02B845E9B0BA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8:33:59.153" v="5759" actId="478"/>
          <ac:picMkLst>
            <pc:docMk/>
            <pc:sldMk cId="3004131192" sldId="338"/>
            <ac:picMk id="4" creationId="{E3C45EAD-AA42-4F67-B4AC-A5FCCA589096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8:33:59.826" v="5760" actId="478"/>
          <ac:picMkLst>
            <pc:docMk/>
            <pc:sldMk cId="3004131192" sldId="338"/>
            <ac:picMk id="5" creationId="{BBE29546-8893-4535-AE9A-BFB16AEC2594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8:34:00.231" v="5761" actId="478"/>
          <ac:picMkLst>
            <pc:docMk/>
            <pc:sldMk cId="3004131192" sldId="338"/>
            <ac:picMk id="9" creationId="{CEEA3B2F-3354-449D-803D-8CF991601227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8:34:54.972" v="5771" actId="1076"/>
          <ac:picMkLst>
            <pc:docMk/>
            <pc:sldMk cId="3004131192" sldId="338"/>
            <ac:picMk id="11" creationId="{A981F8DF-87A9-45E2-9D4C-5313546F08C3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492" v="19" actId="2696"/>
        <pc:sldMkLst>
          <pc:docMk/>
          <pc:sldMk cId="3982780678" sldId="338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509" v="20" actId="2696"/>
        <pc:sldMkLst>
          <pc:docMk/>
          <pc:sldMk cId="799504159" sldId="339"/>
        </pc:sldMkLst>
      </pc:sldChg>
      <pc:sldChg chg="addSp delSp modSp add modNotesTx">
        <pc:chgData name="유길상[ 교수 / 정보창의교육연구소 ]" userId="c4a2c5cc-8eb7-4e89-b9bd-49a33f984926" providerId="ADAL" clId="{4DDE9BA0-B1E1-4AEB-84B6-D4F1ABF7D4B8}" dt="2019-08-08T08:37:50.503" v="5866" actId="20577"/>
        <pc:sldMkLst>
          <pc:docMk/>
          <pc:sldMk cId="3572429229" sldId="339"/>
        </pc:sldMkLst>
        <pc:spChg chg="mod">
          <ac:chgData name="유길상[ 교수 / 정보창의교육연구소 ]" userId="c4a2c5cc-8eb7-4e89-b9bd-49a33f984926" providerId="ADAL" clId="{4DDE9BA0-B1E1-4AEB-84B6-D4F1ABF7D4B8}" dt="2019-08-08T08:35:20.358" v="5838"/>
          <ac:spMkLst>
            <pc:docMk/>
            <pc:sldMk cId="3572429229" sldId="339"/>
            <ac:spMk id="8" creationId="{AD472EB3-18BC-4328-A629-2ECED6C54BAA}"/>
          </ac:spMkLst>
        </pc:spChg>
        <pc:spChg chg="del">
          <ac:chgData name="유길상[ 교수 / 정보창의교육연구소 ]" userId="c4a2c5cc-8eb7-4e89-b9bd-49a33f984926" providerId="ADAL" clId="{4DDE9BA0-B1E1-4AEB-84B6-D4F1ABF7D4B8}" dt="2019-08-08T08:35:21.472" v="5839" actId="478"/>
          <ac:spMkLst>
            <pc:docMk/>
            <pc:sldMk cId="3572429229" sldId="339"/>
            <ac:spMk id="10" creationId="{4B8D8620-266F-418A-A390-02B845E9B0BA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8T08:36:45.722" v="5842" actId="14100"/>
          <ac:picMkLst>
            <pc:docMk/>
            <pc:sldMk cId="3572429229" sldId="339"/>
            <ac:picMk id="2" creationId="{F1F7FB80-59A2-42D4-9EE5-9A418041D565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8T08:35:02.183" v="5773" actId="478"/>
          <ac:picMkLst>
            <pc:docMk/>
            <pc:sldMk cId="3572429229" sldId="339"/>
            <ac:picMk id="11" creationId="{A981F8DF-87A9-45E2-9D4C-5313546F08C3}"/>
          </ac:picMkLst>
        </pc:picChg>
      </pc:sldChg>
      <pc:sldChg chg="addSp delSp modSp add modNotesTx">
        <pc:chgData name="유길상[ 교수 / 정보창의교육연구소 ]" userId="c4a2c5cc-8eb7-4e89-b9bd-49a33f984926" providerId="ADAL" clId="{4DDE9BA0-B1E1-4AEB-84B6-D4F1ABF7D4B8}" dt="2019-08-08T08:46:16.510" v="5922" actId="20577"/>
        <pc:sldMkLst>
          <pc:docMk/>
          <pc:sldMk cId="27559795" sldId="340"/>
        </pc:sldMkLst>
        <pc:spChg chg="add mod">
          <ac:chgData name="유길상[ 교수 / 정보창의교육연구소 ]" userId="c4a2c5cc-8eb7-4e89-b9bd-49a33f984926" providerId="ADAL" clId="{4DDE9BA0-B1E1-4AEB-84B6-D4F1ABF7D4B8}" dt="2019-08-08T08:46:01.661" v="5921"/>
          <ac:spMkLst>
            <pc:docMk/>
            <pc:sldMk cId="27559795" sldId="340"/>
            <ac:spMk id="7" creationId="{56EC2DF2-F28D-48DE-A686-7490092C671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8:37:07.528" v="5861" actId="6549"/>
          <ac:spMkLst>
            <pc:docMk/>
            <pc:sldMk cId="27559795" sldId="340"/>
            <ac:spMk id="8" creationId="{AD472EB3-18BC-4328-A629-2ECED6C54BAA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8:37:09.990" v="5862" actId="478"/>
          <ac:picMkLst>
            <pc:docMk/>
            <pc:sldMk cId="27559795" sldId="340"/>
            <ac:picMk id="2" creationId="{F1F7FB80-59A2-42D4-9EE5-9A418041D565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8T08:45:22.754" v="5870" actId="14100"/>
          <ac:picMkLst>
            <pc:docMk/>
            <pc:sldMk cId="27559795" sldId="340"/>
            <ac:picMk id="3" creationId="{8BB77334-71C2-4610-A911-19F9A2677DEE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525" v="21" actId="2696"/>
        <pc:sldMkLst>
          <pc:docMk/>
          <pc:sldMk cId="3213605659" sldId="340"/>
        </pc:sldMkLst>
      </pc:sldChg>
      <pc:sldChg chg="delSp modSp add modNotesTx">
        <pc:chgData name="유길상[ 교수 / 정보창의교육연구소 ]" userId="c4a2c5cc-8eb7-4e89-b9bd-49a33f984926" providerId="ADAL" clId="{4DDE9BA0-B1E1-4AEB-84B6-D4F1ABF7D4B8}" dt="2019-08-08T09:00:15.051" v="6533"/>
        <pc:sldMkLst>
          <pc:docMk/>
          <pc:sldMk cId="1059941562" sldId="341"/>
        </pc:sldMkLst>
        <pc:spChg chg="mod">
          <ac:chgData name="유길상[ 교수 / 정보창의교육연구소 ]" userId="c4a2c5cc-8eb7-4e89-b9bd-49a33f984926" providerId="ADAL" clId="{4DDE9BA0-B1E1-4AEB-84B6-D4F1ABF7D4B8}" dt="2019-08-08T09:00:15.051" v="6533"/>
          <ac:spMkLst>
            <pc:docMk/>
            <pc:sldMk cId="1059941562" sldId="341"/>
            <ac:spMk id="7" creationId="{56EC2DF2-F28D-48DE-A686-7490092C671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8:57:22.376" v="6036"/>
          <ac:spMkLst>
            <pc:docMk/>
            <pc:sldMk cId="1059941562" sldId="341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8:57:00.904" v="5949"/>
          <ac:spMkLst>
            <pc:docMk/>
            <pc:sldMk cId="1059941562" sldId="341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8T08:57:23.440" v="6037" actId="478"/>
          <ac:picMkLst>
            <pc:docMk/>
            <pc:sldMk cId="1059941562" sldId="341"/>
            <ac:picMk id="3" creationId="{8BB77334-71C2-4610-A911-19F9A2677DEE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538" v="22" actId="2696"/>
        <pc:sldMkLst>
          <pc:docMk/>
          <pc:sldMk cId="2326941195" sldId="341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552" v="23" actId="2696"/>
        <pc:sldMkLst>
          <pc:docMk/>
          <pc:sldMk cId="296834730" sldId="342"/>
        </pc:sldMkLst>
      </pc:sldChg>
      <pc:sldChg chg="addSp modSp add modNotesTx">
        <pc:chgData name="유길상[ 교수 / 정보창의교육연구소 ]" userId="c4a2c5cc-8eb7-4e89-b9bd-49a33f984926" providerId="ADAL" clId="{4DDE9BA0-B1E1-4AEB-84B6-D4F1ABF7D4B8}" dt="2019-08-08T09:19:21.448" v="7074" actId="1076"/>
        <pc:sldMkLst>
          <pc:docMk/>
          <pc:sldMk cId="2022688758" sldId="342"/>
        </pc:sldMkLst>
        <pc:spChg chg="mod">
          <ac:chgData name="유길상[ 교수 / 정보창의교육연구소 ]" userId="c4a2c5cc-8eb7-4e89-b9bd-49a33f984926" providerId="ADAL" clId="{4DDE9BA0-B1E1-4AEB-84B6-D4F1ABF7D4B8}" dt="2019-08-08T09:19:20.457" v="7073"/>
          <ac:spMkLst>
            <pc:docMk/>
            <pc:sldMk cId="2022688758" sldId="342"/>
            <ac:spMk id="7" creationId="{56EC2DF2-F28D-48DE-A686-7490092C671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9:16:45.850" v="6932"/>
          <ac:spMkLst>
            <pc:docMk/>
            <pc:sldMk cId="2022688758" sldId="342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8T09:01:01.736" v="6564"/>
          <ac:spMkLst>
            <pc:docMk/>
            <pc:sldMk cId="2022688758" sldId="342"/>
            <ac:spMk id="14" creationId="{00000000-0000-0000-0000-000000000000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8T09:19:21.448" v="7074" actId="1076"/>
          <ac:picMkLst>
            <pc:docMk/>
            <pc:sldMk cId="2022688758" sldId="342"/>
            <ac:picMk id="2" creationId="{044B3F31-9859-482F-8C9A-60CABBBB0F70}"/>
          </ac:picMkLst>
        </pc:picChg>
      </pc:sldChg>
      <pc:sldChg chg="addSp delSp modSp add modNotesTx">
        <pc:chgData name="유길상[ 교수 / 정보창의교육연구소 ]" userId="c4a2c5cc-8eb7-4e89-b9bd-49a33f984926" providerId="ADAL" clId="{4DDE9BA0-B1E1-4AEB-84B6-D4F1ABF7D4B8}" dt="2019-08-09T01:58:06.256" v="7310" actId="20577"/>
        <pc:sldMkLst>
          <pc:docMk/>
          <pc:sldMk cId="2983816887" sldId="343"/>
        </pc:sldMkLst>
        <pc:spChg chg="mod">
          <ac:chgData name="유길상[ 교수 / 정보창의교육연구소 ]" userId="c4a2c5cc-8eb7-4e89-b9bd-49a33f984926" providerId="ADAL" clId="{4DDE9BA0-B1E1-4AEB-84B6-D4F1ABF7D4B8}" dt="2019-08-09T01:52:22.780" v="7297"/>
          <ac:spMkLst>
            <pc:docMk/>
            <pc:sldMk cId="2983816887" sldId="343"/>
            <ac:spMk id="7" creationId="{56EC2DF2-F28D-48DE-A686-7490092C671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1:51:24.109" v="7120" actId="20577"/>
          <ac:spMkLst>
            <pc:docMk/>
            <pc:sldMk cId="2983816887" sldId="343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1:50:49.933" v="7109" actId="20577"/>
          <ac:spMkLst>
            <pc:docMk/>
            <pc:sldMk cId="2983816887" sldId="343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9T01:50:32.366" v="7076" actId="478"/>
          <ac:picMkLst>
            <pc:docMk/>
            <pc:sldMk cId="2983816887" sldId="343"/>
            <ac:picMk id="2" creationId="{044B3F31-9859-482F-8C9A-60CABBBB0F70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9T01:56:06.629" v="7308" actId="14100"/>
          <ac:picMkLst>
            <pc:docMk/>
            <pc:sldMk cId="2983816887" sldId="343"/>
            <ac:picMk id="3" creationId="{DB36F719-8D01-4A65-B27B-E72D37B236D4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9T01:55:52.863" v="7306" actId="1076"/>
          <ac:picMkLst>
            <pc:docMk/>
            <pc:sldMk cId="2983816887" sldId="343"/>
            <ac:picMk id="4" creationId="{9C6ED61C-1C52-493B-B844-53A3872A7125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568" v="24" actId="2696"/>
        <pc:sldMkLst>
          <pc:docMk/>
          <pc:sldMk cId="3146302137" sldId="343"/>
        </pc:sldMkLst>
      </pc:sldChg>
      <pc:sldChg chg="addSp delSp modSp add modNotesTx">
        <pc:chgData name="유길상[ 교수 / 정보창의교육연구소 ]" userId="c4a2c5cc-8eb7-4e89-b9bd-49a33f984926" providerId="ADAL" clId="{4DDE9BA0-B1E1-4AEB-84B6-D4F1ABF7D4B8}" dt="2019-08-09T02:02:44.881" v="7482" actId="1076"/>
        <pc:sldMkLst>
          <pc:docMk/>
          <pc:sldMk cId="2903823859" sldId="344"/>
        </pc:sldMkLst>
        <pc:spChg chg="mod">
          <ac:chgData name="유길상[ 교수 / 정보창의교육연구소 ]" userId="c4a2c5cc-8eb7-4e89-b9bd-49a33f984926" providerId="ADAL" clId="{4DDE9BA0-B1E1-4AEB-84B6-D4F1ABF7D4B8}" dt="2019-08-09T02:01:52.774" v="7480" actId="20577"/>
          <ac:spMkLst>
            <pc:docMk/>
            <pc:sldMk cId="2903823859" sldId="344"/>
            <ac:spMk id="7" creationId="{56EC2DF2-F28D-48DE-A686-7490092C671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1:58:27.348" v="7349" actId="20577"/>
          <ac:spMkLst>
            <pc:docMk/>
            <pc:sldMk cId="2903823859" sldId="344"/>
            <ac:spMk id="8" creationId="{AD472EB3-18BC-4328-A629-2ECED6C54BAA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9T02:02:44.881" v="7482" actId="1076"/>
          <ac:picMkLst>
            <pc:docMk/>
            <pc:sldMk cId="2903823859" sldId="344"/>
            <ac:picMk id="2" creationId="{2DADEE9E-99CF-4E81-BCF1-09482F10D55F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9T01:58:15.356" v="7311" actId="478"/>
          <ac:picMkLst>
            <pc:docMk/>
            <pc:sldMk cId="2903823859" sldId="344"/>
            <ac:picMk id="3" creationId="{DB36F719-8D01-4A65-B27B-E72D37B236D4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9T01:58:15.699" v="7312" actId="478"/>
          <ac:picMkLst>
            <pc:docMk/>
            <pc:sldMk cId="2903823859" sldId="344"/>
            <ac:picMk id="4" creationId="{9C6ED61C-1C52-493B-B844-53A3872A7125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585" v="25" actId="2696"/>
        <pc:sldMkLst>
          <pc:docMk/>
          <pc:sldMk cId="3696335605" sldId="344"/>
        </pc:sldMkLst>
      </pc:sldChg>
      <pc:sldChg chg="addSp delSp modSp add modNotesTx">
        <pc:chgData name="유길상[ 교수 / 정보창의교육연구소 ]" userId="c4a2c5cc-8eb7-4e89-b9bd-49a33f984926" providerId="ADAL" clId="{4DDE9BA0-B1E1-4AEB-84B6-D4F1ABF7D4B8}" dt="2019-08-09T02:13:17.787" v="7810" actId="20577"/>
        <pc:sldMkLst>
          <pc:docMk/>
          <pc:sldMk cId="869958286" sldId="345"/>
        </pc:sldMkLst>
        <pc:spChg chg="mod">
          <ac:chgData name="유길상[ 교수 / 정보창의교육연구소 ]" userId="c4a2c5cc-8eb7-4e89-b9bd-49a33f984926" providerId="ADAL" clId="{4DDE9BA0-B1E1-4AEB-84B6-D4F1ABF7D4B8}" dt="2019-08-09T02:09:30.803" v="7808"/>
          <ac:spMkLst>
            <pc:docMk/>
            <pc:sldMk cId="869958286" sldId="345"/>
            <ac:spMk id="7" creationId="{56EC2DF2-F28D-48DE-A686-7490092C671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2:05:17.960" v="7518"/>
          <ac:spMkLst>
            <pc:docMk/>
            <pc:sldMk cId="869958286" sldId="345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2:05:08.283" v="7502"/>
          <ac:spMkLst>
            <pc:docMk/>
            <pc:sldMk cId="869958286" sldId="345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9T02:06:00.900" v="7671" actId="478"/>
          <ac:picMkLst>
            <pc:docMk/>
            <pc:sldMk cId="869958286" sldId="345"/>
            <ac:picMk id="2" creationId="{2DADEE9E-99CF-4E81-BCF1-09482F10D55F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9T02:06:17.546" v="7676" actId="1076"/>
          <ac:picMkLst>
            <pc:docMk/>
            <pc:sldMk cId="869958286" sldId="345"/>
            <ac:picMk id="3" creationId="{1971979B-EFDA-4D89-88E0-F41611867F83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9T02:09:33.561" v="7809" actId="14100"/>
          <ac:picMkLst>
            <pc:docMk/>
            <pc:sldMk cId="869958286" sldId="345"/>
            <ac:picMk id="4" creationId="{DE6C3E07-9A82-4253-8042-B2151052E0EA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600" v="26" actId="2696"/>
        <pc:sldMkLst>
          <pc:docMk/>
          <pc:sldMk cId="1554117064" sldId="345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616" v="27" actId="2696"/>
        <pc:sldMkLst>
          <pc:docMk/>
          <pc:sldMk cId="1436352060" sldId="346"/>
        </pc:sldMkLst>
      </pc:sldChg>
      <pc:sldChg chg="addSp delSp modSp add modNotesTx">
        <pc:chgData name="유길상[ 교수 / 정보창의교육연구소 ]" userId="c4a2c5cc-8eb7-4e89-b9bd-49a33f984926" providerId="ADAL" clId="{4DDE9BA0-B1E1-4AEB-84B6-D4F1ABF7D4B8}" dt="2019-08-09T02:15:52.932" v="7853" actId="20577"/>
        <pc:sldMkLst>
          <pc:docMk/>
          <pc:sldMk cId="2542308895" sldId="346"/>
        </pc:sldMkLst>
        <pc:spChg chg="mod">
          <ac:chgData name="유길상[ 교수 / 정보창의교육연구소 ]" userId="c4a2c5cc-8eb7-4e89-b9bd-49a33f984926" providerId="ADAL" clId="{4DDE9BA0-B1E1-4AEB-84B6-D4F1ABF7D4B8}" dt="2019-08-09T02:13:53.508" v="7849" actId="6549"/>
          <ac:spMkLst>
            <pc:docMk/>
            <pc:sldMk cId="2542308895" sldId="346"/>
            <ac:spMk id="7" creationId="{56EC2DF2-F28D-48DE-A686-7490092C671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2:13:43.929" v="7845" actId="6549"/>
          <ac:spMkLst>
            <pc:docMk/>
            <pc:sldMk cId="2542308895" sldId="346"/>
            <ac:spMk id="8" creationId="{AD472EB3-18BC-4328-A629-2ECED6C54BAA}"/>
          </ac:spMkLst>
        </pc:spChg>
        <pc:picChg chg="add mod">
          <ac:chgData name="유길상[ 교수 / 정보창의교육연구소 ]" userId="c4a2c5cc-8eb7-4e89-b9bd-49a33f984926" providerId="ADAL" clId="{4DDE9BA0-B1E1-4AEB-84B6-D4F1ABF7D4B8}" dt="2019-08-09T02:15:34.380" v="7852" actId="14100"/>
          <ac:picMkLst>
            <pc:docMk/>
            <pc:sldMk cId="2542308895" sldId="346"/>
            <ac:picMk id="2" creationId="{C09912BC-6ABD-498C-9021-CCB3FAF22E2D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9T02:13:30.915" v="7813" actId="478"/>
          <ac:picMkLst>
            <pc:docMk/>
            <pc:sldMk cId="2542308895" sldId="346"/>
            <ac:picMk id="3" creationId="{1971979B-EFDA-4D89-88E0-F41611867F83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9T02:13:31.258" v="7814" actId="478"/>
          <ac:picMkLst>
            <pc:docMk/>
            <pc:sldMk cId="2542308895" sldId="346"/>
            <ac:picMk id="4" creationId="{DE6C3E07-9A82-4253-8042-B2151052E0EA}"/>
          </ac:picMkLst>
        </pc:picChg>
      </pc:sldChg>
      <pc:sldChg chg="addSp delSp modSp add modNotesTx">
        <pc:chgData name="유길상[ 교수 / 정보창의교육연구소 ]" userId="c4a2c5cc-8eb7-4e89-b9bd-49a33f984926" providerId="ADAL" clId="{4DDE9BA0-B1E1-4AEB-84B6-D4F1ABF7D4B8}" dt="2019-08-09T02:22:27.170" v="7901" actId="20577"/>
        <pc:sldMkLst>
          <pc:docMk/>
          <pc:sldMk cId="2027723886" sldId="347"/>
        </pc:sldMkLst>
        <pc:spChg chg="mod">
          <ac:chgData name="유길상[ 교수 / 정보창의교육연구소 ]" userId="c4a2c5cc-8eb7-4e89-b9bd-49a33f984926" providerId="ADAL" clId="{4DDE9BA0-B1E1-4AEB-84B6-D4F1ABF7D4B8}" dt="2019-08-09T02:20:25.224" v="7891"/>
          <ac:spMkLst>
            <pc:docMk/>
            <pc:sldMk cId="2027723886" sldId="347"/>
            <ac:spMk id="7" creationId="{56EC2DF2-F28D-48DE-A686-7490092C671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2:20:07.051" v="7874"/>
          <ac:spMkLst>
            <pc:docMk/>
            <pc:sldMk cId="2027723886" sldId="347"/>
            <ac:spMk id="8" creationId="{AD472EB3-18BC-4328-A629-2ECED6C54BA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2:19:56.204" v="7865" actId="20577"/>
          <ac:spMkLst>
            <pc:docMk/>
            <pc:sldMk cId="2027723886" sldId="347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9T02:20:25.883" v="7892" actId="478"/>
          <ac:picMkLst>
            <pc:docMk/>
            <pc:sldMk cId="2027723886" sldId="347"/>
            <ac:picMk id="2" creationId="{C09912BC-6ABD-498C-9021-CCB3FAF22E2D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9T02:22:18.087" v="7900" actId="1076"/>
          <ac:picMkLst>
            <pc:docMk/>
            <pc:sldMk cId="2027723886" sldId="347"/>
            <ac:picMk id="3" creationId="{DE6C6170-D86D-4C5A-8365-7870BC16B385}"/>
          </ac:picMkLst>
        </pc:picChg>
        <pc:picChg chg="add mod">
          <ac:chgData name="유길상[ 교수 / 정보창의교육연구소 ]" userId="c4a2c5cc-8eb7-4e89-b9bd-49a33f984926" providerId="ADAL" clId="{4DDE9BA0-B1E1-4AEB-84B6-D4F1ABF7D4B8}" dt="2019-08-09T02:22:13.018" v="7898" actId="14100"/>
          <ac:picMkLst>
            <pc:docMk/>
            <pc:sldMk cId="2027723886" sldId="347"/>
            <ac:picMk id="4" creationId="{F550CC83-9CA5-4030-81D4-DB672B82B8F8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635" v="28" actId="2696"/>
        <pc:sldMkLst>
          <pc:docMk/>
          <pc:sldMk cId="3052926022" sldId="347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652" v="29" actId="2696"/>
        <pc:sldMkLst>
          <pc:docMk/>
          <pc:sldMk cId="164911155" sldId="348"/>
        </pc:sldMkLst>
      </pc:sldChg>
      <pc:sldChg chg="addSp delSp modSp add modNotesTx">
        <pc:chgData name="유길상[ 교수 / 정보창의교육연구소 ]" userId="c4a2c5cc-8eb7-4e89-b9bd-49a33f984926" providerId="ADAL" clId="{4DDE9BA0-B1E1-4AEB-84B6-D4F1ABF7D4B8}" dt="2019-08-09T02:27:34.370" v="8634" actId="1035"/>
        <pc:sldMkLst>
          <pc:docMk/>
          <pc:sldMk cId="3022506959" sldId="348"/>
        </pc:sldMkLst>
        <pc:spChg chg="mod">
          <ac:chgData name="유길상[ 교수 / 정보창의교육연구소 ]" userId="c4a2c5cc-8eb7-4e89-b9bd-49a33f984926" providerId="ADAL" clId="{4DDE9BA0-B1E1-4AEB-84B6-D4F1ABF7D4B8}" dt="2019-08-09T02:27:34.370" v="8634" actId="1035"/>
          <ac:spMkLst>
            <pc:docMk/>
            <pc:sldMk cId="3022506959" sldId="348"/>
            <ac:spMk id="7" creationId="{56EC2DF2-F28D-48DE-A686-7490092C671A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2:22:57.262" v="7935"/>
          <ac:spMkLst>
            <pc:docMk/>
            <pc:sldMk cId="3022506959" sldId="348"/>
            <ac:spMk id="8" creationId="{AD472EB3-18BC-4328-A629-2ECED6C54BAA}"/>
          </ac:spMkLst>
        </pc:spChg>
        <pc:spChg chg="add mod">
          <ac:chgData name="유길상[ 교수 / 정보창의교육연구소 ]" userId="c4a2c5cc-8eb7-4e89-b9bd-49a33f984926" providerId="ADAL" clId="{4DDE9BA0-B1E1-4AEB-84B6-D4F1ABF7D4B8}" dt="2019-08-09T02:27:23.261" v="8610" actId="1035"/>
          <ac:spMkLst>
            <pc:docMk/>
            <pc:sldMk cId="3022506959" sldId="348"/>
            <ac:spMk id="9" creationId="{50E8096D-E231-4F37-A1A4-BE16AF5D189B}"/>
          </ac:spMkLst>
        </pc:spChg>
        <pc:spChg chg="add mod">
          <ac:chgData name="유길상[ 교수 / 정보창의교육연구소 ]" userId="c4a2c5cc-8eb7-4e89-b9bd-49a33f984926" providerId="ADAL" clId="{4DDE9BA0-B1E1-4AEB-84B6-D4F1ABF7D4B8}" dt="2019-08-09T02:27:31.953" v="8629" actId="1035"/>
          <ac:spMkLst>
            <pc:docMk/>
            <pc:sldMk cId="3022506959" sldId="348"/>
            <ac:spMk id="10" creationId="{FA78353D-59DD-4E78-997F-6A568EF33066}"/>
          </ac:spMkLst>
        </pc:spChg>
        <pc:spChg chg="add mod">
          <ac:chgData name="유길상[ 교수 / 정보창의교육연구소 ]" userId="c4a2c5cc-8eb7-4e89-b9bd-49a33f984926" providerId="ADAL" clId="{4DDE9BA0-B1E1-4AEB-84B6-D4F1ABF7D4B8}" dt="2019-08-09T02:27:29.370" v="8626" actId="1036"/>
          <ac:spMkLst>
            <pc:docMk/>
            <pc:sldMk cId="3022506959" sldId="348"/>
            <ac:spMk id="11" creationId="{D0A1D07A-E865-47E2-99B2-3FA9A10244BF}"/>
          </ac:spMkLst>
        </pc:spChg>
        <pc:spChg chg="add mod">
          <ac:chgData name="유길상[ 교수 / 정보창의교육연구소 ]" userId="c4a2c5cc-8eb7-4e89-b9bd-49a33f984926" providerId="ADAL" clId="{4DDE9BA0-B1E1-4AEB-84B6-D4F1ABF7D4B8}" dt="2019-08-09T02:27:19.050" v="8606" actId="1035"/>
          <ac:spMkLst>
            <pc:docMk/>
            <pc:sldMk cId="3022506959" sldId="348"/>
            <ac:spMk id="12" creationId="{DF169065-0572-4330-A8CF-AB9109E5A9CB}"/>
          </ac:spMkLst>
        </pc:spChg>
        <pc:spChg chg="mod">
          <ac:chgData name="유길상[ 교수 / 정보창의교육연구소 ]" userId="c4a2c5cc-8eb7-4e89-b9bd-49a33f984926" providerId="ADAL" clId="{4DDE9BA0-B1E1-4AEB-84B6-D4F1ABF7D4B8}" dt="2019-08-09T02:22:58.445" v="7936" actId="6549"/>
          <ac:spMkLst>
            <pc:docMk/>
            <pc:sldMk cId="3022506959" sldId="348"/>
            <ac:spMk id="14" creationId="{00000000-0000-0000-0000-000000000000}"/>
          </ac:spMkLst>
        </pc:spChg>
        <pc:picChg chg="del">
          <ac:chgData name="유길상[ 교수 / 정보창의교육연구소 ]" userId="c4a2c5cc-8eb7-4e89-b9bd-49a33f984926" providerId="ADAL" clId="{4DDE9BA0-B1E1-4AEB-84B6-D4F1ABF7D4B8}" dt="2019-08-09T02:23:26.482" v="8040" actId="478"/>
          <ac:picMkLst>
            <pc:docMk/>
            <pc:sldMk cId="3022506959" sldId="348"/>
            <ac:picMk id="3" creationId="{DE6C6170-D86D-4C5A-8365-7870BC16B385}"/>
          </ac:picMkLst>
        </pc:picChg>
        <pc:picChg chg="del">
          <ac:chgData name="유길상[ 교수 / 정보창의교육연구소 ]" userId="c4a2c5cc-8eb7-4e89-b9bd-49a33f984926" providerId="ADAL" clId="{4DDE9BA0-B1E1-4AEB-84B6-D4F1ABF7D4B8}" dt="2019-08-09T02:23:26.018" v="8039" actId="478"/>
          <ac:picMkLst>
            <pc:docMk/>
            <pc:sldMk cId="3022506959" sldId="348"/>
            <ac:picMk id="4" creationId="{F550CC83-9CA5-4030-81D4-DB672B82B8F8}"/>
          </ac:picMkLst>
        </pc:picChg>
      </pc:sldChg>
      <pc:sldChg chg="del">
        <pc:chgData name="유길상[ 교수 / 정보창의교육연구소 ]" userId="c4a2c5cc-8eb7-4e89-b9bd-49a33f984926" providerId="ADAL" clId="{4DDE9BA0-B1E1-4AEB-84B6-D4F1ABF7D4B8}" dt="2019-08-08T02:22:42.683" v="31" actId="2696"/>
        <pc:sldMkLst>
          <pc:docMk/>
          <pc:sldMk cId="2900362648" sldId="349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666" v="30" actId="2696"/>
        <pc:sldMkLst>
          <pc:docMk/>
          <pc:sldMk cId="3553154574" sldId="350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698" v="32" actId="2696"/>
        <pc:sldMkLst>
          <pc:docMk/>
          <pc:sldMk cId="2016017500" sldId="351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710" v="33" actId="2696"/>
        <pc:sldMkLst>
          <pc:docMk/>
          <pc:sldMk cId="1340236308" sldId="352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747" v="34" actId="2696"/>
        <pc:sldMkLst>
          <pc:docMk/>
          <pc:sldMk cId="2066939568" sldId="353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767" v="35" actId="2696"/>
        <pc:sldMkLst>
          <pc:docMk/>
          <pc:sldMk cId="3211809362" sldId="354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785" v="36" actId="2696"/>
        <pc:sldMkLst>
          <pc:docMk/>
          <pc:sldMk cId="623854838" sldId="355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800" v="37" actId="2696"/>
        <pc:sldMkLst>
          <pc:docMk/>
          <pc:sldMk cId="1663876275" sldId="356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818" v="38" actId="2696"/>
        <pc:sldMkLst>
          <pc:docMk/>
          <pc:sldMk cId="1387046673" sldId="357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837" v="39" actId="2696"/>
        <pc:sldMkLst>
          <pc:docMk/>
          <pc:sldMk cId="863409514" sldId="358"/>
        </pc:sldMkLst>
      </pc:sldChg>
      <pc:sldChg chg="del">
        <pc:chgData name="유길상[ 교수 / 정보창의교육연구소 ]" userId="c4a2c5cc-8eb7-4e89-b9bd-49a33f984926" providerId="ADAL" clId="{4DDE9BA0-B1E1-4AEB-84B6-D4F1ABF7D4B8}" dt="2019-08-08T02:22:42.845" v="40" actId="2696"/>
        <pc:sldMkLst>
          <pc:docMk/>
          <pc:sldMk cId="1168507396" sldId="3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7CF39-1C4C-44E4-92F1-0464A0CBA8A2}" type="datetimeFigureOut">
              <a:rPr lang="ko-KR" altLang="en-US" smtClean="0">
                <a:latin typeface="굴림체" panose="020B0609000101010101" pitchFamily="49" charset="-127"/>
                <a:ea typeface="굴림체" panose="020B0609000101010101" pitchFamily="49" charset="-127"/>
              </a:rPr>
              <a:t>2020-12-17</a:t>
            </a:fld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B20F6-A682-4B75-9BCE-4F13133C2F86}" type="slidenum">
              <a:rPr lang="ko-KR" altLang="en-US" smtClean="0">
                <a:latin typeface="굴림체" panose="020B0609000101010101" pitchFamily="49" charset="-127"/>
                <a:ea typeface="굴림체" panose="020B0609000101010101" pitchFamily="49" charset="-127"/>
              </a:rPr>
              <a:t>‹#›</a:t>
            </a:fld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4918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</a:lstStyle>
          <a:p>
            <a:fld id="{5597E9DE-A360-408E-8782-F604824ED231}" type="datetimeFigureOut">
              <a:rPr lang="ko-KR" altLang="en-US" smtClean="0"/>
              <a:pPr/>
              <a:t>2020-12-17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</a:lstStyle>
          <a:p>
            <a:fld id="{99D80B72-D512-4B31-A0F2-1F7FB85189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561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2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513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77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2569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770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324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무료 폰트 사례</a:t>
            </a:r>
            <a:r>
              <a:rPr lang="en-US" altLang="ko-KR"/>
              <a:t>(</a:t>
            </a:r>
            <a:r>
              <a:rPr lang="ko-KR" altLang="en-US"/>
              <a:t>여러분이 생각하는 무료폰트가 아니니 절대 사용하심 아니됩니다</a:t>
            </a:r>
            <a:r>
              <a:rPr lang="en-US" altLang="ko-KR"/>
              <a:t>.)</a:t>
            </a:r>
          </a:p>
          <a:p>
            <a:r>
              <a:rPr lang="en-US" altLang="ko-KR"/>
              <a:t>https://sesshou.tistory.com/archive/20180109</a:t>
            </a:r>
          </a:p>
          <a:p>
            <a:r>
              <a:rPr lang="ko-KR" altLang="en-US"/>
              <a:t>무료 폰트 기사</a:t>
            </a:r>
            <a:endParaRPr lang="en-US" altLang="ko-KR"/>
          </a:p>
          <a:p>
            <a:r>
              <a:rPr lang="en-US" altLang="ko-KR"/>
              <a:t>http://www.kunews.ac.kr/news/articleView.html?idxno=30926</a:t>
            </a:r>
          </a:p>
        </p:txBody>
      </p:sp>
    </p:spTree>
    <p:extLst>
      <p:ext uri="{BB962C8B-B14F-4D97-AF65-F5344CB8AC3E}">
        <p14:creationId xmlns:p14="http://schemas.microsoft.com/office/powerpoint/2010/main" val="139425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322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7077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8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96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32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314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255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688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00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103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223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 cstate="email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돋움" panose="020B0600000101010101" pitchFamily="50" charset="-127"/>
            </a:endParaRPr>
          </a:p>
        </p:txBody>
      </p:sp>
      <p:sp>
        <p:nvSpPr>
          <p:cNvPr id="8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76332" y="112968"/>
            <a:ext cx="7948518" cy="513443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_ </a:t>
            </a:r>
            <a:r>
              <a:rPr lang="ko-KR" altLang="en-US" dirty="0"/>
              <a:t>고려대학교 </a:t>
            </a:r>
            <a:r>
              <a:rPr lang="en-US" altLang="ko-KR" dirty="0"/>
              <a:t>B 32pt</a:t>
            </a:r>
            <a:endParaRPr lang="ko-KR" altLang="en-US" dirty="0"/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376332" y="672307"/>
            <a:ext cx="7948518" cy="256973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추가 내용 </a:t>
            </a:r>
            <a:r>
              <a:rPr lang="ko-KR" altLang="en-US" dirty="0" err="1"/>
              <a:t>기재시</a:t>
            </a:r>
            <a:r>
              <a:rPr lang="ko-KR" altLang="en-US" dirty="0"/>
              <a:t> 고려대학교</a:t>
            </a:r>
            <a:r>
              <a:rPr lang="en-US" altLang="ko-KR" dirty="0"/>
              <a:t>B 18pt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" y="6560648"/>
            <a:ext cx="310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copyright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ⓒ 2020 All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rights reserved by</a:t>
            </a:r>
            <a:r>
              <a:rPr lang="en-US" altLang="ko-KR" sz="8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Korea University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425" y="121223"/>
            <a:ext cx="794783" cy="79478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80772F7-6B81-4C18-8797-DE9F66A2F3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986" y="1577223"/>
            <a:ext cx="7886700" cy="260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  <a:defRPr sz="2000">
                <a:latin typeface="+mj-ea"/>
                <a:ea typeface="+mj-ea"/>
              </a:defRPr>
            </a:lvl1pPr>
            <a:lvl2pPr marL="447675" indent="-180975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  <a:defRPr lang="en-US" altLang="ko-KR" sz="1800" b="0" smtClean="0">
                <a:latin typeface="+mj-ea"/>
                <a:ea typeface="+mj-ea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en-US" altLang="ko-KR" sz="1800" b="0"/>
              <a:t>-</a:t>
            </a:r>
          </a:p>
          <a:p>
            <a:pPr marL="447675" lvl="1" indent="-180975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800" b="0">
                <a:latin typeface="+mn-ea"/>
                <a:ea typeface="+mn-ea"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1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40B-793C-4728-9C61-8ACE675F9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4086681"/>
            <a:ext cx="6203950" cy="4397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추가 내용 </a:t>
            </a:r>
            <a:r>
              <a:rPr lang="ko-KR" altLang="en-US" dirty="0" err="1"/>
              <a:t>기재시</a:t>
            </a:r>
            <a:r>
              <a:rPr lang="ko-KR" altLang="en-US" dirty="0"/>
              <a:t> 고려대학교</a:t>
            </a:r>
            <a:r>
              <a:rPr lang="en-US" altLang="ko-KR" dirty="0"/>
              <a:t>B 20pt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-19051" y="2973726"/>
            <a:ext cx="9220201" cy="10064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_ </a:t>
            </a:r>
            <a:r>
              <a:rPr lang="ko-KR" altLang="en-US" dirty="0"/>
              <a:t>고려대학교</a:t>
            </a:r>
            <a:r>
              <a:rPr lang="en-US" altLang="ko-KR" dirty="0"/>
              <a:t>B 48pt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823" y="1649600"/>
            <a:ext cx="1282453" cy="12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9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 cstate="email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돋움" panose="020B0600000101010101" pitchFamily="50" charset="-127"/>
            </a:endParaRPr>
          </a:p>
        </p:txBody>
      </p:sp>
      <p:sp>
        <p:nvSpPr>
          <p:cNvPr id="8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76332" y="112968"/>
            <a:ext cx="7948518" cy="513443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_ </a:t>
            </a:r>
            <a:r>
              <a:rPr lang="ko-KR" altLang="en-US" dirty="0"/>
              <a:t>고려대학교 </a:t>
            </a:r>
            <a:r>
              <a:rPr lang="en-US" altLang="ko-KR" dirty="0"/>
              <a:t>B 32pt</a:t>
            </a:r>
            <a:endParaRPr lang="ko-KR" altLang="en-US" dirty="0"/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376332" y="672307"/>
            <a:ext cx="7948518" cy="256973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추가 내용 </a:t>
            </a:r>
            <a:r>
              <a:rPr lang="ko-KR" altLang="en-US" dirty="0" err="1"/>
              <a:t>기재시</a:t>
            </a:r>
            <a:r>
              <a:rPr lang="ko-KR" altLang="en-US" dirty="0"/>
              <a:t> 고려대학교</a:t>
            </a:r>
            <a:r>
              <a:rPr lang="en-US" altLang="ko-KR" dirty="0"/>
              <a:t>B 18pt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425" y="121223"/>
            <a:ext cx="794783" cy="79478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80772F7-6B81-4C18-8797-DE9F66A2F3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7986" y="1577223"/>
            <a:ext cx="7886700" cy="260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  <a:defRPr sz="2000"/>
            </a:lvl1pPr>
            <a:lvl2pPr marL="447675" indent="-180975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  <a:defRPr lang="en-US" altLang="ko-KR" sz="1800" b="0" smtClean="0">
                <a:latin typeface="+mn-ea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en-US" altLang="ko-KR" sz="1800" b="0" dirty="0"/>
              <a:t>-</a:t>
            </a:r>
          </a:p>
          <a:p>
            <a:pPr marL="447675" lvl="1" indent="-180975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n-ea"/>
                <a:ea typeface="+mn-ea"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굴림체" panose="020B0609000101010101" pitchFamily="49" charset="-127"/>
            </a:endParaRP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5" y="4086681"/>
            <a:ext cx="6203950" cy="4397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4572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2pPr>
            <a:lvl3pPr marL="9144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3pPr>
            <a:lvl4pPr marL="13716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4pPr>
            <a:lvl5pPr marL="1828800" indent="0">
              <a:buNone/>
              <a:defRPr>
                <a:latin typeface="고려대학교B" panose="02020603020101020101" pitchFamily="18" charset="-127"/>
                <a:ea typeface="고려대학교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추가 내용 </a:t>
            </a:r>
            <a:r>
              <a:rPr lang="ko-KR" altLang="en-US" dirty="0" err="1"/>
              <a:t>기재시</a:t>
            </a:r>
            <a:r>
              <a:rPr lang="ko-KR" altLang="en-US" dirty="0"/>
              <a:t> 고려대학교</a:t>
            </a:r>
            <a:r>
              <a:rPr lang="en-US" altLang="ko-KR" dirty="0"/>
              <a:t>B 20pt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0" y="2973726"/>
            <a:ext cx="9144000" cy="10064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_ </a:t>
            </a:r>
            <a:r>
              <a:rPr lang="ko-KR" altLang="en-US" dirty="0"/>
              <a:t>고려대학교</a:t>
            </a:r>
            <a:r>
              <a:rPr lang="en-US" altLang="ko-KR" dirty="0"/>
              <a:t>B 48pt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823" y="1649600"/>
            <a:ext cx="1282453" cy="12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돋움" panose="020B0600000101010101" pitchFamily="50" charset="-127"/>
                <a:ea typeface="굴림체" panose="020B060900010101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돋움" panose="020B0600000101010101" pitchFamily="50" charset="-127"/>
                <a:ea typeface="굴림체" panose="020B060900010101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돋움" panose="020B0600000101010101" pitchFamily="50" charset="-127"/>
                <a:ea typeface="굴림체" panose="020B0609000101010101" pitchFamily="49" charset="-127"/>
              </a:defRPr>
            </a:lvl1pPr>
          </a:lstStyle>
          <a:p>
            <a:fld id="{0BC2240B-793C-4728-9C61-8ACE675F948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돋움" panose="020B0600000101010101" pitchFamily="50" charset="-127"/>
                <a:ea typeface="굴림체" panose="020B060900010101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돋움" panose="020B0600000101010101" pitchFamily="50" charset="-127"/>
                <a:ea typeface="굴림체" panose="020B060900010101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돋움" panose="020B0600000101010101" pitchFamily="50" charset="-127"/>
                <a:ea typeface="굴림체" panose="020B0609000101010101" pitchFamily="49" charset="-127"/>
              </a:defRPr>
            </a:lvl1pPr>
          </a:lstStyle>
          <a:p>
            <a:fld id="{0BC2240B-793C-4728-9C61-8ACE675F948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16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돋움" panose="020B0600000101010101" pitchFamily="50" charset="-127"/>
          <a:ea typeface="굴림체" panose="020B060900010101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기말대체과제</a:t>
            </a:r>
            <a:r>
              <a:rPr lang="en-US" altLang="ko-KR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배점</a:t>
            </a:r>
            <a:r>
              <a:rPr lang="en-US" altLang="ko-KR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40</a:t>
            </a:r>
            <a:r>
              <a: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모두를 위한 파이썬 프로그래밍</a:t>
            </a:r>
            <a:endParaRPr lang="ko-KR" altLang="en-US" b="1" dirty="0"/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66326F70-BDB8-41AC-8034-536E5EB591C6}"/>
              </a:ext>
            </a:extLst>
          </p:cNvPr>
          <p:cNvSpPr txBox="1">
            <a:spLocks/>
          </p:cNvSpPr>
          <p:nvPr/>
        </p:nvSpPr>
        <p:spPr>
          <a:xfrm>
            <a:off x="1470025" y="4759495"/>
            <a:ext cx="6203950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학번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(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ID),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이름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(name)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FD3017-B4BA-4C06-92A6-39F2DE5B3C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C2240B-793C-4728-9C61-8ACE675F948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굴림체" panose="020B0609000101010101" pitchFamily="49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굴림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29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308229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결과 화면 캡처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>
                <a:ea typeface="함초롬돋움" panose="020B0604000101010101" pitchFamily="50" charset="-127"/>
              </a:rPr>
              <a:pPr/>
              <a:t>10</a:t>
            </a:fld>
            <a:endParaRPr lang="ko-KR" altLang="en-US" dirty="0">
              <a:ea typeface="함초롬돋움" panose="020B0604000101010101" pitchFamily="50" charset="-127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0C0BBA5-541E-4E0A-90E1-8A03145C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2662486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소스 코드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6B20EEC-8495-4531-9097-3ABE4D64C714}"/>
              </a:ext>
            </a:extLst>
          </p:cNvPr>
          <p:cNvSpPr txBox="1">
            <a:spLocks/>
          </p:cNvSpPr>
          <p:nvPr/>
        </p:nvSpPr>
        <p:spPr bwMode="auto">
          <a:xfrm>
            <a:off x="678427" y="3144344"/>
            <a:ext cx="8465573" cy="130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여기에 작성</a:t>
            </a:r>
            <a:endParaRPr lang="en-US" altLang="ko-KR" sz="1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4515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6.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tkinter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GUI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(5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32" y="804996"/>
            <a:ext cx="8467784" cy="500137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accent3"/>
                </a:solidFill>
                <a:latin typeface="나눔고딕" pitchFamily="50" charset="-127"/>
                <a:ea typeface="나눔고딕" pitchFamily="50" charset="-127"/>
              </a:rPr>
              <a:t>■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 아래와 같이 동작하는 프로그램을 완성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하십시오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349216" y="661549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E14544-563B-44AB-B6D0-3A8DACA6E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4" r="2202" b="9210"/>
          <a:stretch/>
        </p:blipFill>
        <p:spPr>
          <a:xfrm>
            <a:off x="2664534" y="1776178"/>
            <a:ext cx="3697426" cy="11155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CC58A0-5B10-4401-A052-5162A59F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739" y="3358739"/>
            <a:ext cx="2447925" cy="1809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1F98F2-B64C-469A-8B29-8CF4A4E29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29" y="4805742"/>
            <a:ext cx="2295525" cy="1809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BD3A6B-FE95-4808-838D-53D69DF1F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749" y="4805742"/>
            <a:ext cx="2295525" cy="180975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EFFB349-E9A8-4EF0-A75F-A213E19D3C0A}"/>
              </a:ext>
            </a:extLst>
          </p:cNvPr>
          <p:cNvSpPr/>
          <p:nvPr/>
        </p:nvSpPr>
        <p:spPr>
          <a:xfrm>
            <a:off x="4335447" y="2967027"/>
            <a:ext cx="355600" cy="316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83A3328-69A0-48C9-8057-CAACA3E2AF5F}"/>
              </a:ext>
            </a:extLst>
          </p:cNvPr>
          <p:cNvSpPr/>
          <p:nvPr/>
        </p:nvSpPr>
        <p:spPr>
          <a:xfrm rot="2867955">
            <a:off x="2930843" y="4969346"/>
            <a:ext cx="355600" cy="316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86392D6-2A22-44B4-9294-E8383BEB6AD4}"/>
              </a:ext>
            </a:extLst>
          </p:cNvPr>
          <p:cNvSpPr/>
          <p:nvPr/>
        </p:nvSpPr>
        <p:spPr>
          <a:xfrm rot="17854140">
            <a:off x="5836802" y="4977146"/>
            <a:ext cx="355600" cy="316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6C0C191-03FC-4907-AA13-AAA0FE7CE104}"/>
              </a:ext>
            </a:extLst>
          </p:cNvPr>
          <p:cNvSpPr txBox="1">
            <a:spLocks/>
          </p:cNvSpPr>
          <p:nvPr/>
        </p:nvSpPr>
        <p:spPr bwMode="auto">
          <a:xfrm>
            <a:off x="682659" y="1305133"/>
            <a:ext cx="8016775" cy="96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sz="2000" b="0"/>
              <a:t>폰트이름</a:t>
            </a:r>
            <a:r>
              <a:rPr lang="en-US" altLang="ko-KR" sz="2000" b="0"/>
              <a:t>, </a:t>
            </a:r>
            <a:r>
              <a:rPr lang="ko-KR" altLang="en-US" sz="2000" b="0"/>
              <a:t>폰트 크기</a:t>
            </a:r>
            <a:r>
              <a:rPr lang="en-US" altLang="ko-KR" sz="2000" b="0"/>
              <a:t>, </a:t>
            </a:r>
            <a:r>
              <a:rPr lang="ko-KR" altLang="en-US" sz="2000" b="0"/>
              <a:t>내용은 평가와 무관</a:t>
            </a: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120423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9" y="475282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결과 화면 캡처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>
                <a:ea typeface="함초롬돋움" panose="020B0604000101010101" pitchFamily="50" charset="-127"/>
              </a:rPr>
              <a:pPr/>
              <a:t>12</a:t>
            </a:fld>
            <a:endParaRPr lang="ko-KR" altLang="en-US" dirty="0"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67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>
                <a:ea typeface="함초롬돋움" panose="020B0604000101010101" pitchFamily="50" charset="-127"/>
              </a:rPr>
              <a:pPr/>
              <a:t>13</a:t>
            </a:fld>
            <a:endParaRPr lang="ko-KR" altLang="en-US" dirty="0">
              <a:ea typeface="함초롬돋움" panose="020B0604000101010101" pitchFamily="50" charset="-127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0C0BBA5-541E-4E0A-90E1-8A03145C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438030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소스 코드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6B20EEC-8495-4531-9097-3ABE4D64C714}"/>
              </a:ext>
            </a:extLst>
          </p:cNvPr>
          <p:cNvSpPr txBox="1">
            <a:spLocks/>
          </p:cNvSpPr>
          <p:nvPr/>
        </p:nvSpPr>
        <p:spPr bwMode="auto">
          <a:xfrm>
            <a:off x="515770" y="1157454"/>
            <a:ext cx="8465573" cy="130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from tkinter import *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from tkinter import messagebox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window = None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def setupGUI():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def yesNoDialog():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setupGUI()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window.mainloop()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2064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7.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워드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클라우드 생성의 이해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(4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32" y="897729"/>
            <a:ext cx="8467784" cy="326948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accent3"/>
                </a:solidFill>
                <a:latin typeface="나눔고딕" pitchFamily="50" charset="-127"/>
                <a:ea typeface="나눔고딕" pitchFamily="50" charset="-127"/>
              </a:rPr>
              <a:t>■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특정 사이트의 댓글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2000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개를 크롤링하여 수집하였다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형태소 분석을 거쳐 아래의 소스코드를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통해 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pytagcloud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패키지를 활용한 워드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클라우드 시각화 결과를 확인해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보니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단어의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크기가 너무 크고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출력된 단어의 개수도 부족한 것으로 나타났다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이를 보완하기 위하여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이미지로 출력되는 단어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수를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150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개로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하고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폰트 크기는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1/4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으로 줄이고자 할 때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 아래 코드를 수정하시오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아래 코드에 직접수정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) </a:t>
            </a:r>
            <a:br>
              <a:rPr lang="en-US" altLang="ko-KR" sz="200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폰트 크기가 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40 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 10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4CB076-AE93-41BF-BB1A-127BDF9A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87" y="4299937"/>
            <a:ext cx="8078873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count.most_common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명사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c :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빈도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tags.append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8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8.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워드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클라우드 만들기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(5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8298934-C35B-46AD-AB67-EE6B8A06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826330"/>
            <a:ext cx="8551834" cy="1015663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주어진</a:t>
            </a: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naver_toy3.txt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파일은 인터넷에서 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수집된 </a:t>
            </a:r>
            <a:r>
              <a:rPr lang="en-US" altLang="ko-KR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2,000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개의 영화 댓글을 담고 있다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이 파일에서 중요 키워드를 뽑아 단어구름을 만든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결과는 왼쪽 그림과 같다</a:t>
            </a:r>
            <a:r>
              <a:rPr lang="en-US" altLang="ko-KR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 아래의 조건을 만족하는 프로그램을 완성  하시오</a:t>
            </a:r>
            <a:endParaRPr lang="ko-KR" altLang="en-US" sz="2000" dirty="0">
              <a:highlight>
                <a:srgbClr val="FFFF00"/>
              </a:highlight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56A10DB-585A-4D8F-B668-B310F3C656A8}"/>
              </a:ext>
            </a:extLst>
          </p:cNvPr>
          <p:cNvSpPr txBox="1">
            <a:spLocks/>
          </p:cNvSpPr>
          <p:nvPr/>
        </p:nvSpPr>
        <p:spPr bwMode="auto">
          <a:xfrm>
            <a:off x="515770" y="1915543"/>
            <a:ext cx="8628230" cy="160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b="0"/>
              <a:t>불용어 처리</a:t>
            </a:r>
            <a:r>
              <a:rPr lang="en-US" altLang="ko-KR" b="0"/>
              <a:t>: '</a:t>
            </a:r>
            <a:r>
              <a:rPr lang="ko-KR" altLang="en-US" b="0"/>
              <a:t>영화</a:t>
            </a:r>
            <a:r>
              <a:rPr lang="en-US" altLang="ko-KR" b="0"/>
              <a:t>', '</a:t>
            </a:r>
            <a:r>
              <a:rPr lang="ko-KR" altLang="en-US" b="0"/>
              <a:t>때</a:t>
            </a:r>
            <a:r>
              <a:rPr lang="en-US" altLang="ko-KR" b="0"/>
              <a:t>', '</a:t>
            </a:r>
            <a:r>
              <a:rPr lang="ko-KR" altLang="en-US" b="0"/>
              <a:t>내</a:t>
            </a:r>
            <a:r>
              <a:rPr lang="en-US" altLang="ko-KR" b="0"/>
              <a:t>', '</a:t>
            </a:r>
            <a:r>
              <a:rPr lang="ko-KR" altLang="en-US" b="0"/>
              <a:t>편</a:t>
            </a:r>
            <a:r>
              <a:rPr lang="en-US" altLang="ko-KR" b="0"/>
              <a:t>', '</a:t>
            </a:r>
            <a:r>
              <a:rPr lang="ko-KR" altLang="en-US" b="0"/>
              <a:t>이</a:t>
            </a:r>
            <a:r>
              <a:rPr lang="en-US" altLang="ko-KR" b="0"/>
              <a:t>', '</a:t>
            </a:r>
            <a:r>
              <a:rPr lang="ko-KR" altLang="en-US" b="0"/>
              <a:t>것</a:t>
            </a:r>
            <a:r>
              <a:rPr lang="en-US" altLang="ko-KR" b="0"/>
              <a:t>', ＇</a:t>
            </a:r>
            <a:r>
              <a:rPr lang="ko-KR" altLang="en-US" b="0"/>
              <a:t>나</a:t>
            </a:r>
            <a:r>
              <a:rPr lang="en-US" altLang="ko-KR" b="0"/>
              <a:t>’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b="0"/>
              <a:t>출력할 단어</a:t>
            </a:r>
            <a:r>
              <a:rPr lang="en-US" altLang="ko-KR" b="0"/>
              <a:t>: 100</a:t>
            </a:r>
            <a:r>
              <a:rPr lang="ko-KR" altLang="en-US" b="0"/>
              <a:t>개</a:t>
            </a:r>
            <a:r>
              <a:rPr lang="en-US" altLang="ko-KR" b="0"/>
              <a:t> ~ 1000</a:t>
            </a:r>
            <a:r>
              <a:rPr lang="ko-KR" altLang="en-US" b="0"/>
              <a:t>개</a:t>
            </a:r>
            <a:r>
              <a:rPr lang="en-US" altLang="ko-KR" b="0"/>
              <a:t>, </a:t>
            </a:r>
            <a:r>
              <a:rPr lang="ko-KR" altLang="en-US" b="0"/>
              <a:t>출력할 그림의 크기</a:t>
            </a:r>
            <a:r>
              <a:rPr lang="en-US" altLang="ko-KR" b="0"/>
              <a:t>: </a:t>
            </a:r>
            <a:r>
              <a:rPr lang="ko-KR" altLang="en-US" b="0"/>
              <a:t>약 </a:t>
            </a:r>
            <a:r>
              <a:rPr lang="en-US" altLang="ko-KR" b="0"/>
              <a:t>1000 * 700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b="0"/>
              <a:t>사용할 패키지</a:t>
            </a:r>
            <a:r>
              <a:rPr lang="en-US" altLang="ko-KR" b="0"/>
              <a:t>: </a:t>
            </a:r>
            <a:r>
              <a:rPr lang="ko-KR" altLang="en-US" b="0"/>
              <a:t>자유</a:t>
            </a:r>
            <a:endParaRPr lang="en-US" altLang="ko-KR" b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b="0"/>
              <a:t>오른쪽 그림과 같이 </a:t>
            </a:r>
            <a:r>
              <a:rPr lang="en-US" altLang="ko-KR" b="0"/>
              <a:t>“</a:t>
            </a:r>
            <a:r>
              <a:rPr lang="ko-KR" altLang="en-US" b="0"/>
              <a:t>앤디</a:t>
            </a:r>
            <a:r>
              <a:rPr lang="en-US" altLang="ko-KR" b="0"/>
              <a:t>”</a:t>
            </a:r>
            <a:r>
              <a:rPr lang="ko-KR" altLang="en-US" b="0"/>
              <a:t>의 이름을 본인의 이름으로 바꾸어 출력되도록 반영</a:t>
            </a:r>
            <a:endParaRPr lang="en-US" altLang="ko-KR" b="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3E642F3-EC6D-4DC6-A686-629A51C61E06}"/>
              </a:ext>
            </a:extLst>
          </p:cNvPr>
          <p:cNvSpPr/>
          <p:nvPr/>
        </p:nvSpPr>
        <p:spPr>
          <a:xfrm>
            <a:off x="4538692" y="4518041"/>
            <a:ext cx="448971" cy="447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F5FF12-F565-4938-8777-8CD635FB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38" y="3653152"/>
            <a:ext cx="3738960" cy="239022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5C745A46-7E83-4389-87E7-A03AEADC3E9B}"/>
              </a:ext>
            </a:extLst>
          </p:cNvPr>
          <p:cNvSpPr/>
          <p:nvPr/>
        </p:nvSpPr>
        <p:spPr>
          <a:xfrm>
            <a:off x="6744017" y="4209143"/>
            <a:ext cx="829783" cy="66190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74D651-9D52-4874-8266-B5207AD35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0" y="3522357"/>
            <a:ext cx="3951196" cy="265180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EAA77BF-1A8A-4E21-9E19-D508EE414D41}"/>
              </a:ext>
            </a:extLst>
          </p:cNvPr>
          <p:cNvSpPr/>
          <p:nvPr/>
        </p:nvSpPr>
        <p:spPr>
          <a:xfrm>
            <a:off x="2105694" y="4347805"/>
            <a:ext cx="874843" cy="79129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AB9F5-47E6-4725-9D8B-4FEBDC474A7B}"/>
              </a:ext>
            </a:extLst>
          </p:cNvPr>
          <p:cNvSpPr txBox="1"/>
          <p:nvPr/>
        </p:nvSpPr>
        <p:spPr bwMode="auto">
          <a:xfrm>
            <a:off x="1100561" y="6348556"/>
            <a:ext cx="80434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</a:pPr>
            <a:r>
              <a:rPr lang="en-US" altLang="ko-KR" sz="1400" b="0">
                <a:solidFill>
                  <a:srgbClr val="7030A0"/>
                </a:solidFill>
                <a:latin typeface="+mj-ea"/>
                <a:ea typeface="+mj-ea"/>
              </a:rPr>
              <a:t>“</a:t>
            </a:r>
            <a:r>
              <a:rPr lang="ko-KR" altLang="en-US" sz="1400" b="0">
                <a:solidFill>
                  <a:srgbClr val="7030A0"/>
                </a:solidFill>
                <a:latin typeface="+mj-ea"/>
                <a:ea typeface="+mj-ea"/>
              </a:rPr>
              <a:t>미적요소</a:t>
            </a:r>
            <a:r>
              <a:rPr lang="en-US" altLang="ko-KR" sz="1400" b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sz="1400" b="0">
                <a:solidFill>
                  <a:srgbClr val="7030A0"/>
                </a:solidFill>
                <a:latin typeface="+mj-ea"/>
                <a:ea typeface="+mj-ea"/>
              </a:rPr>
              <a:t>폰트</a:t>
            </a:r>
            <a:r>
              <a:rPr lang="en-US" altLang="ko-KR" sz="1400" b="0">
                <a:solidFill>
                  <a:srgbClr val="7030A0"/>
                </a:solidFill>
                <a:latin typeface="+mj-ea"/>
                <a:ea typeface="+mj-ea"/>
              </a:rPr>
              <a:t>, </a:t>
            </a:r>
            <a:r>
              <a:rPr lang="ko-KR" altLang="en-US" sz="1400" b="0">
                <a:solidFill>
                  <a:srgbClr val="7030A0"/>
                </a:solidFill>
                <a:latin typeface="+mj-ea"/>
                <a:ea typeface="+mj-ea"/>
              </a:rPr>
              <a:t>마스크</a:t>
            </a:r>
            <a:r>
              <a:rPr lang="en-US" altLang="ko-KR" sz="1400" b="0">
                <a:solidFill>
                  <a:srgbClr val="7030A0"/>
                </a:solidFill>
                <a:latin typeface="+mj-ea"/>
                <a:ea typeface="+mj-ea"/>
              </a:rPr>
              <a:t>, </a:t>
            </a:r>
            <a:r>
              <a:rPr lang="ko-KR" altLang="en-US" sz="1400" b="0">
                <a:solidFill>
                  <a:srgbClr val="7030A0"/>
                </a:solidFill>
                <a:latin typeface="+mj-ea"/>
                <a:ea typeface="+mj-ea"/>
              </a:rPr>
              <a:t>레이아웃</a:t>
            </a:r>
            <a:r>
              <a:rPr lang="en-US" altLang="ko-KR" sz="1400" b="0">
                <a:solidFill>
                  <a:srgbClr val="7030A0"/>
                </a:solidFill>
                <a:latin typeface="+mj-ea"/>
                <a:ea typeface="+mj-ea"/>
              </a:rPr>
              <a:t>, </a:t>
            </a:r>
            <a:r>
              <a:rPr lang="ko-KR" altLang="en-US" sz="1400" b="0">
                <a:solidFill>
                  <a:srgbClr val="7030A0"/>
                </a:solidFill>
                <a:latin typeface="+mj-ea"/>
                <a:ea typeface="+mj-ea"/>
              </a:rPr>
              <a:t>크기 등</a:t>
            </a:r>
            <a:r>
              <a:rPr lang="en-US" altLang="ko-KR" sz="1400" b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ko-KR" altLang="en-US" sz="1400" b="0">
                <a:solidFill>
                  <a:srgbClr val="7030A0"/>
                </a:solidFill>
                <a:latin typeface="+mj-ea"/>
                <a:ea typeface="+mj-ea"/>
              </a:rPr>
              <a:t>는 점수와 무관</a:t>
            </a:r>
            <a:r>
              <a:rPr lang="en-US" altLang="ko-KR" sz="1400" b="0">
                <a:solidFill>
                  <a:srgbClr val="7030A0"/>
                </a:solidFill>
                <a:latin typeface="+mj-ea"/>
                <a:ea typeface="+mj-ea"/>
              </a:rPr>
              <a:t>, </a:t>
            </a:r>
            <a:r>
              <a:rPr lang="ko-KR" altLang="en-US" sz="1400" b="0">
                <a:solidFill>
                  <a:srgbClr val="7030A0"/>
                </a:solidFill>
                <a:latin typeface="+mj-ea"/>
                <a:ea typeface="+mj-ea"/>
              </a:rPr>
              <a:t>저작권 문제가 없는 폰트</a:t>
            </a:r>
            <a:r>
              <a:rPr lang="en-US" altLang="ko-KR" sz="1400" b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1400" b="0">
                <a:solidFill>
                  <a:srgbClr val="7030A0"/>
                </a:solidFill>
                <a:latin typeface="+mj-ea"/>
                <a:ea typeface="+mj-ea"/>
              </a:rPr>
              <a:t>사용</a:t>
            </a:r>
            <a:r>
              <a:rPr lang="en-US" altLang="ko-KR" sz="1400" b="0">
                <a:solidFill>
                  <a:srgbClr val="7030A0"/>
                </a:solidFill>
                <a:latin typeface="+mj-ea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29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121223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캡처 화면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>
                <a:ea typeface="함초롬돋움" panose="020B0604000101010101" pitchFamily="50" charset="-127"/>
              </a:rPr>
              <a:pPr/>
              <a:t>16</a:t>
            </a:fld>
            <a:endParaRPr lang="ko-KR" altLang="en-US" dirty="0"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51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>
                <a:ea typeface="함초롬돋움" panose="020B0604000101010101" pitchFamily="50" charset="-127"/>
              </a:rPr>
              <a:pPr/>
              <a:t>17</a:t>
            </a:fld>
            <a:endParaRPr lang="ko-KR" altLang="en-US" dirty="0">
              <a:ea typeface="함초롬돋움" panose="020B0604000101010101" pitchFamily="50" charset="-127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0C0BBA5-541E-4E0A-90E1-8A03145C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156376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소스 코드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22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9.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시각화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heatmap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그리기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(4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4" y="979205"/>
            <a:ext cx="8467784" cy="1015663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</a:rPr>
              <a:t>주어진 </a:t>
            </a:r>
            <a:r>
              <a:rPr lang="ko-KR" altLang="en-US" sz="2000" b="1" dirty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titanic</a:t>
            </a:r>
            <a:r>
              <a:rPr lang="en-US" altLang="ko-KR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.xlsx 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파일을 불러서</a:t>
            </a:r>
            <a:r>
              <a:rPr lang="en-US" altLang="ko-KR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(open)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 타이타닉에 탑승한 사람들을 </a:t>
            </a:r>
            <a:r>
              <a:rPr lang="en-US" altLang="ko-KR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{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일반남성</a:t>
            </a:r>
            <a:r>
              <a:rPr lang="en-US" altLang="ko-KR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일반여성</a:t>
            </a:r>
            <a:r>
              <a:rPr lang="en-US" altLang="ko-KR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어린이</a:t>
            </a:r>
            <a:r>
              <a:rPr lang="en-US" altLang="ko-KR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}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</a:rPr>
              <a:t>로 구분하여 생존인원과 생존유무를 알수 있도록 히트맵으로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</a:rPr>
              <a:t>출력하시오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>
                <a:ea typeface="함초롬돋움" panose="020B0604000101010101" pitchFamily="50" charset="-127"/>
              </a:rPr>
              <a:pPr/>
              <a:t>18</a:t>
            </a:fld>
            <a:endParaRPr lang="ko-KR" altLang="en-US" dirty="0">
              <a:ea typeface="함초롬돋움" panose="020B0604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728C267-3351-450F-91B9-9AEE0452BE04}"/>
              </a:ext>
            </a:extLst>
          </p:cNvPr>
          <p:cNvSpPr txBox="1">
            <a:spLocks/>
          </p:cNvSpPr>
          <p:nvPr/>
        </p:nvSpPr>
        <p:spPr bwMode="auto">
          <a:xfrm>
            <a:off x="515768" y="2130334"/>
            <a:ext cx="8465573" cy="101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sz="2000"/>
              <a:t>조건 </a:t>
            </a:r>
            <a:r>
              <a:rPr lang="en-US" altLang="ko-KR" sz="2000"/>
              <a:t>:</a:t>
            </a:r>
            <a:br>
              <a:rPr lang="en-US" altLang="ko-KR" sz="2000"/>
            </a:br>
            <a:r>
              <a:rPr lang="en-US" altLang="ko-KR" sz="2000"/>
              <a:t>- x</a:t>
            </a:r>
            <a:r>
              <a:rPr lang="ko-KR" altLang="en-US" sz="2000"/>
              <a:t>축</a:t>
            </a:r>
            <a:r>
              <a:rPr lang="en-US" altLang="ko-KR" sz="2000"/>
              <a:t>: </a:t>
            </a:r>
            <a:r>
              <a:rPr lang="ko-KR" altLang="en-US" sz="2000"/>
              <a:t>생존유무</a:t>
            </a:r>
            <a:r>
              <a:rPr lang="en-US" altLang="ko-KR" sz="2000"/>
              <a:t>, y</a:t>
            </a:r>
            <a:r>
              <a:rPr lang="ko-KR" altLang="en-US" sz="2000"/>
              <a:t>축</a:t>
            </a:r>
            <a:r>
              <a:rPr lang="en-US" altLang="ko-KR" sz="2000"/>
              <a:t>: </a:t>
            </a:r>
            <a:r>
              <a:rPr lang="ko-KR" altLang="en-US" sz="2000"/>
              <a:t>남성</a:t>
            </a:r>
            <a:r>
              <a:rPr lang="en-US" altLang="ko-KR" sz="2000"/>
              <a:t>, </a:t>
            </a:r>
            <a:r>
              <a:rPr lang="ko-KR" altLang="en-US" sz="2000"/>
              <a:t>여성</a:t>
            </a:r>
            <a:r>
              <a:rPr lang="en-US" altLang="ko-KR" sz="2000"/>
              <a:t>, </a:t>
            </a:r>
            <a:r>
              <a:rPr lang="ko-KR" altLang="en-US" sz="2000"/>
              <a:t>어린이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히트맵에 인원 표시</a:t>
            </a:r>
            <a:endParaRPr lang="en-US" altLang="ko-KR" sz="200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en-US" altLang="ko-KR" sz="2000"/>
              <a:t>Hitmap </a:t>
            </a:r>
            <a:r>
              <a:rPr lang="ko-KR" altLang="en-US" sz="2000"/>
              <a:t>결과</a:t>
            </a:r>
            <a:r>
              <a:rPr lang="en-US" altLang="ko-KR" sz="2000" b="0"/>
              <a:t>(</a:t>
            </a:r>
            <a:r>
              <a:rPr lang="ko-KR" altLang="en-US" sz="2000" b="0"/>
              <a:t>소스코드와 히트맵 캡처</a:t>
            </a:r>
            <a:r>
              <a:rPr lang="en-US" altLang="ko-KR" sz="2000" b="0"/>
              <a:t>)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67510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C7EFD55-BC7C-46BF-9F08-33367AD7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48326"/>
            <a:ext cx="9144000" cy="1280774"/>
          </a:xfrm>
        </p:spPr>
        <p:txBody>
          <a:bodyPr>
            <a:normAutofit/>
          </a:bodyPr>
          <a:lstStyle/>
          <a:p>
            <a:r>
              <a:rPr lang="ko-KR" altLang="en-US" sz="4000"/>
              <a:t>작성한 </a:t>
            </a:r>
            <a:r>
              <a:rPr lang="en-US" altLang="ko-KR" sz="4000"/>
              <a:t>PPT</a:t>
            </a:r>
            <a:r>
              <a:rPr lang="ko-KR" altLang="en-US" sz="4000"/>
              <a:t>파일을 제출하여 주십시오</a:t>
            </a:r>
            <a:br>
              <a:rPr lang="en-US" altLang="ko-KR" sz="4000"/>
            </a:br>
            <a:r>
              <a:rPr lang="ko-KR" altLang="en-US" sz="4000"/>
              <a:t>한 </a:t>
            </a:r>
            <a:r>
              <a:rPr lang="ko-KR" altLang="en-US" sz="4000" dirty="0"/>
              <a:t>학기 동안 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14670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1.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함수의 이해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(5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030FE4F1-C7B7-4BE0-9860-1EDE8E90D37C}"/>
              </a:ext>
            </a:extLst>
          </p:cNvPr>
          <p:cNvSpPr txBox="1">
            <a:spLocks/>
          </p:cNvSpPr>
          <p:nvPr/>
        </p:nvSpPr>
        <p:spPr>
          <a:xfrm>
            <a:off x="8547912" y="5524023"/>
            <a:ext cx="596088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z="1350">
                <a:ea typeface="굴림체" panose="020B0609000101010101" pitchFamily="49" charset="-127"/>
              </a:rPr>
              <a:pPr/>
              <a:t>2</a:t>
            </a:fld>
            <a:endParaRPr lang="ko-KR" altLang="en-US" sz="1350" dirty="0">
              <a:ea typeface="굴림체" panose="020B0609000101010101" pitchFamily="49" charset="-127"/>
            </a:endParaRP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E9D9672F-4184-4E16-B415-DB0292CB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08" y="917898"/>
            <a:ext cx="7978400" cy="70788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chemeClr val="accent3"/>
                </a:solidFill>
                <a:latin typeface="나눔고딕" pitchFamily="50" charset="-127"/>
                <a:ea typeface="나눔고딕" pitchFamily="50" charset="-127"/>
              </a:rPr>
              <a:t>■</a:t>
            </a:r>
            <a:r>
              <a:rPr lang="ko-KR" altLang="en-US" sz="15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여러 개의 정수를 한꺼번에 입력받아 합계를 출력하는 프로그램을 완성하시오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C068-FF89-44AE-9C3F-3A2BB216D211}"/>
              </a:ext>
            </a:extLst>
          </p:cNvPr>
          <p:cNvSpPr/>
          <p:nvPr/>
        </p:nvSpPr>
        <p:spPr>
          <a:xfrm>
            <a:off x="913912" y="1553580"/>
            <a:ext cx="7248311" cy="89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en-US" altLang="ko-KR" sz="1600"/>
              <a:t> cal_sum </a:t>
            </a:r>
            <a:r>
              <a:rPr lang="ko-KR" altLang="en-US" sz="1600"/>
              <a:t>함수에서 합계를 계산하도록 </a:t>
            </a:r>
            <a:r>
              <a:rPr lang="en-US" altLang="ko-KR" sz="1600"/>
              <a:t>2 ~ 4, 8</a:t>
            </a:r>
            <a:r>
              <a:rPr lang="ko-KR" altLang="en-US" sz="1600"/>
              <a:t>행의 붉은박스 내용만을 완성</a:t>
            </a:r>
            <a:endParaRPr lang="en-US" altLang="ko-KR" sz="1600"/>
          </a:p>
          <a:p>
            <a:pPr>
              <a:spcBef>
                <a:spcPts val="375"/>
              </a:spcBef>
              <a:spcAft>
                <a:spcPts val="375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sz="1600"/>
              <a:t> 실행결과</a:t>
            </a:r>
            <a:br>
              <a:rPr lang="en-US" altLang="ko-KR" sz="1350"/>
            </a:br>
            <a:endParaRPr lang="ko-KR" altLang="en-US" sz="13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B03EE1-9769-4893-A0B8-3FAB1E54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33" y="2177900"/>
            <a:ext cx="4810981" cy="11691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04BC3C-698A-4460-BD85-D329ACE06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206" y="3714587"/>
            <a:ext cx="6866226" cy="25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121223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결과 화면 캡처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>
                <a:ea typeface="함초롬돋움" panose="020B0604000101010101" pitchFamily="50" charset="-127"/>
              </a:rPr>
              <a:pPr/>
              <a:t>3</a:t>
            </a:fld>
            <a:endParaRPr lang="ko-KR" altLang="en-US" dirty="0">
              <a:ea typeface="함초롬돋움" panose="020B0604000101010101" pitchFamily="50" charset="-127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0C0BBA5-541E-4E0A-90E1-8A03145C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2834545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소스 코드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6B20EEC-8495-4531-9097-3ABE4D64C714}"/>
              </a:ext>
            </a:extLst>
          </p:cNvPr>
          <p:cNvSpPr txBox="1">
            <a:spLocks/>
          </p:cNvSpPr>
          <p:nvPr/>
        </p:nvSpPr>
        <p:spPr bwMode="auto">
          <a:xfrm>
            <a:off x="678427" y="3338673"/>
            <a:ext cx="8465573" cy="130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def cal_sum(para):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반드시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줄이여야 할 필요는 없습니다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   return hap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input_list =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total = cal_sum(input_list)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print('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입력한 수의 합계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', total)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509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수학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모듈활용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(4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32" y="804996"/>
            <a:ext cx="8467784" cy="49449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accent3"/>
                </a:solidFill>
                <a:latin typeface="나눔고딕" pitchFamily="50" charset="-127"/>
                <a:ea typeface="나눔고딕" pitchFamily="50" charset="-127"/>
              </a:rPr>
              <a:t>■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다음 수식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x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의 결과 값을 출력하는 프로그램을 완성 하십시오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F05A2DD-01F9-4E19-9EF4-9B125E88E82D}"/>
              </a:ext>
            </a:extLst>
          </p:cNvPr>
          <p:cNvSpPr txBox="1">
            <a:spLocks/>
          </p:cNvSpPr>
          <p:nvPr/>
        </p:nvSpPr>
        <p:spPr bwMode="auto">
          <a:xfrm>
            <a:off x="827341" y="2194772"/>
            <a:ext cx="8016775" cy="96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en-US" altLang="ko-KR" sz="2000"/>
              <a:t>2</a:t>
            </a:r>
            <a:r>
              <a:rPr lang="ko-KR" altLang="en-US" sz="2000"/>
              <a:t>줄로 코딩하고 결과값이 출력되도록 할 것</a:t>
            </a:r>
            <a:endParaRPr lang="en-US" altLang="ko-KR" sz="200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sz="2000"/>
              <a:t>실행결과</a:t>
            </a:r>
            <a:endParaRPr lang="en-US" altLang="ko-KR" sz="200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sz="2000"/>
              <a:t>코딩내용</a:t>
            </a: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8C195D-4981-4F2D-AFAD-3D10C93D62A6}"/>
                  </a:ext>
                </a:extLst>
              </p:cNvPr>
              <p:cNvSpPr txBox="1"/>
              <p:nvPr/>
            </p:nvSpPr>
            <p:spPr bwMode="auto">
              <a:xfrm>
                <a:off x="3063458" y="1457076"/>
                <a:ext cx="3723421" cy="472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F79433"/>
                  </a:buClr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2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8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8C195D-4981-4F2D-AFAD-3D10C93D6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3458" y="1457076"/>
                <a:ext cx="3723421" cy="472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62F9764-1602-401B-ABBE-C0CCB0471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152" y="3435256"/>
            <a:ext cx="6629696" cy="7729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771FEA-66D8-4E6D-9314-F6810D377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152" y="5164393"/>
            <a:ext cx="4214192" cy="7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711351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실행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결과 화면 캡처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>
                <a:ea typeface="함초롬돋움" panose="020B0604000101010101" pitchFamily="50" charset="-127"/>
              </a:rPr>
              <a:pPr/>
              <a:t>5</a:t>
            </a:fld>
            <a:endParaRPr lang="ko-KR" altLang="en-US" dirty="0">
              <a:ea typeface="함초롬돋움" panose="020B0604000101010101" pitchFamily="50" charset="-127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0C0BBA5-541E-4E0A-90E1-8A03145C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3818304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소스 코드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6B20EEC-8495-4531-9097-3ABE4D64C714}"/>
              </a:ext>
            </a:extLst>
          </p:cNvPr>
          <p:cNvSpPr txBox="1">
            <a:spLocks/>
          </p:cNvSpPr>
          <p:nvPr/>
        </p:nvSpPr>
        <p:spPr bwMode="auto">
          <a:xfrm>
            <a:off x="678427" y="4351775"/>
            <a:ext cx="8465573" cy="130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여기에 작성</a:t>
            </a:r>
            <a:endParaRPr lang="en-US" altLang="ko-KR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5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난수를 생성하는 함수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활용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(4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32" y="804996"/>
            <a:ext cx="8467784" cy="234679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3"/>
                </a:solidFill>
                <a:latin typeface="나눔고딕" pitchFamily="50" charset="-127"/>
                <a:ea typeface="나눔고딕" pitchFamily="50" charset="-127"/>
              </a:rPr>
              <a:t>■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파이썬 수강생을 대상으로 추첨을 통해 선물을 주는 프로그램을 작성하려고 한다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여행용 티슈의 당첨확률은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70%,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스타벅스 쿠폰의 당첨확률은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50%,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블루투스 이어폰의 당첨확률은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20%,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노트북 당첨확률은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1%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로 주려고 한다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이 프로그램을 구현하기에 가장 적합한 랜덤함수를 찾아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번호를 입력하시요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F05A2DD-01F9-4E19-9EF4-9B125E88E82D}"/>
              </a:ext>
            </a:extLst>
          </p:cNvPr>
          <p:cNvSpPr txBox="1">
            <a:spLocks/>
          </p:cNvSpPr>
          <p:nvPr/>
        </p:nvSpPr>
        <p:spPr bwMode="auto">
          <a:xfrm>
            <a:off x="1161571" y="3429000"/>
            <a:ext cx="7422380" cy="283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2000" dirty="0"/>
              <a:t>'</a:t>
            </a:r>
            <a:r>
              <a:rPr lang="ko-KR" altLang="en-US" sz="2000" dirty="0"/>
              <a:t>여행용 티슈</a:t>
            </a:r>
            <a:r>
              <a:rPr lang="en-US" altLang="ko-KR" sz="2000" dirty="0"/>
              <a:t>', '</a:t>
            </a:r>
            <a:r>
              <a:rPr lang="ko-KR" altLang="en-US" sz="2000" dirty="0"/>
              <a:t>스타벅스 쿠폰</a:t>
            </a:r>
            <a:r>
              <a:rPr lang="en-US" altLang="ko-KR" sz="2000" dirty="0"/>
              <a:t>', '</a:t>
            </a:r>
            <a:r>
              <a:rPr lang="ko-KR" altLang="en-US" sz="2000" dirty="0"/>
              <a:t>블루투스 이어폰</a:t>
            </a:r>
            <a:r>
              <a:rPr lang="en-US" altLang="ko-KR" sz="2000" dirty="0"/>
              <a:t>', '</a:t>
            </a:r>
            <a:r>
              <a:rPr lang="ko-KR" altLang="en-US" sz="2000" dirty="0"/>
              <a:t>노트북</a:t>
            </a:r>
            <a:r>
              <a:rPr lang="en-US" altLang="ko-KR" sz="2000" dirty="0"/>
              <a:t>’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200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random.random</a:t>
            </a:r>
            <a:endParaRPr lang="en-US" altLang="ko-KR" sz="200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random.randint</a:t>
            </a:r>
            <a:endParaRPr lang="en-US" altLang="ko-KR" sz="200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random.choice</a:t>
            </a:r>
            <a:endParaRPr lang="en-US" altLang="ko-KR" sz="20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2F6B082-B432-45E1-B42D-5DC5410F7A5E}"/>
              </a:ext>
            </a:extLst>
          </p:cNvPr>
          <p:cNvSpPr txBox="1">
            <a:spLocks/>
          </p:cNvSpPr>
          <p:nvPr/>
        </p:nvSpPr>
        <p:spPr bwMode="auto">
          <a:xfrm>
            <a:off x="4796313" y="4610236"/>
            <a:ext cx="3971355" cy="212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random.sample</a:t>
            </a:r>
            <a:endParaRPr lang="en-US" altLang="ko-KR" sz="200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2000" dirty="0"/>
              <a:t>5. </a:t>
            </a:r>
            <a:r>
              <a:rPr lang="en-US" altLang="ko-KR" sz="2000" dirty="0" err="1"/>
              <a:t>random.shuffle</a:t>
            </a:r>
            <a:endParaRPr lang="en-US" altLang="ko-KR" sz="200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random.choices</a:t>
            </a:r>
            <a:endParaRPr lang="en-US" altLang="ko-KR" sz="2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263B4F-DC6C-4C01-A60D-AFA73A3CD729}"/>
              </a:ext>
            </a:extLst>
          </p:cNvPr>
          <p:cNvSpPr/>
          <p:nvPr/>
        </p:nvSpPr>
        <p:spPr>
          <a:xfrm>
            <a:off x="3008370" y="2812676"/>
            <a:ext cx="2190983" cy="509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정답</a:t>
            </a:r>
            <a:r>
              <a:rPr lang="en-US" altLang="ko-KR">
                <a:solidFill>
                  <a:schemeClr val="tx1"/>
                </a:solidFill>
              </a:rPr>
              <a:t>:  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7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4.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산수문제 생성프로그램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(4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32" y="804996"/>
            <a:ext cx="8467784" cy="1423467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accent3"/>
                </a:solidFill>
                <a:latin typeface="나눔고딕" pitchFamily="50" charset="-127"/>
                <a:ea typeface="나눔고딕" pitchFamily="50" charset="-127"/>
              </a:rPr>
              <a:t>■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두 수를 더하는 문제가 자동으로 제시되는 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프로그램이다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오른쪽 실행 결과와 같은 랜덤 문제가 출력되도록 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6,7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번행을 완성하시오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단 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x,y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는 한자리 수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C723D-5502-42F1-B5B7-92ED2F1A3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1890050"/>
            <a:ext cx="5226565" cy="44816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951E6A-B272-43B2-B638-0E08178F3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565" y="1885377"/>
            <a:ext cx="923925" cy="448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740B7-9CC7-4F0D-BA40-6CCF397D12A6}"/>
              </a:ext>
            </a:extLst>
          </p:cNvPr>
          <p:cNvSpPr txBox="1"/>
          <p:nvPr/>
        </p:nvSpPr>
        <p:spPr bwMode="auto">
          <a:xfrm>
            <a:off x="3164728" y="2328673"/>
            <a:ext cx="3359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800"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</a:rPr>
              <a:t>제공되는 </a:t>
            </a:r>
            <a:r>
              <a:rPr lang="en-US" altLang="ko-KR" sz="1800"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</a:rPr>
              <a:t>exam4.py</a:t>
            </a:r>
            <a:r>
              <a:rPr lang="ko-KR" altLang="en-US" sz="1800"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</a:rPr>
              <a:t> 소스 활용</a:t>
            </a:r>
            <a:r>
              <a:rPr lang="en-US" altLang="ko-KR" sz="1800">
                <a:highlight>
                  <a:srgbClr val="FFFF00"/>
                </a:highlight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21CAED-FADA-45D0-BD18-94086456CC2E}"/>
              </a:ext>
            </a:extLst>
          </p:cNvPr>
          <p:cNvSpPr/>
          <p:nvPr/>
        </p:nvSpPr>
        <p:spPr>
          <a:xfrm>
            <a:off x="1762125" y="3099204"/>
            <a:ext cx="3619500" cy="558396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121223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결과 화면 캡처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186559" y="637165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>
                <a:ea typeface="함초롬돋움" panose="020B0604000101010101" pitchFamily="50" charset="-127"/>
              </a:rPr>
              <a:pPr/>
              <a:t>8</a:t>
            </a:fld>
            <a:endParaRPr lang="ko-KR" altLang="en-US" dirty="0">
              <a:ea typeface="함초롬돋움" panose="020B0604000101010101" pitchFamily="50" charset="-127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10C0BBA5-541E-4E0A-90E1-8A03145C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8" y="5113704"/>
            <a:ext cx="8467784" cy="40011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■ </a:t>
            </a:r>
            <a:r>
              <a:rPr lang="ko-KR" altLang="en-US" sz="2000" b="1">
                <a:latin typeface="함초롬돋움" panose="020B0604000101010101" pitchFamily="50" charset="-127"/>
                <a:ea typeface="함초롬돋움" panose="020B0604000101010101" pitchFamily="50" charset="-127"/>
              </a:rPr>
              <a:t>소스 코드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6B20EEC-8495-4531-9097-3ABE4D64C714}"/>
              </a:ext>
            </a:extLst>
          </p:cNvPr>
          <p:cNvSpPr txBox="1">
            <a:spLocks/>
          </p:cNvSpPr>
          <p:nvPr/>
        </p:nvSpPr>
        <p:spPr bwMode="auto">
          <a:xfrm>
            <a:off x="678427" y="5647175"/>
            <a:ext cx="7741673" cy="72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</a:rPr>
              <a:t># 6, 7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번행만 작성</a:t>
            </a:r>
            <a:endParaRPr lang="en-US" altLang="ko-KR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5.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파일읽고 총 단어수 구하기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(5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D472EB3-18BC-4328-A629-2ECED6C5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31" y="804996"/>
            <a:ext cx="8624793" cy="500137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accent3"/>
                </a:solidFill>
                <a:latin typeface="나눔고딕" pitchFamily="50" charset="-127"/>
                <a:ea typeface="나눔고딕" pitchFamily="50" charset="-127"/>
              </a:rPr>
              <a:t>■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txt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파일을 읽고 총 단어수를 구하는 프로그램을 완성하시오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E633DB2-6FFD-44AE-B32D-31BC3A9C53FD}"/>
              </a:ext>
            </a:extLst>
          </p:cNvPr>
          <p:cNvSpPr txBox="1">
            <a:spLocks/>
          </p:cNvSpPr>
          <p:nvPr/>
        </p:nvSpPr>
        <p:spPr>
          <a:xfrm>
            <a:off x="8349216" y="6615492"/>
            <a:ext cx="794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2240B-793C-4728-9C61-8ACE675F948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C913A6-44DA-4A77-A413-DB64D16E4A68}"/>
              </a:ext>
            </a:extLst>
          </p:cNvPr>
          <p:cNvSpPr txBox="1"/>
          <p:nvPr/>
        </p:nvSpPr>
        <p:spPr bwMode="auto">
          <a:xfrm>
            <a:off x="660417" y="4419937"/>
            <a:ext cx="78231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sz="1800" b="0"/>
              <a:t>  입력한 파일이 없거나 잘못 입력한 경우</a:t>
            </a:r>
            <a:r>
              <a:rPr lang="en-US" altLang="ko-KR" sz="1800" b="0"/>
              <a:t> </a:t>
            </a:r>
            <a:r>
              <a:rPr lang="ko-KR" altLang="en-US" sz="1800" b="0"/>
              <a:t>아래와 같이 출력하고 종료되도록 예외처리를 추가</a:t>
            </a:r>
            <a:endParaRPr lang="en-US" altLang="ko-KR" sz="1800" b="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8B89A1C-8E8D-4E10-8B78-AF12D25A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03"/>
          <a:stretch/>
        </p:blipFill>
        <p:spPr>
          <a:xfrm>
            <a:off x="926370" y="2868196"/>
            <a:ext cx="7833687" cy="1378864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0D47540-C269-4D91-ABC5-33C5A7B1F558}"/>
              </a:ext>
            </a:extLst>
          </p:cNvPr>
          <p:cNvSpPr txBox="1">
            <a:spLocks/>
          </p:cNvSpPr>
          <p:nvPr/>
        </p:nvSpPr>
        <p:spPr bwMode="auto">
          <a:xfrm>
            <a:off x="601836" y="1441877"/>
            <a:ext cx="8016775" cy="96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en-US" altLang="ko-KR" sz="1800" b="0"/>
              <a:t>txt</a:t>
            </a:r>
            <a:r>
              <a:rPr lang="ko-KR" altLang="en-US" sz="1800" b="0"/>
              <a:t>파일은 여러개가 준비되어 있다고 가정 </a:t>
            </a:r>
            <a:br>
              <a:rPr lang="en-US" altLang="ko-KR" sz="1800" b="0"/>
            </a:br>
            <a:r>
              <a:rPr lang="en-US" altLang="ko-KR" sz="1800" b="0"/>
              <a:t>(</a:t>
            </a:r>
            <a:r>
              <a:rPr lang="ko-KR" altLang="en-US" sz="1800" b="0"/>
              <a:t>토이스토리</a:t>
            </a:r>
            <a:r>
              <a:rPr lang="en-US" altLang="ko-KR" sz="1800" b="0"/>
              <a:t>3</a:t>
            </a:r>
            <a:r>
              <a:rPr lang="ko-KR" altLang="en-US" sz="1800" b="0"/>
              <a:t> 댓글 </a:t>
            </a:r>
            <a:r>
              <a:rPr lang="en-US" altLang="ko-KR" sz="1800" b="0"/>
              <a:t>2000</a:t>
            </a:r>
            <a:r>
              <a:rPr lang="ko-KR" altLang="en-US" sz="1800" b="0"/>
              <a:t>개가 담긴 </a:t>
            </a:r>
            <a:r>
              <a:rPr lang="en-US" altLang="ko-KR" sz="1800" b="0">
                <a:highlight>
                  <a:srgbClr val="F8F8F8"/>
                </a:highlight>
              </a:rPr>
              <a:t>naver_toy3.txt</a:t>
            </a:r>
            <a:r>
              <a:rPr lang="ko-KR" altLang="en-US" sz="1800" b="0">
                <a:highlight>
                  <a:srgbClr val="F8F8F8"/>
                </a:highlight>
              </a:rPr>
              <a:t> 파일 활용하여 테스트</a:t>
            </a:r>
            <a:r>
              <a:rPr lang="en-US" altLang="ko-KR" sz="1800" b="0"/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sz="1800" b="0"/>
              <a:t>실행결과</a:t>
            </a:r>
            <a:endParaRPr lang="en-US" altLang="ko-KR" sz="1800" b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7344EA8-98E0-4DBA-AF4E-A7414BD782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46"/>
          <a:stretch/>
        </p:blipFill>
        <p:spPr>
          <a:xfrm>
            <a:off x="926370" y="5230531"/>
            <a:ext cx="7557213" cy="12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1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E1DC"/>
      </a:accent1>
      <a:accent2>
        <a:srgbClr val="530003"/>
      </a:accent2>
      <a:accent3>
        <a:srgbClr val="8B0028"/>
      </a:accent3>
      <a:accent4>
        <a:srgbClr val="FEC057"/>
      </a:accent4>
      <a:accent5>
        <a:srgbClr val="412B88"/>
      </a:accent5>
      <a:accent6>
        <a:srgbClr val="E15C7C"/>
      </a:accent6>
      <a:hlink>
        <a:srgbClr val="E1DA00"/>
      </a:hlink>
      <a:folHlink>
        <a:srgbClr val="F3702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spcBef>
            <a:spcPts val="500"/>
          </a:spcBef>
          <a:spcAft>
            <a:spcPts val="500"/>
          </a:spcAft>
          <a:buClr>
            <a:srgbClr val="F79433"/>
          </a:buClr>
          <a:buFont typeface="Wingdings" panose="05000000000000000000" pitchFamily="2" charset="2"/>
          <a:buChar char="ü"/>
          <a:defRPr sz="1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E1DC"/>
      </a:accent1>
      <a:accent2>
        <a:srgbClr val="530003"/>
      </a:accent2>
      <a:accent3>
        <a:srgbClr val="8B0028"/>
      </a:accent3>
      <a:accent4>
        <a:srgbClr val="FEC057"/>
      </a:accent4>
      <a:accent5>
        <a:srgbClr val="412B88"/>
      </a:accent5>
      <a:accent6>
        <a:srgbClr val="E15C7C"/>
      </a:accent6>
      <a:hlink>
        <a:srgbClr val="E1DA00"/>
      </a:hlink>
      <a:folHlink>
        <a:srgbClr val="F3702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spcBef>
            <a:spcPts val="500"/>
          </a:spcBef>
          <a:spcAft>
            <a:spcPts val="500"/>
          </a:spcAft>
          <a:buClr>
            <a:srgbClr val="F79433"/>
          </a:buClr>
          <a:buFont typeface="Wingdings" panose="05000000000000000000" pitchFamily="2" charset="2"/>
          <a:buChar char="ü"/>
          <a:defRPr sz="1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A623BF092DC7B41B7BFEBCAB212E766" ma:contentTypeVersion="11" ma:contentTypeDescription="새 문서를 만듭니다." ma:contentTypeScope="" ma:versionID="42440bdb0827ddacd268ebce2abe4255">
  <xsd:schema xmlns:xsd="http://www.w3.org/2001/XMLSchema" xmlns:xs="http://www.w3.org/2001/XMLSchema" xmlns:p="http://schemas.microsoft.com/office/2006/metadata/properties" xmlns:ns3="1e2a86dc-c63e-4233-aacd-aa2f8140bda4" xmlns:ns4="67231278-e82c-4e53-a38e-8dff08a0a983" targetNamespace="http://schemas.microsoft.com/office/2006/metadata/properties" ma:root="true" ma:fieldsID="6442a1f6d3622452f82927d0dae150c4" ns3:_="" ns4:_="">
    <xsd:import namespace="1e2a86dc-c63e-4233-aacd-aa2f8140bda4"/>
    <xsd:import namespace="67231278-e82c-4e53-a38e-8dff08a0a9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a86dc-c63e-4233-aacd-aa2f8140b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31278-e82c-4e53-a38e-8dff08a0a98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DE564B-084A-493B-ABEE-1DC894D8A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3083D-27E1-49DA-8967-0BF702C67F4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7231278-e82c-4e53-a38e-8dff08a0a983"/>
    <ds:schemaRef ds:uri="http://schemas.microsoft.com/office/2006/documentManagement/types"/>
    <ds:schemaRef ds:uri="1e2a86dc-c63e-4233-aacd-aa2f8140bda4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7C86E2-BD48-49A3-8352-936B8C790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a86dc-c63e-4233-aacd-aa2f8140bda4"/>
    <ds:schemaRef ds:uri="67231278-e82c-4e53-a38e-8dff08a0a9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855</Words>
  <Application>Microsoft Office PowerPoint</Application>
  <PresentationFormat>화면 슬라이드 쇼(4:3)</PresentationFormat>
  <Paragraphs>119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6" baseType="lpstr">
      <vt:lpstr>고려대학교B</vt:lpstr>
      <vt:lpstr>굴림체</vt:lpstr>
      <vt:lpstr>나눔고딕</vt:lpstr>
      <vt:lpstr>나눔고딕 ExtraBold</vt:lpstr>
      <vt:lpstr>나눔스퀘어 Bold</vt:lpstr>
      <vt:lpstr>나눔스퀘어라운드 ExtraBold</vt:lpstr>
      <vt:lpstr>돋움</vt:lpstr>
      <vt:lpstr>맑은 고딕</vt:lpstr>
      <vt:lpstr>바탕체</vt:lpstr>
      <vt:lpstr>함초롬돋움</vt:lpstr>
      <vt:lpstr>Arial</vt:lpstr>
      <vt:lpstr>Calibri</vt:lpstr>
      <vt:lpstr>Cambria Math</vt:lpstr>
      <vt:lpstr>Consolas</vt:lpstr>
      <vt:lpstr>Wingdings</vt:lpstr>
      <vt:lpstr>Office 테마</vt:lpstr>
      <vt:lpstr>1_Office 테마</vt:lpstr>
      <vt:lpstr>모두를 위한 파이썬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작성한 PPT파일을 제출하여 주십시오 한 학기 동안 수고하셨습니다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3D콘텐츠 이론 및 활용</dc:title>
  <dc:creator>유길상[ 교수 / 정보창의교육연구소 ]</dc:creator>
  <cp:lastModifiedBy>ksyoo@korea.edu</cp:lastModifiedBy>
  <cp:revision>7</cp:revision>
  <dcterms:created xsi:type="dcterms:W3CDTF">2019-03-04T01:29:40Z</dcterms:created>
  <dcterms:modified xsi:type="dcterms:W3CDTF">2020-12-17T06:07:27Z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0x0101005A623BF092DC7B41B7BFEBCAB212E766</vt:lpwstr>
  </property>
</Properties>
</file>