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hyperlink" Target="http://www.mathworks.com/help/matlab/functionlist.html"
		TargetMode="External" />
	<Relationship Id="rId3" Type="http://schemas.openxmlformats.org/officeDocument/2006/relationships/hyperlink" Target="http://www.mathworks.com/help/matlab/arithmetic.html"
		TargetMode="External" />
	<Relationship Id="rId4" Type="http://schemas.openxmlformats.org/officeDocument/2006/relationships/hyperlink" Target="http://www.mathworks.com/help/matlab/arithmetic.html"
		TargetMode="External" />
	<Relationship Id="rId5" Type="http://schemas.openxmlformats.org/officeDocument/2006/relationships/hyperlink" Target="http://www.mathworks.com/help/matlab/trigonometry.html"
		TargetMode="External" />
	<Relationship Id="rId6" Type="http://schemas.openxmlformats.org/officeDocument/2006/relationships/hyperlink" Target="http://www.mathworks.com/help/matlab/trigonometry.html"
		TargetMode="External" />
	<Relationship Id="rId7" Type="http://schemas.openxmlformats.org/officeDocument/2006/relationships/hyperlink" Target="http://www.mathworks.com/help/matlab/exponents-and-logarithms.html"
		TargetMode="External" />
	<Relationship Id="rId8" Type="http://schemas.openxmlformats.org/officeDocument/2006/relationships/hyperlink" Target="http://www.mathworks.com/help/matlab/exponents-and-logarithms.html"
		TargetMode="External" />
	<Relationship Id="rId9" Type="http://schemas.openxmlformats.org/officeDocument/2006/relationships/hyperlink" Target="http://www.mathworks.com/help/matlab/exponents-and-logarithms.html"
		TargetMode="External" />
	<Relationship Id="rId10" Type="http://schemas.openxmlformats.org/officeDocument/2006/relationships/hyperlink" Target="http://www.mathworks.com/help/matlab/exponents-and-logarithms.html"
		TargetMode="External" />
	<Relationship Id="rId11" Type="http://schemas.openxmlformats.org/officeDocument/2006/relationships/hyperlink" Target="http://www.mathworks.com/help/matlab/complex-numbers.html"
		TargetMode="External" />
	<Relationship Id="rId12" Type="http://schemas.openxmlformats.org/officeDocument/2006/relationships/hyperlink" Target="http://www.mathworks.com/help/matlab/complex-numbers.html"
		TargetMode="External" />
	<Relationship Id="rId13" Type="http://schemas.openxmlformats.org/officeDocument/2006/relationships/hyperlink" Target="http://www.mathworks.com/help/matlab/complex-numbers.html"
		TargetMode="External" />
	<Relationship Id="rId14" Type="http://schemas.openxmlformats.org/officeDocument/2006/relationships/hyperlink" Target="http://www.mathworks.com/help/matlab/cartesian-coordinate-system-conversion.html"
		TargetMode="External" />
	<Relationship Id="rId15" Type="http://schemas.openxmlformats.org/officeDocument/2006/relationships/hyperlink" Target="http://www.mathworks.com/help/matlab/cartesian-coordinate-system-conversion.html"
		TargetMode="External" />
	<Relationship Id="rId16" Type="http://schemas.openxmlformats.org/officeDocument/2006/relationships/hyperlink" Target="http://www.mathworks.com/help/matlab/cartesian-coordinate-system-conversion.html"
		TargetMode="External" />
	<Relationship Id="rId17" Type="http://schemas.openxmlformats.org/officeDocument/2006/relationships/hyperlink" Target="http://www.mathworks.com/help/matlab/cartesian-coordinate-system-conversion.html"
		TargetMode="External" />
	<Relationship Id="rId18" Type="http://schemas.openxmlformats.org/officeDocument/2006/relationships/hyperlink" Target="http://www.mathworks.com/help/matlab/cartesian-coordinate-system-conversion.html"
		TargetMode="Externa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2235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calculator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6921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879600"/>
            <a:ext cx="3403600" cy="414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i,j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3700"/>
              </a:lnSpc>
              <a:tabLst>
                <a:tab pos="9144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Inf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eps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2.2204e-016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NaN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3700"/>
              </a:lnSpc>
              <a:tabLst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pi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604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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keywords:</a:t>
            </a:r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iskeyword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1816100"/>
            <a:ext cx="36830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  <a:tab pos="914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31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typing?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1/0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log(0)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inf/inf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2058" y="4164838"/>
            <a:ext cx="3757167" cy="927100"/>
          </a:xfrm>
          <a:custGeom>
            <a:avLst/>
            <a:gdLst>
              <a:gd name="connsiteX0" fmla="*/ 6350 w 3757167"/>
              <a:gd name="connsiteY0" fmla="*/ 920750 h 927100"/>
              <a:gd name="connsiteX1" fmla="*/ 3750817 w 3757167"/>
              <a:gd name="connsiteY1" fmla="*/ 920750 h 927100"/>
              <a:gd name="connsiteX2" fmla="*/ 3750817 w 3757167"/>
              <a:gd name="connsiteY2" fmla="*/ 6350 h 927100"/>
              <a:gd name="connsiteX3" fmla="*/ 6350 w 3757167"/>
              <a:gd name="connsiteY3" fmla="*/ 6350 h 927100"/>
              <a:gd name="connsiteX4" fmla="*/ 6350 w 3757167"/>
              <a:gd name="connsiteY4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57167" h="927100">
                <a:moveTo>
                  <a:pt x="6350" y="920750"/>
                </a:moveTo>
                <a:lnTo>
                  <a:pt x="3750817" y="920750"/>
                </a:lnTo>
                <a:lnTo>
                  <a:pt x="3750817" y="6350"/>
                </a:lnTo>
                <a:lnTo>
                  <a:pt x="6350" y="6350"/>
                </a:lnTo>
                <a:lnTo>
                  <a:pt x="6350" y="920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2058" y="2630170"/>
            <a:ext cx="3757167" cy="844803"/>
          </a:xfrm>
          <a:custGeom>
            <a:avLst/>
            <a:gdLst>
              <a:gd name="connsiteX0" fmla="*/ 6350 w 3757167"/>
              <a:gd name="connsiteY0" fmla="*/ 838453 h 844803"/>
              <a:gd name="connsiteX1" fmla="*/ 3750817 w 3757167"/>
              <a:gd name="connsiteY1" fmla="*/ 838453 h 844803"/>
              <a:gd name="connsiteX2" fmla="*/ 3750817 w 3757167"/>
              <a:gd name="connsiteY2" fmla="*/ 6350 h 844803"/>
              <a:gd name="connsiteX3" fmla="*/ 6350 w 3757167"/>
              <a:gd name="connsiteY3" fmla="*/ 6350 h 844803"/>
              <a:gd name="connsiteX4" fmla="*/ 6350 w 3757167"/>
              <a:gd name="connsiteY4" fmla="*/ 838453 h 844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57167" h="844803">
                <a:moveTo>
                  <a:pt x="6350" y="838453"/>
                </a:moveTo>
                <a:lnTo>
                  <a:pt x="3750817" y="838453"/>
                </a:lnTo>
                <a:lnTo>
                  <a:pt x="3750817" y="6350"/>
                </a:lnTo>
                <a:lnTo>
                  <a:pt x="6350" y="6350"/>
                </a:lnTo>
                <a:lnTo>
                  <a:pt x="6350" y="8384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968500"/>
            <a:ext cx="139700" cy="443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51308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2590800"/>
            <a:ext cx="21844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MEX-file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P-file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M-file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6083300"/>
            <a:ext cx="546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2768600"/>
            <a:ext cx="34671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cos=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string.'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cos(8)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clear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cos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cos(8)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305" y="2239949"/>
            <a:ext cx="1152131" cy="602564"/>
          </a:xfrm>
          <a:custGeom>
            <a:avLst/>
            <a:gdLst>
              <a:gd name="connsiteX0" fmla="*/ 0 w 1152131"/>
              <a:gd name="connsiteY0" fmla="*/ 602564 h 602564"/>
              <a:gd name="connsiteX1" fmla="*/ 1152131 w 1152131"/>
              <a:gd name="connsiteY1" fmla="*/ 602564 h 602564"/>
              <a:gd name="connsiteX2" fmla="*/ 1152131 w 1152131"/>
              <a:gd name="connsiteY2" fmla="*/ 0 h 602564"/>
              <a:gd name="connsiteX3" fmla="*/ 0 w 1152131"/>
              <a:gd name="connsiteY3" fmla="*/ 0 h 602564"/>
              <a:gd name="connsiteX4" fmla="*/ 0 w 1152131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602564">
                <a:moveTo>
                  <a:pt x="0" y="602564"/>
                </a:moveTo>
                <a:lnTo>
                  <a:pt x="1152131" y="602564"/>
                </a:lnTo>
                <a:lnTo>
                  <a:pt x="1152131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386" y="2239949"/>
            <a:ext cx="5328539" cy="602564"/>
          </a:xfrm>
          <a:custGeom>
            <a:avLst/>
            <a:gdLst>
              <a:gd name="connsiteX0" fmla="*/ 0 w 5328539"/>
              <a:gd name="connsiteY0" fmla="*/ 602564 h 602564"/>
              <a:gd name="connsiteX1" fmla="*/ 5328538 w 5328539"/>
              <a:gd name="connsiteY1" fmla="*/ 602564 h 602564"/>
              <a:gd name="connsiteX2" fmla="*/ 5328538 w 5328539"/>
              <a:gd name="connsiteY2" fmla="*/ 0 h 602564"/>
              <a:gd name="connsiteX3" fmla="*/ 0 w 5328539"/>
              <a:gd name="connsiteY3" fmla="*/ 0 h 602564"/>
              <a:gd name="connsiteX4" fmla="*/ 0 w 5328539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9" h="602564">
                <a:moveTo>
                  <a:pt x="0" y="602564"/>
                </a:moveTo>
                <a:lnTo>
                  <a:pt x="5328538" y="602564"/>
                </a:lnTo>
                <a:lnTo>
                  <a:pt x="5328538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9052" y="2239949"/>
            <a:ext cx="2304288" cy="602564"/>
          </a:xfrm>
          <a:custGeom>
            <a:avLst/>
            <a:gdLst>
              <a:gd name="connsiteX0" fmla="*/ 0 w 2304288"/>
              <a:gd name="connsiteY0" fmla="*/ 602564 h 602564"/>
              <a:gd name="connsiteX1" fmla="*/ 2304288 w 2304288"/>
              <a:gd name="connsiteY1" fmla="*/ 602564 h 602564"/>
              <a:gd name="connsiteX2" fmla="*/ 2304288 w 2304288"/>
              <a:gd name="connsiteY2" fmla="*/ 0 h 602564"/>
              <a:gd name="connsiteX3" fmla="*/ 0 w 2304288"/>
              <a:gd name="connsiteY3" fmla="*/ 0 h 602564"/>
              <a:gd name="connsiteX4" fmla="*/ 0 w 2304288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288" h="602564">
                <a:moveTo>
                  <a:pt x="0" y="602564"/>
                </a:moveTo>
                <a:lnTo>
                  <a:pt x="2304288" y="602564"/>
                </a:lnTo>
                <a:lnTo>
                  <a:pt x="2304288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305" y="3734739"/>
            <a:ext cx="1152131" cy="602564"/>
          </a:xfrm>
          <a:custGeom>
            <a:avLst/>
            <a:gdLst>
              <a:gd name="connsiteX0" fmla="*/ 0 w 1152131"/>
              <a:gd name="connsiteY0" fmla="*/ 602563 h 602564"/>
              <a:gd name="connsiteX1" fmla="*/ 1152131 w 1152131"/>
              <a:gd name="connsiteY1" fmla="*/ 602563 h 602564"/>
              <a:gd name="connsiteX2" fmla="*/ 1152131 w 1152131"/>
              <a:gd name="connsiteY2" fmla="*/ 0 h 602564"/>
              <a:gd name="connsiteX3" fmla="*/ 0 w 1152131"/>
              <a:gd name="connsiteY3" fmla="*/ 0 h 602564"/>
              <a:gd name="connsiteX4" fmla="*/ 0 w 1152131"/>
              <a:gd name="connsiteY4" fmla="*/ 602563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602564">
                <a:moveTo>
                  <a:pt x="0" y="602563"/>
                </a:moveTo>
                <a:lnTo>
                  <a:pt x="1152131" y="602563"/>
                </a:lnTo>
                <a:lnTo>
                  <a:pt x="1152131" y="0"/>
                </a:lnTo>
                <a:lnTo>
                  <a:pt x="0" y="0"/>
                </a:lnTo>
                <a:lnTo>
                  <a:pt x="0" y="602563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386" y="3734739"/>
            <a:ext cx="5328539" cy="602564"/>
          </a:xfrm>
          <a:custGeom>
            <a:avLst/>
            <a:gdLst>
              <a:gd name="connsiteX0" fmla="*/ 0 w 5328539"/>
              <a:gd name="connsiteY0" fmla="*/ 602563 h 602564"/>
              <a:gd name="connsiteX1" fmla="*/ 5328538 w 5328539"/>
              <a:gd name="connsiteY1" fmla="*/ 602563 h 602564"/>
              <a:gd name="connsiteX2" fmla="*/ 5328538 w 5328539"/>
              <a:gd name="connsiteY2" fmla="*/ 0 h 602564"/>
              <a:gd name="connsiteX3" fmla="*/ 0 w 5328539"/>
              <a:gd name="connsiteY3" fmla="*/ 0 h 602564"/>
              <a:gd name="connsiteX4" fmla="*/ 0 w 5328539"/>
              <a:gd name="connsiteY4" fmla="*/ 602563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9" h="602564">
                <a:moveTo>
                  <a:pt x="0" y="602563"/>
                </a:moveTo>
                <a:lnTo>
                  <a:pt x="5328538" y="602563"/>
                </a:lnTo>
                <a:lnTo>
                  <a:pt x="5328538" y="0"/>
                </a:lnTo>
                <a:lnTo>
                  <a:pt x="0" y="0"/>
                </a:lnTo>
                <a:lnTo>
                  <a:pt x="0" y="602563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9052" y="3734739"/>
            <a:ext cx="2304288" cy="602564"/>
          </a:xfrm>
          <a:custGeom>
            <a:avLst/>
            <a:gdLst>
              <a:gd name="connsiteX0" fmla="*/ 0 w 2304288"/>
              <a:gd name="connsiteY0" fmla="*/ 602563 h 602564"/>
              <a:gd name="connsiteX1" fmla="*/ 2304288 w 2304288"/>
              <a:gd name="connsiteY1" fmla="*/ 602563 h 602564"/>
              <a:gd name="connsiteX2" fmla="*/ 2304288 w 2304288"/>
              <a:gd name="connsiteY2" fmla="*/ 0 h 602564"/>
              <a:gd name="connsiteX3" fmla="*/ 0 w 2304288"/>
              <a:gd name="connsiteY3" fmla="*/ 0 h 602564"/>
              <a:gd name="connsiteX4" fmla="*/ 0 w 2304288"/>
              <a:gd name="connsiteY4" fmla="*/ 602563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288" h="602564">
                <a:moveTo>
                  <a:pt x="0" y="602563"/>
                </a:moveTo>
                <a:lnTo>
                  <a:pt x="2304288" y="602563"/>
                </a:lnTo>
                <a:lnTo>
                  <a:pt x="2304288" y="0"/>
                </a:lnTo>
                <a:lnTo>
                  <a:pt x="0" y="0"/>
                </a:lnTo>
                <a:lnTo>
                  <a:pt x="0" y="602563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305" y="5229377"/>
            <a:ext cx="1152131" cy="602564"/>
          </a:xfrm>
          <a:custGeom>
            <a:avLst/>
            <a:gdLst>
              <a:gd name="connsiteX0" fmla="*/ 0 w 1152131"/>
              <a:gd name="connsiteY0" fmla="*/ 602564 h 602564"/>
              <a:gd name="connsiteX1" fmla="*/ 1152131 w 1152131"/>
              <a:gd name="connsiteY1" fmla="*/ 602564 h 602564"/>
              <a:gd name="connsiteX2" fmla="*/ 1152131 w 1152131"/>
              <a:gd name="connsiteY2" fmla="*/ 0 h 602564"/>
              <a:gd name="connsiteX3" fmla="*/ 0 w 1152131"/>
              <a:gd name="connsiteY3" fmla="*/ 0 h 602564"/>
              <a:gd name="connsiteX4" fmla="*/ 0 w 1152131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602564">
                <a:moveTo>
                  <a:pt x="0" y="602564"/>
                </a:moveTo>
                <a:lnTo>
                  <a:pt x="1152131" y="602564"/>
                </a:lnTo>
                <a:lnTo>
                  <a:pt x="1152131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386" y="5229377"/>
            <a:ext cx="5328539" cy="602564"/>
          </a:xfrm>
          <a:custGeom>
            <a:avLst/>
            <a:gdLst>
              <a:gd name="connsiteX0" fmla="*/ 0 w 5328539"/>
              <a:gd name="connsiteY0" fmla="*/ 602564 h 602564"/>
              <a:gd name="connsiteX1" fmla="*/ 5328538 w 5328539"/>
              <a:gd name="connsiteY1" fmla="*/ 602564 h 602564"/>
              <a:gd name="connsiteX2" fmla="*/ 5328538 w 5328539"/>
              <a:gd name="connsiteY2" fmla="*/ 0 h 602564"/>
              <a:gd name="connsiteX3" fmla="*/ 0 w 5328539"/>
              <a:gd name="connsiteY3" fmla="*/ 0 h 602564"/>
              <a:gd name="connsiteX4" fmla="*/ 0 w 5328539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9" h="602564">
                <a:moveTo>
                  <a:pt x="0" y="602564"/>
                </a:moveTo>
                <a:lnTo>
                  <a:pt x="5328538" y="602564"/>
                </a:lnTo>
                <a:lnTo>
                  <a:pt x="5328538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9052" y="5229377"/>
            <a:ext cx="2304288" cy="602564"/>
          </a:xfrm>
          <a:custGeom>
            <a:avLst/>
            <a:gdLst>
              <a:gd name="connsiteX0" fmla="*/ 0 w 2304288"/>
              <a:gd name="connsiteY0" fmla="*/ 602564 h 602564"/>
              <a:gd name="connsiteX1" fmla="*/ 2304288 w 2304288"/>
              <a:gd name="connsiteY1" fmla="*/ 602564 h 602564"/>
              <a:gd name="connsiteX2" fmla="*/ 2304288 w 2304288"/>
              <a:gd name="connsiteY2" fmla="*/ 0 h 602564"/>
              <a:gd name="connsiteX3" fmla="*/ 0 w 2304288"/>
              <a:gd name="connsiteY3" fmla="*/ 0 h 602564"/>
              <a:gd name="connsiteX4" fmla="*/ 0 w 2304288"/>
              <a:gd name="connsiteY4" fmla="*/ 602564 h 6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288" h="602564">
                <a:moveTo>
                  <a:pt x="0" y="602564"/>
                </a:moveTo>
                <a:lnTo>
                  <a:pt x="2304288" y="602564"/>
                </a:lnTo>
                <a:lnTo>
                  <a:pt x="2304288" y="0"/>
                </a:lnTo>
                <a:lnTo>
                  <a:pt x="0" y="0"/>
                </a:lnTo>
                <a:lnTo>
                  <a:pt x="0" y="60256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305" y="6434514"/>
            <a:ext cx="1152131" cy="313004"/>
          </a:xfrm>
          <a:custGeom>
            <a:avLst/>
            <a:gdLst>
              <a:gd name="connsiteX0" fmla="*/ 0 w 1152131"/>
              <a:gd name="connsiteY0" fmla="*/ 313004 h 313004"/>
              <a:gd name="connsiteX1" fmla="*/ 1152131 w 1152131"/>
              <a:gd name="connsiteY1" fmla="*/ 313004 h 313004"/>
              <a:gd name="connsiteX2" fmla="*/ 1152131 w 1152131"/>
              <a:gd name="connsiteY2" fmla="*/ 0 h 313004"/>
              <a:gd name="connsiteX3" fmla="*/ 0 w 1152131"/>
              <a:gd name="connsiteY3" fmla="*/ 0 h 313004"/>
              <a:gd name="connsiteX4" fmla="*/ 0 w 1152131"/>
              <a:gd name="connsiteY4" fmla="*/ 313004 h 3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13004">
                <a:moveTo>
                  <a:pt x="0" y="313004"/>
                </a:moveTo>
                <a:lnTo>
                  <a:pt x="1152131" y="313004"/>
                </a:lnTo>
                <a:lnTo>
                  <a:pt x="1152131" y="0"/>
                </a:lnTo>
                <a:lnTo>
                  <a:pt x="0" y="0"/>
                </a:lnTo>
                <a:lnTo>
                  <a:pt x="0" y="31300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0386" y="6434514"/>
            <a:ext cx="5328539" cy="313004"/>
          </a:xfrm>
          <a:custGeom>
            <a:avLst/>
            <a:gdLst>
              <a:gd name="connsiteX0" fmla="*/ 0 w 5328539"/>
              <a:gd name="connsiteY0" fmla="*/ 313004 h 313004"/>
              <a:gd name="connsiteX1" fmla="*/ 5328538 w 5328539"/>
              <a:gd name="connsiteY1" fmla="*/ 313004 h 313004"/>
              <a:gd name="connsiteX2" fmla="*/ 5328538 w 5328539"/>
              <a:gd name="connsiteY2" fmla="*/ 0 h 313004"/>
              <a:gd name="connsiteX3" fmla="*/ 0 w 5328539"/>
              <a:gd name="connsiteY3" fmla="*/ 0 h 313004"/>
              <a:gd name="connsiteX4" fmla="*/ 0 w 5328539"/>
              <a:gd name="connsiteY4" fmla="*/ 313004 h 3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9" h="313004">
                <a:moveTo>
                  <a:pt x="0" y="313004"/>
                </a:moveTo>
                <a:lnTo>
                  <a:pt x="5328538" y="313004"/>
                </a:lnTo>
                <a:lnTo>
                  <a:pt x="5328538" y="0"/>
                </a:lnTo>
                <a:lnTo>
                  <a:pt x="0" y="0"/>
                </a:lnTo>
                <a:lnTo>
                  <a:pt x="0" y="31300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9052" y="6434514"/>
            <a:ext cx="2304288" cy="313004"/>
          </a:xfrm>
          <a:custGeom>
            <a:avLst/>
            <a:gdLst>
              <a:gd name="connsiteX0" fmla="*/ 0 w 2304288"/>
              <a:gd name="connsiteY0" fmla="*/ 313004 h 313004"/>
              <a:gd name="connsiteX1" fmla="*/ 2304288 w 2304288"/>
              <a:gd name="connsiteY1" fmla="*/ 313004 h 313004"/>
              <a:gd name="connsiteX2" fmla="*/ 2304288 w 2304288"/>
              <a:gd name="connsiteY2" fmla="*/ 0 h 313004"/>
              <a:gd name="connsiteX3" fmla="*/ 0 w 2304288"/>
              <a:gd name="connsiteY3" fmla="*/ 0 h 313004"/>
              <a:gd name="connsiteX4" fmla="*/ 0 w 2304288"/>
              <a:gd name="connsiteY4" fmla="*/ 313004 h 3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288" h="313004">
                <a:moveTo>
                  <a:pt x="0" y="313004"/>
                </a:moveTo>
                <a:lnTo>
                  <a:pt x="2304288" y="313004"/>
                </a:lnTo>
                <a:lnTo>
                  <a:pt x="2304288" y="0"/>
                </a:lnTo>
                <a:lnTo>
                  <a:pt x="0" y="0"/>
                </a:lnTo>
                <a:lnTo>
                  <a:pt x="0" y="31300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955" y="2233676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955" y="1920620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955" y="6741169"/>
            <a:ext cx="8797734" cy="25400"/>
          </a:xfrm>
          <a:custGeom>
            <a:avLst/>
            <a:gdLst>
              <a:gd name="connsiteX0" fmla="*/ 6350 w 8797734"/>
              <a:gd name="connsiteY0" fmla="*/ 6350 h 25400"/>
              <a:gd name="connsiteX1" fmla="*/ 8791384 w 879773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97734" h="25400">
                <a:moveTo>
                  <a:pt x="6350" y="6350"/>
                </a:moveTo>
                <a:lnTo>
                  <a:pt x="879138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2006600"/>
            <a:ext cx="571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8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006600"/>
            <a:ext cx="73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8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2006600"/>
            <a:ext cx="977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8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2286000"/>
            <a:ext cx="711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short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long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336800"/>
            <a:ext cx="7543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Short,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fixed-decimal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3.1416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Long,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fixed-decimal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3.141592653589793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fordouble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784600"/>
            <a:ext cx="863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shortE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longE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835400"/>
            <a:ext cx="4876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3810000"/>
            <a:ext cx="2209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3.1416e+00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3.141592653589793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699000"/>
            <a:ext cx="5867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fordouble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e+00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5295900"/>
            <a:ext cx="5715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bank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hex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346700"/>
            <a:ext cx="50800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Currency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digits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double-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5334000"/>
            <a:ext cx="2070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400921fb54442d18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355/113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660400"/>
            <a:ext cx="5486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“Format”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format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long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75659" y="2606039"/>
            <a:ext cx="393192" cy="22860"/>
          </a:xfrm>
          <a:custGeom>
            <a:avLst/>
            <a:gdLst>
              <a:gd name="connsiteX0" fmla="*/ 0 w 393192"/>
              <a:gd name="connsiteY0" fmla="*/ 11430 h 22860"/>
              <a:gd name="connsiteX1" fmla="*/ 393192 w 393192"/>
              <a:gd name="connsiteY1" fmla="*/ 11430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192" h="22860">
                <a:moveTo>
                  <a:pt x="0" y="11430"/>
                </a:moveTo>
                <a:lnTo>
                  <a:pt x="393192" y="11430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2523" y="2606039"/>
            <a:ext cx="393191" cy="22860"/>
          </a:xfrm>
          <a:custGeom>
            <a:avLst/>
            <a:gdLst>
              <a:gd name="connsiteX0" fmla="*/ 0 w 393191"/>
              <a:gd name="connsiteY0" fmla="*/ 11430 h 22860"/>
              <a:gd name="connsiteX1" fmla="*/ 393191 w 393191"/>
              <a:gd name="connsiteY1" fmla="*/ 11430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191" h="22860">
                <a:moveTo>
                  <a:pt x="0" y="11430"/>
                </a:moveTo>
                <a:lnTo>
                  <a:pt x="393191" y="11430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9388" y="2606039"/>
            <a:ext cx="393191" cy="22860"/>
          </a:xfrm>
          <a:custGeom>
            <a:avLst/>
            <a:gdLst>
              <a:gd name="connsiteX0" fmla="*/ 0 w 393191"/>
              <a:gd name="connsiteY0" fmla="*/ 11430 h 22860"/>
              <a:gd name="connsiteX1" fmla="*/ 393191 w 393191"/>
              <a:gd name="connsiteY1" fmla="*/ 11430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191" h="22860">
                <a:moveTo>
                  <a:pt x="0" y="11430"/>
                </a:moveTo>
                <a:lnTo>
                  <a:pt x="393191" y="11430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445" y="3732021"/>
            <a:ext cx="3972052" cy="2690368"/>
          </a:xfrm>
          <a:custGeom>
            <a:avLst/>
            <a:gdLst>
              <a:gd name="connsiteX0" fmla="*/ 6350 w 3972052"/>
              <a:gd name="connsiteY0" fmla="*/ 2684018 h 2690368"/>
              <a:gd name="connsiteX1" fmla="*/ 3965701 w 3972052"/>
              <a:gd name="connsiteY1" fmla="*/ 2684018 h 2690368"/>
              <a:gd name="connsiteX2" fmla="*/ 3965701 w 3972052"/>
              <a:gd name="connsiteY2" fmla="*/ 6350 h 2690368"/>
              <a:gd name="connsiteX3" fmla="*/ 6350 w 3972052"/>
              <a:gd name="connsiteY3" fmla="*/ 6350 h 2690368"/>
              <a:gd name="connsiteX4" fmla="*/ 6350 w 3972052"/>
              <a:gd name="connsiteY4" fmla="*/ 2684018 h 2690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72052" h="2690368">
                <a:moveTo>
                  <a:pt x="6350" y="2684018"/>
                </a:moveTo>
                <a:lnTo>
                  <a:pt x="3965701" y="2684018"/>
                </a:lnTo>
                <a:lnTo>
                  <a:pt x="3965701" y="6350"/>
                </a:lnTo>
                <a:lnTo>
                  <a:pt x="6350" y="6350"/>
                </a:lnTo>
                <a:lnTo>
                  <a:pt x="6350" y="26840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6797" y="3732021"/>
            <a:ext cx="3973576" cy="2690368"/>
          </a:xfrm>
          <a:custGeom>
            <a:avLst/>
            <a:gdLst>
              <a:gd name="connsiteX0" fmla="*/ 6350 w 3973576"/>
              <a:gd name="connsiteY0" fmla="*/ 2684018 h 2690368"/>
              <a:gd name="connsiteX1" fmla="*/ 3967226 w 3973576"/>
              <a:gd name="connsiteY1" fmla="*/ 2684018 h 2690368"/>
              <a:gd name="connsiteX2" fmla="*/ 3967226 w 3973576"/>
              <a:gd name="connsiteY2" fmla="*/ 6350 h 2690368"/>
              <a:gd name="connsiteX3" fmla="*/ 6350 w 3973576"/>
              <a:gd name="connsiteY3" fmla="*/ 6350 h 2690368"/>
              <a:gd name="connsiteX4" fmla="*/ 6350 w 3973576"/>
              <a:gd name="connsiteY4" fmla="*/ 2684018 h 2690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73576" h="2690368">
                <a:moveTo>
                  <a:pt x="6350" y="2684018"/>
                </a:moveTo>
                <a:lnTo>
                  <a:pt x="3967226" y="2684018"/>
                </a:lnTo>
                <a:lnTo>
                  <a:pt x="3967226" y="6350"/>
                </a:lnTo>
                <a:lnTo>
                  <a:pt x="6350" y="6350"/>
                </a:lnTo>
                <a:lnTo>
                  <a:pt x="6350" y="268401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2197100"/>
            <a:ext cx="38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016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2451100"/>
            <a:ext cx="254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2197100"/>
            <a:ext cx="38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89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2451100"/>
            <a:ext cx="254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2197100"/>
            <a:ext cx="38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016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2451100"/>
            <a:ext cx="254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90500"/>
            <a:ext cx="26416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4076700"/>
            <a:ext cx="21082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232/273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233/273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131/275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132/2730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4076700"/>
            <a:ext cx="36830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0.84981384981682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0.84981484981683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0.84981584981684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0.84981684981685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03300"/>
            <a:ext cx="78359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914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Terminal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914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2795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9144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suppresses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500"/>
              </a:lnSpc>
              <a:tabLst>
                <a:tab pos="177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terminal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9144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8400" y="2026920"/>
            <a:ext cx="2848356" cy="21335"/>
          </a:xfrm>
          <a:custGeom>
            <a:avLst/>
            <a:gdLst>
              <a:gd name="connsiteX0" fmla="*/ 0 w 2848356"/>
              <a:gd name="connsiteY0" fmla="*/ 0 h 21335"/>
              <a:gd name="connsiteX1" fmla="*/ 1424178 w 2848356"/>
              <a:gd name="connsiteY1" fmla="*/ 0 h 21335"/>
              <a:gd name="connsiteX2" fmla="*/ 2848355 w 2848356"/>
              <a:gd name="connsiteY2" fmla="*/ 0 h 21335"/>
              <a:gd name="connsiteX3" fmla="*/ 2848355 w 2848356"/>
              <a:gd name="connsiteY3" fmla="*/ 21335 h 21335"/>
              <a:gd name="connsiteX4" fmla="*/ 1424178 w 2848356"/>
              <a:gd name="connsiteY4" fmla="*/ 21335 h 21335"/>
              <a:gd name="connsiteX5" fmla="*/ 0 w 2848356"/>
              <a:gd name="connsiteY5" fmla="*/ 21335 h 21335"/>
              <a:gd name="connsiteX6" fmla="*/ 0 w 2848356"/>
              <a:gd name="connsiteY6" fmla="*/ 0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48356" h="21335">
                <a:moveTo>
                  <a:pt x="0" y="0"/>
                </a:moveTo>
                <a:lnTo>
                  <a:pt x="1424178" y="0"/>
                </a:lnTo>
                <a:lnTo>
                  <a:pt x="2848355" y="0"/>
                </a:lnTo>
                <a:lnTo>
                  <a:pt x="2848355" y="21335"/>
                </a:lnTo>
                <a:lnTo>
                  <a:pt x="1424178" y="21335"/>
                </a:lnTo>
                <a:lnTo>
                  <a:pt x="0" y="2133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73787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clc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clear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who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whos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1334" y="5163692"/>
            <a:ext cx="80899" cy="904037"/>
          </a:xfrm>
          <a:custGeom>
            <a:avLst/>
            <a:gdLst>
              <a:gd name="connsiteX0" fmla="*/ 0 w 80899"/>
              <a:gd name="connsiteY0" fmla="*/ 0 h 904037"/>
              <a:gd name="connsiteX1" fmla="*/ 80899 w 80899"/>
              <a:gd name="connsiteY1" fmla="*/ 0 h 904037"/>
              <a:gd name="connsiteX2" fmla="*/ 80899 w 80899"/>
              <a:gd name="connsiteY2" fmla="*/ 904036 h 904037"/>
              <a:gd name="connsiteX3" fmla="*/ 0 w 80899"/>
              <a:gd name="connsiteY3" fmla="*/ 904036 h 904037"/>
              <a:gd name="connsiteX4" fmla="*/ 0 w 80899"/>
              <a:gd name="connsiteY4" fmla="*/ 889457 h 904037"/>
              <a:gd name="connsiteX5" fmla="*/ 50292 w 80899"/>
              <a:gd name="connsiteY5" fmla="*/ 889457 h 904037"/>
              <a:gd name="connsiteX6" fmla="*/ 50292 w 80899"/>
              <a:gd name="connsiteY6" fmla="*/ 14604 h 904037"/>
              <a:gd name="connsiteX7" fmla="*/ 0 w 80899"/>
              <a:gd name="connsiteY7" fmla="*/ 14604 h 904037"/>
              <a:gd name="connsiteX8" fmla="*/ 0 w 80899"/>
              <a:gd name="connsiteY8" fmla="*/ 0 h 904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0899" h="904037">
                <a:moveTo>
                  <a:pt x="0" y="0"/>
                </a:moveTo>
                <a:lnTo>
                  <a:pt x="80899" y="0"/>
                </a:lnTo>
                <a:lnTo>
                  <a:pt x="80899" y="904036"/>
                </a:lnTo>
                <a:lnTo>
                  <a:pt x="0" y="904036"/>
                </a:lnTo>
                <a:lnTo>
                  <a:pt x="0" y="889457"/>
                </a:lnTo>
                <a:lnTo>
                  <a:pt x="50292" y="889457"/>
                </a:lnTo>
                <a:lnTo>
                  <a:pt x="50292" y="14604"/>
                </a:lnTo>
                <a:lnTo>
                  <a:pt x="0" y="1460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4221" y="5163692"/>
            <a:ext cx="81026" cy="904037"/>
          </a:xfrm>
          <a:custGeom>
            <a:avLst/>
            <a:gdLst>
              <a:gd name="connsiteX0" fmla="*/ 0 w 81026"/>
              <a:gd name="connsiteY0" fmla="*/ 0 h 904037"/>
              <a:gd name="connsiteX1" fmla="*/ 81025 w 81026"/>
              <a:gd name="connsiteY1" fmla="*/ 0 h 904037"/>
              <a:gd name="connsiteX2" fmla="*/ 81025 w 81026"/>
              <a:gd name="connsiteY2" fmla="*/ 14604 h 904037"/>
              <a:gd name="connsiteX3" fmla="*/ 30733 w 81026"/>
              <a:gd name="connsiteY3" fmla="*/ 14604 h 904037"/>
              <a:gd name="connsiteX4" fmla="*/ 30733 w 81026"/>
              <a:gd name="connsiteY4" fmla="*/ 889457 h 904037"/>
              <a:gd name="connsiteX5" fmla="*/ 81025 w 81026"/>
              <a:gd name="connsiteY5" fmla="*/ 889457 h 904037"/>
              <a:gd name="connsiteX6" fmla="*/ 81025 w 81026"/>
              <a:gd name="connsiteY6" fmla="*/ 904036 h 904037"/>
              <a:gd name="connsiteX7" fmla="*/ 0 w 81026"/>
              <a:gd name="connsiteY7" fmla="*/ 904036 h 904037"/>
              <a:gd name="connsiteX8" fmla="*/ 0 w 81026"/>
              <a:gd name="connsiteY8" fmla="*/ 0 h 904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026" h="904037">
                <a:moveTo>
                  <a:pt x="0" y="0"/>
                </a:moveTo>
                <a:lnTo>
                  <a:pt x="81025" y="0"/>
                </a:lnTo>
                <a:lnTo>
                  <a:pt x="81025" y="14604"/>
                </a:lnTo>
                <a:lnTo>
                  <a:pt x="30733" y="14604"/>
                </a:lnTo>
                <a:lnTo>
                  <a:pt x="30733" y="889457"/>
                </a:lnTo>
                <a:lnTo>
                  <a:pt x="81025" y="889457"/>
                </a:lnTo>
                <a:lnTo>
                  <a:pt x="81025" y="904036"/>
                </a:lnTo>
                <a:lnTo>
                  <a:pt x="0" y="90403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90600"/>
            <a:ext cx="54102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(Vector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vector:</a:t>
            </a:r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4]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vector:</a:t>
            </a:r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[1;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4]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a*b</a:t>
            </a:r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b*a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5143500"/>
            <a:ext cx="965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8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5143500"/>
            <a:ext cx="800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5842000"/>
            <a:ext cx="33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58420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5842000"/>
            <a:ext cx="16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87186" y="2326004"/>
            <a:ext cx="87884" cy="980821"/>
          </a:xfrm>
          <a:custGeom>
            <a:avLst/>
            <a:gdLst>
              <a:gd name="connsiteX0" fmla="*/ 0 w 87884"/>
              <a:gd name="connsiteY0" fmla="*/ 0 h 980821"/>
              <a:gd name="connsiteX1" fmla="*/ 87884 w 87884"/>
              <a:gd name="connsiteY1" fmla="*/ 0 h 980821"/>
              <a:gd name="connsiteX2" fmla="*/ 87884 w 87884"/>
              <a:gd name="connsiteY2" fmla="*/ 980821 h 980821"/>
              <a:gd name="connsiteX3" fmla="*/ 0 w 87884"/>
              <a:gd name="connsiteY3" fmla="*/ 980821 h 980821"/>
              <a:gd name="connsiteX4" fmla="*/ 0 w 87884"/>
              <a:gd name="connsiteY4" fmla="*/ 964946 h 980821"/>
              <a:gd name="connsiteX5" fmla="*/ 54609 w 87884"/>
              <a:gd name="connsiteY5" fmla="*/ 964946 h 980821"/>
              <a:gd name="connsiteX6" fmla="*/ 54609 w 87884"/>
              <a:gd name="connsiteY6" fmla="*/ 15748 h 980821"/>
              <a:gd name="connsiteX7" fmla="*/ 0 w 87884"/>
              <a:gd name="connsiteY7" fmla="*/ 15748 h 980821"/>
              <a:gd name="connsiteX8" fmla="*/ 0 w 87884"/>
              <a:gd name="connsiteY8" fmla="*/ 0 h 9808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7884" h="980821">
                <a:moveTo>
                  <a:pt x="0" y="0"/>
                </a:moveTo>
                <a:lnTo>
                  <a:pt x="87884" y="0"/>
                </a:lnTo>
                <a:lnTo>
                  <a:pt x="87884" y="980821"/>
                </a:lnTo>
                <a:lnTo>
                  <a:pt x="0" y="980821"/>
                </a:lnTo>
                <a:lnTo>
                  <a:pt x="0" y="964946"/>
                </a:lnTo>
                <a:lnTo>
                  <a:pt x="54609" y="964946"/>
                </a:lnTo>
                <a:lnTo>
                  <a:pt x="54609" y="15748"/>
                </a:lnTo>
                <a:lnTo>
                  <a:pt x="0" y="15748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1421" y="2326004"/>
            <a:ext cx="87884" cy="980821"/>
          </a:xfrm>
          <a:custGeom>
            <a:avLst/>
            <a:gdLst>
              <a:gd name="connsiteX0" fmla="*/ 0 w 87884"/>
              <a:gd name="connsiteY0" fmla="*/ 0 h 980821"/>
              <a:gd name="connsiteX1" fmla="*/ 87884 w 87884"/>
              <a:gd name="connsiteY1" fmla="*/ 0 h 980821"/>
              <a:gd name="connsiteX2" fmla="*/ 87884 w 87884"/>
              <a:gd name="connsiteY2" fmla="*/ 15748 h 980821"/>
              <a:gd name="connsiteX3" fmla="*/ 33274 w 87884"/>
              <a:gd name="connsiteY3" fmla="*/ 15748 h 980821"/>
              <a:gd name="connsiteX4" fmla="*/ 33274 w 87884"/>
              <a:gd name="connsiteY4" fmla="*/ 964946 h 980821"/>
              <a:gd name="connsiteX5" fmla="*/ 87884 w 87884"/>
              <a:gd name="connsiteY5" fmla="*/ 964946 h 980821"/>
              <a:gd name="connsiteX6" fmla="*/ 87884 w 87884"/>
              <a:gd name="connsiteY6" fmla="*/ 980821 h 980821"/>
              <a:gd name="connsiteX7" fmla="*/ 0 w 87884"/>
              <a:gd name="connsiteY7" fmla="*/ 980821 h 980821"/>
              <a:gd name="connsiteX8" fmla="*/ 0 w 87884"/>
              <a:gd name="connsiteY8" fmla="*/ 0 h 9808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7884" h="980821">
                <a:moveTo>
                  <a:pt x="0" y="0"/>
                </a:moveTo>
                <a:lnTo>
                  <a:pt x="87884" y="0"/>
                </a:lnTo>
                <a:lnTo>
                  <a:pt x="87884" y="15748"/>
                </a:lnTo>
                <a:lnTo>
                  <a:pt x="33274" y="15748"/>
                </a:lnTo>
                <a:lnTo>
                  <a:pt x="33274" y="964946"/>
                </a:lnTo>
                <a:lnTo>
                  <a:pt x="87884" y="964946"/>
                </a:lnTo>
                <a:lnTo>
                  <a:pt x="87884" y="980821"/>
                </a:lnTo>
                <a:lnTo>
                  <a:pt x="0" y="98082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2298700"/>
            <a:ext cx="1041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000"/>
              </a:lnSpc>
              <a:tabLst>
                <a:tab pos="863600" algn="l"/>
              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2298700"/>
            <a:ext cx="876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6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30607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3060700"/>
            <a:ext cx="17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3060700"/>
            <a:ext cx="17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70300"/>
            <a:ext cx="6946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typing?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229100"/>
            <a:ext cx="3937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4229100"/>
            <a:ext cx="2971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A(8)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A([1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5])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A([1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3])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A(3,2)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A([1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3],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3])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5565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5616" y="2386457"/>
            <a:ext cx="94361" cy="1053210"/>
          </a:xfrm>
          <a:custGeom>
            <a:avLst/>
            <a:gdLst>
              <a:gd name="connsiteX0" fmla="*/ 0 w 94361"/>
              <a:gd name="connsiteY0" fmla="*/ 0 h 1053210"/>
              <a:gd name="connsiteX1" fmla="*/ 94361 w 94361"/>
              <a:gd name="connsiteY1" fmla="*/ 0 h 1053210"/>
              <a:gd name="connsiteX2" fmla="*/ 94361 w 94361"/>
              <a:gd name="connsiteY2" fmla="*/ 1053210 h 1053210"/>
              <a:gd name="connsiteX3" fmla="*/ 0 w 94361"/>
              <a:gd name="connsiteY3" fmla="*/ 1053210 h 1053210"/>
              <a:gd name="connsiteX4" fmla="*/ 0 w 94361"/>
              <a:gd name="connsiteY4" fmla="*/ 1036192 h 1053210"/>
              <a:gd name="connsiteX5" fmla="*/ 58547 w 94361"/>
              <a:gd name="connsiteY5" fmla="*/ 1036192 h 1053210"/>
              <a:gd name="connsiteX6" fmla="*/ 58547 w 94361"/>
              <a:gd name="connsiteY6" fmla="*/ 17017 h 1053210"/>
              <a:gd name="connsiteX7" fmla="*/ 0 w 94361"/>
              <a:gd name="connsiteY7" fmla="*/ 17017 h 1053210"/>
              <a:gd name="connsiteX8" fmla="*/ 0 w 94361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0">
                <a:moveTo>
                  <a:pt x="0" y="0"/>
                </a:moveTo>
                <a:lnTo>
                  <a:pt x="94361" y="0"/>
                </a:lnTo>
                <a:lnTo>
                  <a:pt x="94361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547" y="1036192"/>
                </a:lnTo>
                <a:lnTo>
                  <a:pt x="58547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9422" y="2386457"/>
            <a:ext cx="94361" cy="1053210"/>
          </a:xfrm>
          <a:custGeom>
            <a:avLst/>
            <a:gdLst>
              <a:gd name="connsiteX0" fmla="*/ 0 w 94361"/>
              <a:gd name="connsiteY0" fmla="*/ 0 h 1053210"/>
              <a:gd name="connsiteX1" fmla="*/ 94361 w 94361"/>
              <a:gd name="connsiteY1" fmla="*/ 0 h 1053210"/>
              <a:gd name="connsiteX2" fmla="*/ 94361 w 94361"/>
              <a:gd name="connsiteY2" fmla="*/ 17017 h 1053210"/>
              <a:gd name="connsiteX3" fmla="*/ 35686 w 94361"/>
              <a:gd name="connsiteY3" fmla="*/ 17017 h 1053210"/>
              <a:gd name="connsiteX4" fmla="*/ 35686 w 94361"/>
              <a:gd name="connsiteY4" fmla="*/ 1036192 h 1053210"/>
              <a:gd name="connsiteX5" fmla="*/ 94361 w 94361"/>
              <a:gd name="connsiteY5" fmla="*/ 1036192 h 1053210"/>
              <a:gd name="connsiteX6" fmla="*/ 94361 w 94361"/>
              <a:gd name="connsiteY6" fmla="*/ 1053210 h 1053210"/>
              <a:gd name="connsiteX7" fmla="*/ 0 w 94361"/>
              <a:gd name="connsiteY7" fmla="*/ 1053210 h 1053210"/>
              <a:gd name="connsiteX8" fmla="*/ 0 w 94361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0">
                <a:moveTo>
                  <a:pt x="0" y="0"/>
                </a:moveTo>
                <a:lnTo>
                  <a:pt x="94361" y="0"/>
                </a:lnTo>
                <a:lnTo>
                  <a:pt x="94361" y="17017"/>
                </a:lnTo>
                <a:lnTo>
                  <a:pt x="35686" y="17017"/>
                </a:lnTo>
                <a:lnTo>
                  <a:pt x="35686" y="1036192"/>
                </a:lnTo>
                <a:lnTo>
                  <a:pt x="94361" y="1036192"/>
                </a:lnTo>
                <a:lnTo>
                  <a:pt x="94361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0504" y="2386457"/>
            <a:ext cx="94234" cy="1053210"/>
          </a:xfrm>
          <a:custGeom>
            <a:avLst/>
            <a:gdLst>
              <a:gd name="connsiteX0" fmla="*/ 0 w 94234"/>
              <a:gd name="connsiteY0" fmla="*/ 0 h 1053210"/>
              <a:gd name="connsiteX1" fmla="*/ 94234 w 94234"/>
              <a:gd name="connsiteY1" fmla="*/ 0 h 1053210"/>
              <a:gd name="connsiteX2" fmla="*/ 94234 w 94234"/>
              <a:gd name="connsiteY2" fmla="*/ 1053210 h 1053210"/>
              <a:gd name="connsiteX3" fmla="*/ 0 w 94234"/>
              <a:gd name="connsiteY3" fmla="*/ 1053210 h 1053210"/>
              <a:gd name="connsiteX4" fmla="*/ 0 w 94234"/>
              <a:gd name="connsiteY4" fmla="*/ 1036192 h 1053210"/>
              <a:gd name="connsiteX5" fmla="*/ 58547 w 94234"/>
              <a:gd name="connsiteY5" fmla="*/ 1036192 h 1053210"/>
              <a:gd name="connsiteX6" fmla="*/ 58547 w 94234"/>
              <a:gd name="connsiteY6" fmla="*/ 17017 h 1053210"/>
              <a:gd name="connsiteX7" fmla="*/ 0 w 94234"/>
              <a:gd name="connsiteY7" fmla="*/ 17017 h 1053210"/>
              <a:gd name="connsiteX8" fmla="*/ 0 w 94234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210">
                <a:moveTo>
                  <a:pt x="0" y="0"/>
                </a:moveTo>
                <a:lnTo>
                  <a:pt x="94234" y="0"/>
                </a:lnTo>
                <a:lnTo>
                  <a:pt x="94234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547" y="1036192"/>
                </a:lnTo>
                <a:lnTo>
                  <a:pt x="58547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4234" y="2386457"/>
            <a:ext cx="94322" cy="1053210"/>
          </a:xfrm>
          <a:custGeom>
            <a:avLst/>
            <a:gdLst>
              <a:gd name="connsiteX0" fmla="*/ 0 w 94322"/>
              <a:gd name="connsiteY0" fmla="*/ 0 h 1053210"/>
              <a:gd name="connsiteX1" fmla="*/ 94322 w 94322"/>
              <a:gd name="connsiteY1" fmla="*/ 0 h 1053210"/>
              <a:gd name="connsiteX2" fmla="*/ 94322 w 94322"/>
              <a:gd name="connsiteY2" fmla="*/ 17017 h 1053210"/>
              <a:gd name="connsiteX3" fmla="*/ 35725 w 94322"/>
              <a:gd name="connsiteY3" fmla="*/ 17017 h 1053210"/>
              <a:gd name="connsiteX4" fmla="*/ 35725 w 94322"/>
              <a:gd name="connsiteY4" fmla="*/ 1036192 h 1053210"/>
              <a:gd name="connsiteX5" fmla="*/ 94322 w 94322"/>
              <a:gd name="connsiteY5" fmla="*/ 1036192 h 1053210"/>
              <a:gd name="connsiteX6" fmla="*/ 94322 w 94322"/>
              <a:gd name="connsiteY6" fmla="*/ 1053210 h 1053210"/>
              <a:gd name="connsiteX7" fmla="*/ 0 w 94322"/>
              <a:gd name="connsiteY7" fmla="*/ 1053210 h 1053210"/>
              <a:gd name="connsiteX8" fmla="*/ 0 w 94322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22" h="1053210">
                <a:moveTo>
                  <a:pt x="0" y="0"/>
                </a:moveTo>
                <a:lnTo>
                  <a:pt x="94322" y="0"/>
                </a:lnTo>
                <a:lnTo>
                  <a:pt x="94322" y="17017"/>
                </a:lnTo>
                <a:lnTo>
                  <a:pt x="35725" y="17017"/>
                </a:lnTo>
                <a:lnTo>
                  <a:pt x="35725" y="1036192"/>
                </a:lnTo>
                <a:lnTo>
                  <a:pt x="94322" y="1036192"/>
                </a:lnTo>
                <a:lnTo>
                  <a:pt x="94322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79180" y="2386457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053210 h 1053210"/>
              <a:gd name="connsiteX3" fmla="*/ 0 w 94360"/>
              <a:gd name="connsiteY3" fmla="*/ 1053210 h 1053210"/>
              <a:gd name="connsiteX4" fmla="*/ 0 w 94360"/>
              <a:gd name="connsiteY4" fmla="*/ 1036192 h 1053210"/>
              <a:gd name="connsiteX5" fmla="*/ 58673 w 94360"/>
              <a:gd name="connsiteY5" fmla="*/ 1036192 h 1053210"/>
              <a:gd name="connsiteX6" fmla="*/ 58673 w 94360"/>
              <a:gd name="connsiteY6" fmla="*/ 17017 h 1053210"/>
              <a:gd name="connsiteX7" fmla="*/ 0 w 94360"/>
              <a:gd name="connsiteY7" fmla="*/ 17017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1036192"/>
                </a:lnTo>
                <a:lnTo>
                  <a:pt x="58673" y="1036192"/>
                </a:lnTo>
                <a:lnTo>
                  <a:pt x="58673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1106" y="2386457"/>
            <a:ext cx="94360" cy="1053210"/>
          </a:xfrm>
          <a:custGeom>
            <a:avLst/>
            <a:gdLst>
              <a:gd name="connsiteX0" fmla="*/ 0 w 94360"/>
              <a:gd name="connsiteY0" fmla="*/ 0 h 1053210"/>
              <a:gd name="connsiteX1" fmla="*/ 94360 w 94360"/>
              <a:gd name="connsiteY1" fmla="*/ 0 h 1053210"/>
              <a:gd name="connsiteX2" fmla="*/ 94360 w 94360"/>
              <a:gd name="connsiteY2" fmla="*/ 17017 h 1053210"/>
              <a:gd name="connsiteX3" fmla="*/ 35686 w 94360"/>
              <a:gd name="connsiteY3" fmla="*/ 17017 h 1053210"/>
              <a:gd name="connsiteX4" fmla="*/ 35686 w 94360"/>
              <a:gd name="connsiteY4" fmla="*/ 1036192 h 1053210"/>
              <a:gd name="connsiteX5" fmla="*/ 94360 w 94360"/>
              <a:gd name="connsiteY5" fmla="*/ 1036192 h 1053210"/>
              <a:gd name="connsiteX6" fmla="*/ 94360 w 94360"/>
              <a:gd name="connsiteY6" fmla="*/ 1053210 h 1053210"/>
              <a:gd name="connsiteX7" fmla="*/ 0 w 94360"/>
              <a:gd name="connsiteY7" fmla="*/ 1053210 h 1053210"/>
              <a:gd name="connsiteX8" fmla="*/ 0 w 94360"/>
              <a:gd name="connsiteY8" fmla="*/ 0 h 1053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0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686" y="17017"/>
                </a:lnTo>
                <a:lnTo>
                  <a:pt x="35686" y="1036192"/>
                </a:lnTo>
                <a:lnTo>
                  <a:pt x="94360" y="1036192"/>
                </a:lnTo>
                <a:lnTo>
                  <a:pt x="94360" y="1053210"/>
                </a:lnTo>
                <a:lnTo>
                  <a:pt x="0" y="1053210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44590" y="2497073"/>
            <a:ext cx="504443" cy="792480"/>
          </a:xfrm>
          <a:custGeom>
            <a:avLst/>
            <a:gdLst>
              <a:gd name="connsiteX0" fmla="*/ 252221 w 504443"/>
              <a:gd name="connsiteY0" fmla="*/ 792479 h 792480"/>
              <a:gd name="connsiteX1" fmla="*/ 252221 w 504443"/>
              <a:gd name="connsiteY1" fmla="*/ 594360 h 792480"/>
              <a:gd name="connsiteX2" fmla="*/ 0 w 504443"/>
              <a:gd name="connsiteY2" fmla="*/ 594360 h 792480"/>
              <a:gd name="connsiteX3" fmla="*/ 0 w 504443"/>
              <a:gd name="connsiteY3" fmla="*/ 198120 h 792480"/>
              <a:gd name="connsiteX4" fmla="*/ 252221 w 504443"/>
              <a:gd name="connsiteY4" fmla="*/ 198120 h 792480"/>
              <a:gd name="connsiteX5" fmla="*/ 252221 w 504443"/>
              <a:gd name="connsiteY5" fmla="*/ 0 h 792480"/>
              <a:gd name="connsiteX6" fmla="*/ 504443 w 504443"/>
              <a:gd name="connsiteY6" fmla="*/ 396240 h 792480"/>
              <a:gd name="connsiteX7" fmla="*/ 252221 w 504443"/>
              <a:gd name="connsiteY7" fmla="*/ 792479 h 792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4443" h="792480">
                <a:moveTo>
                  <a:pt x="252221" y="792479"/>
                </a:moveTo>
                <a:lnTo>
                  <a:pt x="252221" y="594360"/>
                </a:lnTo>
                <a:lnTo>
                  <a:pt x="0" y="594360"/>
                </a:lnTo>
                <a:lnTo>
                  <a:pt x="0" y="198120"/>
                </a:lnTo>
                <a:lnTo>
                  <a:pt x="252221" y="198120"/>
                </a:lnTo>
                <a:lnTo>
                  <a:pt x="252221" y="0"/>
                </a:lnTo>
                <a:lnTo>
                  <a:pt x="504443" y="396240"/>
                </a:lnTo>
                <a:lnTo>
                  <a:pt x="252221" y="792479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1636" y="2484119"/>
            <a:ext cx="530351" cy="818388"/>
          </a:xfrm>
          <a:custGeom>
            <a:avLst/>
            <a:gdLst>
              <a:gd name="connsiteX0" fmla="*/ 265175 w 530351"/>
              <a:gd name="connsiteY0" fmla="*/ 805433 h 818388"/>
              <a:gd name="connsiteX1" fmla="*/ 265175 w 530351"/>
              <a:gd name="connsiteY1" fmla="*/ 607314 h 818388"/>
              <a:gd name="connsiteX2" fmla="*/ 12953 w 530351"/>
              <a:gd name="connsiteY2" fmla="*/ 607314 h 818388"/>
              <a:gd name="connsiteX3" fmla="*/ 12953 w 530351"/>
              <a:gd name="connsiteY3" fmla="*/ 211074 h 818388"/>
              <a:gd name="connsiteX4" fmla="*/ 265175 w 530351"/>
              <a:gd name="connsiteY4" fmla="*/ 211074 h 818388"/>
              <a:gd name="connsiteX5" fmla="*/ 265175 w 530351"/>
              <a:gd name="connsiteY5" fmla="*/ 12954 h 818388"/>
              <a:gd name="connsiteX6" fmla="*/ 517397 w 530351"/>
              <a:gd name="connsiteY6" fmla="*/ 409194 h 818388"/>
              <a:gd name="connsiteX7" fmla="*/ 265175 w 530351"/>
              <a:gd name="connsiteY7" fmla="*/ 805433 h 818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30351" h="818388">
                <a:moveTo>
                  <a:pt x="265175" y="805433"/>
                </a:moveTo>
                <a:lnTo>
                  <a:pt x="265175" y="607314"/>
                </a:lnTo>
                <a:lnTo>
                  <a:pt x="12953" y="607314"/>
                </a:lnTo>
                <a:lnTo>
                  <a:pt x="12953" y="211074"/>
                </a:lnTo>
                <a:lnTo>
                  <a:pt x="265175" y="211074"/>
                </a:lnTo>
                <a:lnTo>
                  <a:pt x="265175" y="12954"/>
                </a:lnTo>
                <a:lnTo>
                  <a:pt x="517397" y="409194"/>
                </a:lnTo>
                <a:lnTo>
                  <a:pt x="265175" y="8054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3542" y="2497073"/>
            <a:ext cx="502919" cy="792480"/>
          </a:xfrm>
          <a:custGeom>
            <a:avLst/>
            <a:gdLst>
              <a:gd name="connsiteX0" fmla="*/ 251460 w 502919"/>
              <a:gd name="connsiteY0" fmla="*/ 792479 h 792480"/>
              <a:gd name="connsiteX1" fmla="*/ 251460 w 502919"/>
              <a:gd name="connsiteY1" fmla="*/ 594360 h 792480"/>
              <a:gd name="connsiteX2" fmla="*/ 0 w 502919"/>
              <a:gd name="connsiteY2" fmla="*/ 594360 h 792480"/>
              <a:gd name="connsiteX3" fmla="*/ 0 w 502919"/>
              <a:gd name="connsiteY3" fmla="*/ 198120 h 792480"/>
              <a:gd name="connsiteX4" fmla="*/ 251460 w 502919"/>
              <a:gd name="connsiteY4" fmla="*/ 198120 h 792480"/>
              <a:gd name="connsiteX5" fmla="*/ 251460 w 502919"/>
              <a:gd name="connsiteY5" fmla="*/ 0 h 792480"/>
              <a:gd name="connsiteX6" fmla="*/ 502919 w 502919"/>
              <a:gd name="connsiteY6" fmla="*/ 396240 h 792480"/>
              <a:gd name="connsiteX7" fmla="*/ 251460 w 502919"/>
              <a:gd name="connsiteY7" fmla="*/ 792479 h 792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2919" h="792480">
                <a:moveTo>
                  <a:pt x="251460" y="792479"/>
                </a:moveTo>
                <a:lnTo>
                  <a:pt x="251460" y="594360"/>
                </a:lnTo>
                <a:lnTo>
                  <a:pt x="0" y="594360"/>
                </a:lnTo>
                <a:lnTo>
                  <a:pt x="0" y="198120"/>
                </a:lnTo>
                <a:lnTo>
                  <a:pt x="251460" y="198120"/>
                </a:lnTo>
                <a:lnTo>
                  <a:pt x="251460" y="0"/>
                </a:lnTo>
                <a:lnTo>
                  <a:pt x="502919" y="396240"/>
                </a:lnTo>
                <a:lnTo>
                  <a:pt x="251460" y="792479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0588" y="2484119"/>
            <a:ext cx="528827" cy="818388"/>
          </a:xfrm>
          <a:custGeom>
            <a:avLst/>
            <a:gdLst>
              <a:gd name="connsiteX0" fmla="*/ 264414 w 528827"/>
              <a:gd name="connsiteY0" fmla="*/ 805433 h 818388"/>
              <a:gd name="connsiteX1" fmla="*/ 264414 w 528827"/>
              <a:gd name="connsiteY1" fmla="*/ 607314 h 818388"/>
              <a:gd name="connsiteX2" fmla="*/ 12954 w 528827"/>
              <a:gd name="connsiteY2" fmla="*/ 607314 h 818388"/>
              <a:gd name="connsiteX3" fmla="*/ 12954 w 528827"/>
              <a:gd name="connsiteY3" fmla="*/ 211074 h 818388"/>
              <a:gd name="connsiteX4" fmla="*/ 264414 w 528827"/>
              <a:gd name="connsiteY4" fmla="*/ 211074 h 818388"/>
              <a:gd name="connsiteX5" fmla="*/ 264414 w 528827"/>
              <a:gd name="connsiteY5" fmla="*/ 12954 h 818388"/>
              <a:gd name="connsiteX6" fmla="*/ 515873 w 528827"/>
              <a:gd name="connsiteY6" fmla="*/ 409194 h 818388"/>
              <a:gd name="connsiteX7" fmla="*/ 264414 w 528827"/>
              <a:gd name="connsiteY7" fmla="*/ 805433 h 818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8827" h="818388">
                <a:moveTo>
                  <a:pt x="264414" y="805433"/>
                </a:moveTo>
                <a:lnTo>
                  <a:pt x="264414" y="607314"/>
                </a:lnTo>
                <a:lnTo>
                  <a:pt x="12954" y="607314"/>
                </a:lnTo>
                <a:lnTo>
                  <a:pt x="12954" y="211074"/>
                </a:lnTo>
                <a:lnTo>
                  <a:pt x="264414" y="211074"/>
                </a:lnTo>
                <a:lnTo>
                  <a:pt x="264414" y="12954"/>
                </a:lnTo>
                <a:lnTo>
                  <a:pt x="515873" y="409194"/>
                </a:lnTo>
                <a:lnTo>
                  <a:pt x="264414" y="8054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2374900"/>
            <a:ext cx="381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2374900"/>
            <a:ext cx="381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76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17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23749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" y="2374900"/>
            <a:ext cx="1219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255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825500" algn="l"/>
                <a:tab pos="9271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8255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2374900"/>
            <a:ext cx="381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88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21</a:t>
            </a:r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17</a:t>
            </a:r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23749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62800" y="2374900"/>
            <a:ext cx="381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1016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23749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70900" y="2374900"/>
            <a:ext cx="19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ff0000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7188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Replacing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matrix: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242" y="2760472"/>
            <a:ext cx="1173111" cy="457200"/>
          </a:xfrm>
          <a:custGeom>
            <a:avLst/>
            <a:gdLst>
              <a:gd name="connsiteX0" fmla="*/ 0 w 1173111"/>
              <a:gd name="connsiteY0" fmla="*/ 457200 h 457200"/>
              <a:gd name="connsiteX1" fmla="*/ 1173111 w 1173111"/>
              <a:gd name="connsiteY1" fmla="*/ 457200 h 457200"/>
              <a:gd name="connsiteX2" fmla="*/ 1173111 w 1173111"/>
              <a:gd name="connsiteY2" fmla="*/ 0 h 457200"/>
              <a:gd name="connsiteX3" fmla="*/ 0 w 1173111"/>
              <a:gd name="connsiteY3" fmla="*/ 0 h 457200"/>
              <a:gd name="connsiteX4" fmla="*/ 0 w 117311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3111" h="457200">
                <a:moveTo>
                  <a:pt x="0" y="457200"/>
                </a:moveTo>
                <a:lnTo>
                  <a:pt x="1173111" y="457200"/>
                </a:lnTo>
                <a:lnTo>
                  <a:pt x="117311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6341" y="2760472"/>
            <a:ext cx="562114" cy="457200"/>
          </a:xfrm>
          <a:custGeom>
            <a:avLst/>
            <a:gdLst>
              <a:gd name="connsiteX0" fmla="*/ 0 w 562114"/>
              <a:gd name="connsiteY0" fmla="*/ 457200 h 457200"/>
              <a:gd name="connsiteX1" fmla="*/ 562114 w 562114"/>
              <a:gd name="connsiteY1" fmla="*/ 457200 h 457200"/>
              <a:gd name="connsiteX2" fmla="*/ 562114 w 562114"/>
              <a:gd name="connsiteY2" fmla="*/ 0 h 457200"/>
              <a:gd name="connsiteX3" fmla="*/ 0 w 562114"/>
              <a:gd name="connsiteY3" fmla="*/ 0 h 457200"/>
              <a:gd name="connsiteX4" fmla="*/ 0 w 562114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2114" h="457200">
                <a:moveTo>
                  <a:pt x="0" y="457200"/>
                </a:moveTo>
                <a:lnTo>
                  <a:pt x="562114" y="457200"/>
                </a:lnTo>
                <a:lnTo>
                  <a:pt x="562114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8570" y="2760472"/>
            <a:ext cx="4949951" cy="457200"/>
          </a:xfrm>
          <a:custGeom>
            <a:avLst/>
            <a:gdLst>
              <a:gd name="connsiteX0" fmla="*/ 0 w 4949951"/>
              <a:gd name="connsiteY0" fmla="*/ 457200 h 457200"/>
              <a:gd name="connsiteX1" fmla="*/ 4949951 w 4949951"/>
              <a:gd name="connsiteY1" fmla="*/ 457200 h 457200"/>
              <a:gd name="connsiteX2" fmla="*/ 4949951 w 4949951"/>
              <a:gd name="connsiteY2" fmla="*/ 0 h 457200"/>
              <a:gd name="connsiteX3" fmla="*/ 0 w 4949951"/>
              <a:gd name="connsiteY3" fmla="*/ 0 h 457200"/>
              <a:gd name="connsiteX4" fmla="*/ 0 w 4949951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49951" h="457200">
                <a:moveTo>
                  <a:pt x="0" y="457200"/>
                </a:moveTo>
                <a:lnTo>
                  <a:pt x="4949951" y="457200"/>
                </a:lnTo>
                <a:lnTo>
                  <a:pt x="4949951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6892" y="2754122"/>
            <a:ext cx="6697980" cy="25400"/>
          </a:xfrm>
          <a:custGeom>
            <a:avLst/>
            <a:gdLst>
              <a:gd name="connsiteX0" fmla="*/ 6350 w 6697980"/>
              <a:gd name="connsiteY0" fmla="*/ 6350 h 25400"/>
              <a:gd name="connsiteX1" fmla="*/ 6691629 w 669798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97980" h="25400">
                <a:moveTo>
                  <a:pt x="6350" y="6350"/>
                </a:moveTo>
                <a:lnTo>
                  <a:pt x="669162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6454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100]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arrays,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813300"/>
            <a:ext cx="3556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4813300"/>
            <a:ext cx="5461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str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4813300"/>
            <a:ext cx="41910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1:5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1:2:5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[1:5;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2:3:15;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-2:0.5:0]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'a'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:2:</a:t>
            </a:r>
            <a:r>
              <a:rPr lang="en-US" altLang="zh-CN" sz="2400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'z'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81300"/>
            <a:ext cx="2095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1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j:k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2781300"/>
            <a:ext cx="4572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[j,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j+1,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j+2,...,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j+m]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276600"/>
            <a:ext cx="80264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u="sng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j:i:k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u="sng" dirty="0" smtClean="0">
                <a:solidFill>
                  <a:srgbClr val="404040"/>
                </a:solidFill>
                <a:latin typeface="Symbol" pitchFamily="18" charset="0"/>
                <a:cs typeface="Symbol" pitchFamily="18" charset="0"/>
              </a:rPr>
              <a:t>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u="sng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[j, j+i, j+2i, ..., j+m*i]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5494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095" y="2389631"/>
            <a:ext cx="1251204" cy="213360"/>
          </a:xfrm>
          <a:custGeom>
            <a:avLst/>
            <a:gdLst>
              <a:gd name="connsiteX0" fmla="*/ 12954 w 1251204"/>
              <a:gd name="connsiteY0" fmla="*/ 200406 h 213360"/>
              <a:gd name="connsiteX1" fmla="*/ 1238250 w 1251204"/>
              <a:gd name="connsiteY1" fmla="*/ 200406 h 213360"/>
              <a:gd name="connsiteX2" fmla="*/ 1238250 w 1251204"/>
              <a:gd name="connsiteY2" fmla="*/ 12954 h 213360"/>
              <a:gd name="connsiteX3" fmla="*/ 12954 w 1251204"/>
              <a:gd name="connsiteY3" fmla="*/ 12954 h 213360"/>
              <a:gd name="connsiteX4" fmla="*/ 12954 w 1251204"/>
              <a:gd name="connsiteY4" fmla="*/ 200406 h 213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1204" h="213360">
                <a:moveTo>
                  <a:pt x="12954" y="200406"/>
                </a:moveTo>
                <a:lnTo>
                  <a:pt x="1238250" y="200406"/>
                </a:lnTo>
                <a:lnTo>
                  <a:pt x="1238250" y="12954"/>
                </a:lnTo>
                <a:lnTo>
                  <a:pt x="12954" y="12954"/>
                </a:lnTo>
                <a:lnTo>
                  <a:pt x="12954" y="20040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895" y="2392679"/>
            <a:ext cx="1045463" cy="210312"/>
          </a:xfrm>
          <a:custGeom>
            <a:avLst/>
            <a:gdLst>
              <a:gd name="connsiteX0" fmla="*/ 12954 w 1045463"/>
              <a:gd name="connsiteY0" fmla="*/ 197358 h 210312"/>
              <a:gd name="connsiteX1" fmla="*/ 1032509 w 1045463"/>
              <a:gd name="connsiteY1" fmla="*/ 197358 h 210312"/>
              <a:gd name="connsiteX2" fmla="*/ 1032509 w 1045463"/>
              <a:gd name="connsiteY2" fmla="*/ 12954 h 210312"/>
              <a:gd name="connsiteX3" fmla="*/ 12954 w 1045463"/>
              <a:gd name="connsiteY3" fmla="*/ 12954 h 210312"/>
              <a:gd name="connsiteX4" fmla="*/ 12954 w 1045463"/>
              <a:gd name="connsiteY4" fmla="*/ 197358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463" h="210312">
                <a:moveTo>
                  <a:pt x="12954" y="197358"/>
                </a:moveTo>
                <a:lnTo>
                  <a:pt x="1032509" y="197358"/>
                </a:lnTo>
                <a:lnTo>
                  <a:pt x="1032509" y="12954"/>
                </a:lnTo>
                <a:lnTo>
                  <a:pt x="12954" y="12954"/>
                </a:lnTo>
                <a:lnTo>
                  <a:pt x="12954" y="19735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08291" y="2392679"/>
            <a:ext cx="816864" cy="210312"/>
          </a:xfrm>
          <a:custGeom>
            <a:avLst/>
            <a:gdLst>
              <a:gd name="connsiteX0" fmla="*/ 12954 w 816864"/>
              <a:gd name="connsiteY0" fmla="*/ 197358 h 210312"/>
              <a:gd name="connsiteX1" fmla="*/ 803910 w 816864"/>
              <a:gd name="connsiteY1" fmla="*/ 197358 h 210312"/>
              <a:gd name="connsiteX2" fmla="*/ 803910 w 816864"/>
              <a:gd name="connsiteY2" fmla="*/ 12954 h 210312"/>
              <a:gd name="connsiteX3" fmla="*/ 12954 w 816864"/>
              <a:gd name="connsiteY3" fmla="*/ 12954 h 210312"/>
              <a:gd name="connsiteX4" fmla="*/ 12954 w 816864"/>
              <a:gd name="connsiteY4" fmla="*/ 197358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864" h="210312">
                <a:moveTo>
                  <a:pt x="12954" y="197358"/>
                </a:moveTo>
                <a:lnTo>
                  <a:pt x="803910" y="197358"/>
                </a:lnTo>
                <a:lnTo>
                  <a:pt x="803910" y="12954"/>
                </a:lnTo>
                <a:lnTo>
                  <a:pt x="12954" y="12954"/>
                </a:lnTo>
                <a:lnTo>
                  <a:pt x="12954" y="19735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8479" y="4506467"/>
            <a:ext cx="1144524" cy="179832"/>
          </a:xfrm>
          <a:custGeom>
            <a:avLst/>
            <a:gdLst>
              <a:gd name="connsiteX0" fmla="*/ 12954 w 1144524"/>
              <a:gd name="connsiteY0" fmla="*/ 166878 h 179832"/>
              <a:gd name="connsiteX1" fmla="*/ 1131570 w 1144524"/>
              <a:gd name="connsiteY1" fmla="*/ 166878 h 179832"/>
              <a:gd name="connsiteX2" fmla="*/ 1131570 w 1144524"/>
              <a:gd name="connsiteY2" fmla="*/ 12953 h 179832"/>
              <a:gd name="connsiteX3" fmla="*/ 12954 w 1144524"/>
              <a:gd name="connsiteY3" fmla="*/ 12953 h 179832"/>
              <a:gd name="connsiteX4" fmla="*/ 12954 w 1144524"/>
              <a:gd name="connsiteY4" fmla="*/ 166878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4524" h="179832">
                <a:moveTo>
                  <a:pt x="12954" y="166878"/>
                </a:moveTo>
                <a:lnTo>
                  <a:pt x="1131570" y="166878"/>
                </a:lnTo>
                <a:lnTo>
                  <a:pt x="1131570" y="12953"/>
                </a:lnTo>
                <a:lnTo>
                  <a:pt x="12954" y="12953"/>
                </a:lnTo>
                <a:lnTo>
                  <a:pt x="12954" y="1668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079500"/>
            <a:ext cx="8597900" cy="574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52400"/>
            <a:ext cx="3924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Launch?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1700" y="2196845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582549 h 582549"/>
              <a:gd name="connsiteX3" fmla="*/ 0 w 82550"/>
              <a:gd name="connsiteY3" fmla="*/ 582549 h 582549"/>
              <a:gd name="connsiteX4" fmla="*/ 0 w 82550"/>
              <a:gd name="connsiteY4" fmla="*/ 567436 h 582549"/>
              <a:gd name="connsiteX5" fmla="*/ 50545 w 82550"/>
              <a:gd name="connsiteY5" fmla="*/ 567436 h 582549"/>
              <a:gd name="connsiteX6" fmla="*/ 50545 w 82550"/>
              <a:gd name="connsiteY6" fmla="*/ 14986 h 582549"/>
              <a:gd name="connsiteX7" fmla="*/ 0 w 82550"/>
              <a:gd name="connsiteY7" fmla="*/ 14986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582549"/>
                </a:lnTo>
                <a:lnTo>
                  <a:pt x="0" y="582549"/>
                </a:lnTo>
                <a:lnTo>
                  <a:pt x="0" y="567436"/>
                </a:lnTo>
                <a:lnTo>
                  <a:pt x="50545" y="567436"/>
                </a:lnTo>
                <a:lnTo>
                  <a:pt x="50545" y="14986"/>
                </a:lnTo>
                <a:lnTo>
                  <a:pt x="0" y="14986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2286" y="2196845"/>
            <a:ext cx="82550" cy="582549"/>
          </a:xfrm>
          <a:custGeom>
            <a:avLst/>
            <a:gdLst>
              <a:gd name="connsiteX0" fmla="*/ 0 w 82550"/>
              <a:gd name="connsiteY0" fmla="*/ 0 h 582549"/>
              <a:gd name="connsiteX1" fmla="*/ 82550 w 82550"/>
              <a:gd name="connsiteY1" fmla="*/ 0 h 582549"/>
              <a:gd name="connsiteX2" fmla="*/ 82550 w 82550"/>
              <a:gd name="connsiteY2" fmla="*/ 14986 h 582549"/>
              <a:gd name="connsiteX3" fmla="*/ 32003 w 82550"/>
              <a:gd name="connsiteY3" fmla="*/ 14986 h 582549"/>
              <a:gd name="connsiteX4" fmla="*/ 32003 w 82550"/>
              <a:gd name="connsiteY4" fmla="*/ 567436 h 582549"/>
              <a:gd name="connsiteX5" fmla="*/ 82550 w 82550"/>
              <a:gd name="connsiteY5" fmla="*/ 567436 h 582549"/>
              <a:gd name="connsiteX6" fmla="*/ 82550 w 82550"/>
              <a:gd name="connsiteY6" fmla="*/ 582549 h 582549"/>
              <a:gd name="connsiteX7" fmla="*/ 0 w 82550"/>
              <a:gd name="connsiteY7" fmla="*/ 582549 h 582549"/>
              <a:gd name="connsiteX8" fmla="*/ 0 w 82550"/>
              <a:gd name="connsiteY8" fmla="*/ 0 h 582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549">
                <a:moveTo>
                  <a:pt x="0" y="0"/>
                </a:moveTo>
                <a:lnTo>
                  <a:pt x="82550" y="0"/>
                </a:lnTo>
                <a:lnTo>
                  <a:pt x="82550" y="14986"/>
                </a:lnTo>
                <a:lnTo>
                  <a:pt x="32003" y="14986"/>
                </a:lnTo>
                <a:lnTo>
                  <a:pt x="32003" y="567436"/>
                </a:lnTo>
                <a:lnTo>
                  <a:pt x="82550" y="567436"/>
                </a:lnTo>
                <a:lnTo>
                  <a:pt x="82550" y="582549"/>
                </a:lnTo>
                <a:lnTo>
                  <a:pt x="0" y="582549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9439" y="1954402"/>
            <a:ext cx="94361" cy="1053211"/>
          </a:xfrm>
          <a:custGeom>
            <a:avLst/>
            <a:gdLst>
              <a:gd name="connsiteX0" fmla="*/ 0 w 94361"/>
              <a:gd name="connsiteY0" fmla="*/ 0 h 1053211"/>
              <a:gd name="connsiteX1" fmla="*/ 94361 w 94361"/>
              <a:gd name="connsiteY1" fmla="*/ 0 h 1053211"/>
              <a:gd name="connsiteX2" fmla="*/ 94361 w 94361"/>
              <a:gd name="connsiteY2" fmla="*/ 1053211 h 1053211"/>
              <a:gd name="connsiteX3" fmla="*/ 0 w 94361"/>
              <a:gd name="connsiteY3" fmla="*/ 1053211 h 1053211"/>
              <a:gd name="connsiteX4" fmla="*/ 0 w 94361"/>
              <a:gd name="connsiteY4" fmla="*/ 1036192 h 1053211"/>
              <a:gd name="connsiteX5" fmla="*/ 58674 w 94361"/>
              <a:gd name="connsiteY5" fmla="*/ 1036192 h 1053211"/>
              <a:gd name="connsiteX6" fmla="*/ 58674 w 94361"/>
              <a:gd name="connsiteY6" fmla="*/ 17017 h 1053211"/>
              <a:gd name="connsiteX7" fmla="*/ 0 w 94361"/>
              <a:gd name="connsiteY7" fmla="*/ 17017 h 1053211"/>
              <a:gd name="connsiteX8" fmla="*/ 0 w 94361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1">
                <a:moveTo>
                  <a:pt x="0" y="0"/>
                </a:moveTo>
                <a:lnTo>
                  <a:pt x="94361" y="0"/>
                </a:lnTo>
                <a:lnTo>
                  <a:pt x="94361" y="1053211"/>
                </a:lnTo>
                <a:lnTo>
                  <a:pt x="0" y="1053211"/>
                </a:lnTo>
                <a:lnTo>
                  <a:pt x="0" y="1036192"/>
                </a:lnTo>
                <a:lnTo>
                  <a:pt x="58674" y="1036192"/>
                </a:lnTo>
                <a:lnTo>
                  <a:pt x="58674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1366" y="1954402"/>
            <a:ext cx="94360" cy="1053211"/>
          </a:xfrm>
          <a:custGeom>
            <a:avLst/>
            <a:gdLst>
              <a:gd name="connsiteX0" fmla="*/ 0 w 94360"/>
              <a:gd name="connsiteY0" fmla="*/ 0 h 1053211"/>
              <a:gd name="connsiteX1" fmla="*/ 94360 w 94360"/>
              <a:gd name="connsiteY1" fmla="*/ 0 h 1053211"/>
              <a:gd name="connsiteX2" fmla="*/ 94360 w 94360"/>
              <a:gd name="connsiteY2" fmla="*/ 17017 h 1053211"/>
              <a:gd name="connsiteX3" fmla="*/ 35686 w 94360"/>
              <a:gd name="connsiteY3" fmla="*/ 17017 h 1053211"/>
              <a:gd name="connsiteX4" fmla="*/ 35686 w 94360"/>
              <a:gd name="connsiteY4" fmla="*/ 1036192 h 1053211"/>
              <a:gd name="connsiteX5" fmla="*/ 94360 w 94360"/>
              <a:gd name="connsiteY5" fmla="*/ 1036192 h 1053211"/>
              <a:gd name="connsiteX6" fmla="*/ 94360 w 94360"/>
              <a:gd name="connsiteY6" fmla="*/ 1053211 h 1053211"/>
              <a:gd name="connsiteX7" fmla="*/ 0 w 94360"/>
              <a:gd name="connsiteY7" fmla="*/ 1053211 h 1053211"/>
              <a:gd name="connsiteX8" fmla="*/ 0 w 94360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0" h="1053211">
                <a:moveTo>
                  <a:pt x="0" y="0"/>
                </a:moveTo>
                <a:lnTo>
                  <a:pt x="94360" y="0"/>
                </a:lnTo>
                <a:lnTo>
                  <a:pt x="94360" y="17017"/>
                </a:lnTo>
                <a:lnTo>
                  <a:pt x="35686" y="17017"/>
                </a:lnTo>
                <a:lnTo>
                  <a:pt x="35686" y="1036192"/>
                </a:lnTo>
                <a:lnTo>
                  <a:pt x="94360" y="1036192"/>
                </a:lnTo>
                <a:lnTo>
                  <a:pt x="94360" y="1053211"/>
                </a:lnTo>
                <a:lnTo>
                  <a:pt x="0" y="105321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9505" y="2061210"/>
            <a:ext cx="502919" cy="792480"/>
          </a:xfrm>
          <a:custGeom>
            <a:avLst/>
            <a:gdLst>
              <a:gd name="connsiteX0" fmla="*/ 251459 w 502919"/>
              <a:gd name="connsiteY0" fmla="*/ 792479 h 792480"/>
              <a:gd name="connsiteX1" fmla="*/ 251459 w 502919"/>
              <a:gd name="connsiteY1" fmla="*/ 594360 h 792480"/>
              <a:gd name="connsiteX2" fmla="*/ 0 w 502919"/>
              <a:gd name="connsiteY2" fmla="*/ 594360 h 792480"/>
              <a:gd name="connsiteX3" fmla="*/ 0 w 502919"/>
              <a:gd name="connsiteY3" fmla="*/ 198119 h 792480"/>
              <a:gd name="connsiteX4" fmla="*/ 251459 w 502919"/>
              <a:gd name="connsiteY4" fmla="*/ 198119 h 792480"/>
              <a:gd name="connsiteX5" fmla="*/ 251459 w 502919"/>
              <a:gd name="connsiteY5" fmla="*/ 0 h 792480"/>
              <a:gd name="connsiteX6" fmla="*/ 502920 w 502919"/>
              <a:gd name="connsiteY6" fmla="*/ 396239 h 792480"/>
              <a:gd name="connsiteX7" fmla="*/ 251459 w 502919"/>
              <a:gd name="connsiteY7" fmla="*/ 792479 h 792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2919" h="792480">
                <a:moveTo>
                  <a:pt x="251459" y="792479"/>
                </a:moveTo>
                <a:lnTo>
                  <a:pt x="251459" y="594360"/>
                </a:lnTo>
                <a:lnTo>
                  <a:pt x="0" y="594360"/>
                </a:lnTo>
                <a:lnTo>
                  <a:pt x="0" y="198119"/>
                </a:lnTo>
                <a:lnTo>
                  <a:pt x="251459" y="198119"/>
                </a:lnTo>
                <a:lnTo>
                  <a:pt x="251459" y="0"/>
                </a:lnTo>
                <a:lnTo>
                  <a:pt x="502920" y="396239"/>
                </a:lnTo>
                <a:lnTo>
                  <a:pt x="251459" y="792479"/>
                </a:lnTo>
              </a:path>
            </a:pathLst>
          </a:custGeom>
          <a:solidFill>
            <a:srgbClr val="00b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6552" y="2048255"/>
            <a:ext cx="528827" cy="818388"/>
          </a:xfrm>
          <a:custGeom>
            <a:avLst/>
            <a:gdLst>
              <a:gd name="connsiteX0" fmla="*/ 264413 w 528827"/>
              <a:gd name="connsiteY0" fmla="*/ 805433 h 818388"/>
              <a:gd name="connsiteX1" fmla="*/ 264413 w 528827"/>
              <a:gd name="connsiteY1" fmla="*/ 607314 h 818388"/>
              <a:gd name="connsiteX2" fmla="*/ 12953 w 528827"/>
              <a:gd name="connsiteY2" fmla="*/ 607314 h 818388"/>
              <a:gd name="connsiteX3" fmla="*/ 12953 w 528827"/>
              <a:gd name="connsiteY3" fmla="*/ 211073 h 818388"/>
              <a:gd name="connsiteX4" fmla="*/ 264413 w 528827"/>
              <a:gd name="connsiteY4" fmla="*/ 211073 h 818388"/>
              <a:gd name="connsiteX5" fmla="*/ 264413 w 528827"/>
              <a:gd name="connsiteY5" fmla="*/ 12954 h 818388"/>
              <a:gd name="connsiteX6" fmla="*/ 515873 w 528827"/>
              <a:gd name="connsiteY6" fmla="*/ 409194 h 818388"/>
              <a:gd name="connsiteX7" fmla="*/ 264413 w 528827"/>
              <a:gd name="connsiteY7" fmla="*/ 805433 h 818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8827" h="818388">
                <a:moveTo>
                  <a:pt x="264413" y="805433"/>
                </a:moveTo>
                <a:lnTo>
                  <a:pt x="264413" y="607314"/>
                </a:lnTo>
                <a:lnTo>
                  <a:pt x="12953" y="607314"/>
                </a:lnTo>
                <a:lnTo>
                  <a:pt x="12953" y="211073"/>
                </a:lnTo>
                <a:lnTo>
                  <a:pt x="264413" y="211073"/>
                </a:lnTo>
                <a:lnTo>
                  <a:pt x="264413" y="12954"/>
                </a:lnTo>
                <a:lnTo>
                  <a:pt x="515873" y="409194"/>
                </a:lnTo>
                <a:lnTo>
                  <a:pt x="264413" y="8054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6616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530600"/>
            <a:ext cx="68453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33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533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A(3,:)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A(3,:)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[]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2146300"/>
            <a:ext cx="736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21463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1943100"/>
            <a:ext cx="1219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8255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3200"/>
              </a:lnSpc>
              <a:tabLst>
                <a:tab pos="825500" algn="l"/>
                <a:tab pos="9271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3200"/>
              </a:lnSpc>
              <a:tabLst>
                <a:tab pos="8255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1943100"/>
            <a:ext cx="736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2628900"/>
            <a:ext cx="2959100" cy="1549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128772" y="5301996"/>
          <a:ext cx="4238244" cy="1478279"/>
        </p:xfrm>
        <a:graphic>
          <a:graphicData uri="http://schemas.openxmlformats.org/drawingml/2006/table">
            <a:tbl>
              <a:tblPr/>
              <a:tblGrid>
                <a:gridCol w="2130551"/>
                <a:gridCol w="2107692"/>
              </a:tblGrid>
              <a:tr h="7162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2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2402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3</a:t>
                      </a:r>
                      <a:r>
                        <a:rPr lang="en-US" altLang="zh-CN" sz="2402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4</a:t>
                      </a:r>
                      <a:endParaRPr lang="zh-CN" altLang="en-US" sz="2402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9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9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2402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9</a:t>
                      </a:r>
                      <a:r>
                        <a:rPr lang="en-US" altLang="zh-CN" sz="2402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9</a:t>
                      </a:r>
                      <a:endParaRPr lang="zh-CN" altLang="en-US" sz="2402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8e0"/>
                    </a:solidFill>
                  </a:tcPr>
                </a:tc>
              </a:tr>
              <a:tr h="356615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5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6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7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8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f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fdc"/>
                    </a:solidFill>
                  </a:tcPr>
                </a:tc>
              </a:tr>
              <a:tr h="405384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-2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-1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0</a:t>
                      </a:r>
                      <a:r>
                        <a:rPr lang="en-US" altLang="zh-CN" sz="2400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1003300"/>
            <a:ext cx="77724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rectangular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preserved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concatenate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702300"/>
            <a:ext cx="54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5499100"/>
            <a:ext cx="17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5537200"/>
            <a:ext cx="1778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2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9305" y="1594358"/>
            <a:ext cx="94361" cy="1053211"/>
          </a:xfrm>
          <a:custGeom>
            <a:avLst/>
            <a:gdLst>
              <a:gd name="connsiteX0" fmla="*/ 0 w 94361"/>
              <a:gd name="connsiteY0" fmla="*/ 0 h 1053211"/>
              <a:gd name="connsiteX1" fmla="*/ 94361 w 94361"/>
              <a:gd name="connsiteY1" fmla="*/ 0 h 1053211"/>
              <a:gd name="connsiteX2" fmla="*/ 94361 w 94361"/>
              <a:gd name="connsiteY2" fmla="*/ 1053211 h 1053211"/>
              <a:gd name="connsiteX3" fmla="*/ 0 w 94361"/>
              <a:gd name="connsiteY3" fmla="*/ 1053211 h 1053211"/>
              <a:gd name="connsiteX4" fmla="*/ 0 w 94361"/>
              <a:gd name="connsiteY4" fmla="*/ 1036193 h 1053211"/>
              <a:gd name="connsiteX5" fmla="*/ 58547 w 94361"/>
              <a:gd name="connsiteY5" fmla="*/ 1036193 h 1053211"/>
              <a:gd name="connsiteX6" fmla="*/ 58547 w 94361"/>
              <a:gd name="connsiteY6" fmla="*/ 17017 h 1053211"/>
              <a:gd name="connsiteX7" fmla="*/ 0 w 94361"/>
              <a:gd name="connsiteY7" fmla="*/ 17017 h 1053211"/>
              <a:gd name="connsiteX8" fmla="*/ 0 w 94361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1">
                <a:moveTo>
                  <a:pt x="0" y="0"/>
                </a:moveTo>
                <a:lnTo>
                  <a:pt x="94361" y="0"/>
                </a:lnTo>
                <a:lnTo>
                  <a:pt x="94361" y="1053211"/>
                </a:lnTo>
                <a:lnTo>
                  <a:pt x="0" y="1053211"/>
                </a:lnTo>
                <a:lnTo>
                  <a:pt x="0" y="1036193"/>
                </a:lnTo>
                <a:lnTo>
                  <a:pt x="58547" y="1036193"/>
                </a:lnTo>
                <a:lnTo>
                  <a:pt x="58547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6303" y="1594358"/>
            <a:ext cx="94234" cy="1053211"/>
          </a:xfrm>
          <a:custGeom>
            <a:avLst/>
            <a:gdLst>
              <a:gd name="connsiteX0" fmla="*/ 0 w 94234"/>
              <a:gd name="connsiteY0" fmla="*/ 0 h 1053211"/>
              <a:gd name="connsiteX1" fmla="*/ 94234 w 94234"/>
              <a:gd name="connsiteY1" fmla="*/ 0 h 1053211"/>
              <a:gd name="connsiteX2" fmla="*/ 94234 w 94234"/>
              <a:gd name="connsiteY2" fmla="*/ 17017 h 1053211"/>
              <a:gd name="connsiteX3" fmla="*/ 35687 w 94234"/>
              <a:gd name="connsiteY3" fmla="*/ 17017 h 1053211"/>
              <a:gd name="connsiteX4" fmla="*/ 35687 w 94234"/>
              <a:gd name="connsiteY4" fmla="*/ 1036193 h 1053211"/>
              <a:gd name="connsiteX5" fmla="*/ 94234 w 94234"/>
              <a:gd name="connsiteY5" fmla="*/ 1036193 h 1053211"/>
              <a:gd name="connsiteX6" fmla="*/ 94234 w 94234"/>
              <a:gd name="connsiteY6" fmla="*/ 1053211 h 1053211"/>
              <a:gd name="connsiteX7" fmla="*/ 0 w 94234"/>
              <a:gd name="connsiteY7" fmla="*/ 1053211 h 1053211"/>
              <a:gd name="connsiteX8" fmla="*/ 0 w 94234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211">
                <a:moveTo>
                  <a:pt x="0" y="0"/>
                </a:moveTo>
                <a:lnTo>
                  <a:pt x="94234" y="0"/>
                </a:lnTo>
                <a:lnTo>
                  <a:pt x="94234" y="17017"/>
                </a:lnTo>
                <a:lnTo>
                  <a:pt x="35687" y="17017"/>
                </a:lnTo>
                <a:lnTo>
                  <a:pt x="35687" y="1036193"/>
                </a:lnTo>
                <a:lnTo>
                  <a:pt x="94234" y="1036193"/>
                </a:lnTo>
                <a:lnTo>
                  <a:pt x="94234" y="1053211"/>
                </a:lnTo>
                <a:lnTo>
                  <a:pt x="0" y="105321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6521" y="1594358"/>
            <a:ext cx="94234" cy="1053211"/>
          </a:xfrm>
          <a:custGeom>
            <a:avLst/>
            <a:gdLst>
              <a:gd name="connsiteX0" fmla="*/ 0 w 94234"/>
              <a:gd name="connsiteY0" fmla="*/ 0 h 1053211"/>
              <a:gd name="connsiteX1" fmla="*/ 94233 w 94234"/>
              <a:gd name="connsiteY1" fmla="*/ 0 h 1053211"/>
              <a:gd name="connsiteX2" fmla="*/ 94233 w 94234"/>
              <a:gd name="connsiteY2" fmla="*/ 1053211 h 1053211"/>
              <a:gd name="connsiteX3" fmla="*/ 0 w 94234"/>
              <a:gd name="connsiteY3" fmla="*/ 1053211 h 1053211"/>
              <a:gd name="connsiteX4" fmla="*/ 0 w 94234"/>
              <a:gd name="connsiteY4" fmla="*/ 1036193 h 1053211"/>
              <a:gd name="connsiteX5" fmla="*/ 58546 w 94234"/>
              <a:gd name="connsiteY5" fmla="*/ 1036193 h 1053211"/>
              <a:gd name="connsiteX6" fmla="*/ 58546 w 94234"/>
              <a:gd name="connsiteY6" fmla="*/ 17017 h 1053211"/>
              <a:gd name="connsiteX7" fmla="*/ 0 w 94234"/>
              <a:gd name="connsiteY7" fmla="*/ 17017 h 1053211"/>
              <a:gd name="connsiteX8" fmla="*/ 0 w 94234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211">
                <a:moveTo>
                  <a:pt x="0" y="0"/>
                </a:moveTo>
                <a:lnTo>
                  <a:pt x="94233" y="0"/>
                </a:lnTo>
                <a:lnTo>
                  <a:pt x="94233" y="1053211"/>
                </a:lnTo>
                <a:lnTo>
                  <a:pt x="0" y="1053211"/>
                </a:lnTo>
                <a:lnTo>
                  <a:pt x="0" y="1036193"/>
                </a:lnTo>
                <a:lnTo>
                  <a:pt x="58546" y="1036193"/>
                </a:lnTo>
                <a:lnTo>
                  <a:pt x="58546" y="17017"/>
                </a:lnTo>
                <a:lnTo>
                  <a:pt x="0" y="17017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34915" y="1594358"/>
            <a:ext cx="94361" cy="1053211"/>
          </a:xfrm>
          <a:custGeom>
            <a:avLst/>
            <a:gdLst>
              <a:gd name="connsiteX0" fmla="*/ 0 w 94361"/>
              <a:gd name="connsiteY0" fmla="*/ 0 h 1053211"/>
              <a:gd name="connsiteX1" fmla="*/ 94361 w 94361"/>
              <a:gd name="connsiteY1" fmla="*/ 0 h 1053211"/>
              <a:gd name="connsiteX2" fmla="*/ 94361 w 94361"/>
              <a:gd name="connsiteY2" fmla="*/ 17017 h 1053211"/>
              <a:gd name="connsiteX3" fmla="*/ 35814 w 94361"/>
              <a:gd name="connsiteY3" fmla="*/ 17017 h 1053211"/>
              <a:gd name="connsiteX4" fmla="*/ 35814 w 94361"/>
              <a:gd name="connsiteY4" fmla="*/ 1036193 h 1053211"/>
              <a:gd name="connsiteX5" fmla="*/ 94361 w 94361"/>
              <a:gd name="connsiteY5" fmla="*/ 1036193 h 1053211"/>
              <a:gd name="connsiteX6" fmla="*/ 94361 w 94361"/>
              <a:gd name="connsiteY6" fmla="*/ 1053211 h 1053211"/>
              <a:gd name="connsiteX7" fmla="*/ 0 w 94361"/>
              <a:gd name="connsiteY7" fmla="*/ 1053211 h 1053211"/>
              <a:gd name="connsiteX8" fmla="*/ 0 w 94361"/>
              <a:gd name="connsiteY8" fmla="*/ 0 h 1053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361" h="1053211">
                <a:moveTo>
                  <a:pt x="0" y="0"/>
                </a:moveTo>
                <a:lnTo>
                  <a:pt x="94361" y="0"/>
                </a:lnTo>
                <a:lnTo>
                  <a:pt x="94361" y="17017"/>
                </a:lnTo>
                <a:lnTo>
                  <a:pt x="35814" y="17017"/>
                </a:lnTo>
                <a:lnTo>
                  <a:pt x="35814" y="1036193"/>
                </a:lnTo>
                <a:lnTo>
                  <a:pt x="94361" y="1036193"/>
                </a:lnTo>
                <a:lnTo>
                  <a:pt x="94361" y="1053211"/>
                </a:lnTo>
                <a:lnTo>
                  <a:pt x="0" y="105321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908300"/>
            <a:ext cx="325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908300"/>
            <a:ext cx="17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2908300"/>
            <a:ext cx="17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2908300"/>
            <a:ext cx="17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2908300"/>
            <a:ext cx="533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^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2908300"/>
            <a:ext cx="177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29000"/>
            <a:ext cx="7378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results: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3924300"/>
            <a:ext cx="1816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y1=A+B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y2=A*B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y3=A.*B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y4=A/B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y5=A./B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949700"/>
            <a:ext cx="18161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x1=A+a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x2=A/a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x3=A./a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x4=A^a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x5=A.^a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C=A'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4013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1549400"/>
            <a:ext cx="73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1968500"/>
            <a:ext cx="10287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8382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2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1981200"/>
            <a:ext cx="736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8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1968500"/>
            <a:ext cx="1041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850900" algn="l"/>
              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𝐵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  <a:p>
            <a:pPr>
              <a:lnSpc>
                <a:spcPts val="32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9812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4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1981200"/>
            <a:ext cx="19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1955800"/>
            <a:ext cx="86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𝑎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8" y="2023110"/>
            <a:ext cx="1152131" cy="396239"/>
          </a:xfrm>
          <a:custGeom>
            <a:avLst/>
            <a:gdLst>
              <a:gd name="connsiteX0" fmla="*/ 0 w 1152131"/>
              <a:gd name="connsiteY0" fmla="*/ 396239 h 396239"/>
              <a:gd name="connsiteX1" fmla="*/ 1152131 w 1152131"/>
              <a:gd name="connsiteY1" fmla="*/ 396239 h 396239"/>
              <a:gd name="connsiteX2" fmla="*/ 1152131 w 1152131"/>
              <a:gd name="connsiteY2" fmla="*/ 0 h 396239"/>
              <a:gd name="connsiteX3" fmla="*/ 0 w 1152131"/>
              <a:gd name="connsiteY3" fmla="*/ 0 h 396239"/>
              <a:gd name="connsiteX4" fmla="*/ 0 w 1152131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96239">
                <a:moveTo>
                  <a:pt x="0" y="396239"/>
                </a:moveTo>
                <a:lnTo>
                  <a:pt x="1152131" y="396239"/>
                </a:lnTo>
                <a:lnTo>
                  <a:pt x="1152131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3952" y="2023110"/>
            <a:ext cx="3024377" cy="396239"/>
          </a:xfrm>
          <a:custGeom>
            <a:avLst/>
            <a:gdLst>
              <a:gd name="connsiteX0" fmla="*/ 0 w 3024377"/>
              <a:gd name="connsiteY0" fmla="*/ 396239 h 396239"/>
              <a:gd name="connsiteX1" fmla="*/ 3024377 w 3024377"/>
              <a:gd name="connsiteY1" fmla="*/ 396239 h 396239"/>
              <a:gd name="connsiteX2" fmla="*/ 3024377 w 3024377"/>
              <a:gd name="connsiteY2" fmla="*/ 0 h 396239"/>
              <a:gd name="connsiteX3" fmla="*/ 0 w 3024377"/>
              <a:gd name="connsiteY3" fmla="*/ 0 h 396239"/>
              <a:gd name="connsiteX4" fmla="*/ 0 w 3024377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4377" h="396239">
                <a:moveTo>
                  <a:pt x="0" y="396239"/>
                </a:moveTo>
                <a:lnTo>
                  <a:pt x="3024377" y="396239"/>
                </a:lnTo>
                <a:lnTo>
                  <a:pt x="3024377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8329" y="2023110"/>
            <a:ext cx="1758569" cy="396239"/>
          </a:xfrm>
          <a:custGeom>
            <a:avLst/>
            <a:gdLst>
              <a:gd name="connsiteX0" fmla="*/ 0 w 1758569"/>
              <a:gd name="connsiteY0" fmla="*/ 396239 h 396239"/>
              <a:gd name="connsiteX1" fmla="*/ 1758569 w 1758569"/>
              <a:gd name="connsiteY1" fmla="*/ 396239 h 396239"/>
              <a:gd name="connsiteX2" fmla="*/ 1758569 w 1758569"/>
              <a:gd name="connsiteY2" fmla="*/ 0 h 396239"/>
              <a:gd name="connsiteX3" fmla="*/ 0 w 1758569"/>
              <a:gd name="connsiteY3" fmla="*/ 0 h 396239"/>
              <a:gd name="connsiteX4" fmla="*/ 0 w 1758569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8569" h="396239">
                <a:moveTo>
                  <a:pt x="0" y="396239"/>
                </a:moveTo>
                <a:lnTo>
                  <a:pt x="1758569" y="396239"/>
                </a:lnTo>
                <a:lnTo>
                  <a:pt x="1758569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6771" y="2023110"/>
            <a:ext cx="2643632" cy="396239"/>
          </a:xfrm>
          <a:custGeom>
            <a:avLst/>
            <a:gdLst>
              <a:gd name="connsiteX0" fmla="*/ 0 w 2643632"/>
              <a:gd name="connsiteY0" fmla="*/ 396239 h 396239"/>
              <a:gd name="connsiteX1" fmla="*/ 2643632 w 2643632"/>
              <a:gd name="connsiteY1" fmla="*/ 396239 h 396239"/>
              <a:gd name="connsiteX2" fmla="*/ 2643632 w 2643632"/>
              <a:gd name="connsiteY2" fmla="*/ 0 h 396239"/>
              <a:gd name="connsiteX3" fmla="*/ 0 w 2643632"/>
              <a:gd name="connsiteY3" fmla="*/ 0 h 396239"/>
              <a:gd name="connsiteX4" fmla="*/ 0 w 2643632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32" h="396239">
                <a:moveTo>
                  <a:pt x="0" y="396239"/>
                </a:moveTo>
                <a:lnTo>
                  <a:pt x="2643632" y="396239"/>
                </a:lnTo>
                <a:lnTo>
                  <a:pt x="2643632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8" y="2815589"/>
            <a:ext cx="1152131" cy="396239"/>
          </a:xfrm>
          <a:custGeom>
            <a:avLst/>
            <a:gdLst>
              <a:gd name="connsiteX0" fmla="*/ 0 w 1152131"/>
              <a:gd name="connsiteY0" fmla="*/ 396239 h 396239"/>
              <a:gd name="connsiteX1" fmla="*/ 1152131 w 1152131"/>
              <a:gd name="connsiteY1" fmla="*/ 396239 h 396239"/>
              <a:gd name="connsiteX2" fmla="*/ 1152131 w 1152131"/>
              <a:gd name="connsiteY2" fmla="*/ 0 h 396239"/>
              <a:gd name="connsiteX3" fmla="*/ 0 w 1152131"/>
              <a:gd name="connsiteY3" fmla="*/ 0 h 396239"/>
              <a:gd name="connsiteX4" fmla="*/ 0 w 1152131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96239">
                <a:moveTo>
                  <a:pt x="0" y="396239"/>
                </a:moveTo>
                <a:lnTo>
                  <a:pt x="1152131" y="396239"/>
                </a:lnTo>
                <a:lnTo>
                  <a:pt x="1152131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3952" y="2815589"/>
            <a:ext cx="3024377" cy="396239"/>
          </a:xfrm>
          <a:custGeom>
            <a:avLst/>
            <a:gdLst>
              <a:gd name="connsiteX0" fmla="*/ 0 w 3024377"/>
              <a:gd name="connsiteY0" fmla="*/ 396239 h 396239"/>
              <a:gd name="connsiteX1" fmla="*/ 3024377 w 3024377"/>
              <a:gd name="connsiteY1" fmla="*/ 396239 h 396239"/>
              <a:gd name="connsiteX2" fmla="*/ 3024377 w 3024377"/>
              <a:gd name="connsiteY2" fmla="*/ 0 h 396239"/>
              <a:gd name="connsiteX3" fmla="*/ 0 w 3024377"/>
              <a:gd name="connsiteY3" fmla="*/ 0 h 396239"/>
              <a:gd name="connsiteX4" fmla="*/ 0 w 3024377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4377" h="396239">
                <a:moveTo>
                  <a:pt x="0" y="396239"/>
                </a:moveTo>
                <a:lnTo>
                  <a:pt x="3024377" y="396239"/>
                </a:lnTo>
                <a:lnTo>
                  <a:pt x="3024377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8329" y="2815589"/>
            <a:ext cx="1758569" cy="396239"/>
          </a:xfrm>
          <a:custGeom>
            <a:avLst/>
            <a:gdLst>
              <a:gd name="connsiteX0" fmla="*/ 0 w 1758569"/>
              <a:gd name="connsiteY0" fmla="*/ 396239 h 396239"/>
              <a:gd name="connsiteX1" fmla="*/ 1758569 w 1758569"/>
              <a:gd name="connsiteY1" fmla="*/ 396239 h 396239"/>
              <a:gd name="connsiteX2" fmla="*/ 1758569 w 1758569"/>
              <a:gd name="connsiteY2" fmla="*/ 0 h 396239"/>
              <a:gd name="connsiteX3" fmla="*/ 0 w 1758569"/>
              <a:gd name="connsiteY3" fmla="*/ 0 h 396239"/>
              <a:gd name="connsiteX4" fmla="*/ 0 w 1758569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8569" h="396239">
                <a:moveTo>
                  <a:pt x="0" y="396239"/>
                </a:moveTo>
                <a:lnTo>
                  <a:pt x="1758569" y="396239"/>
                </a:lnTo>
                <a:lnTo>
                  <a:pt x="1758569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6771" y="2815589"/>
            <a:ext cx="2643632" cy="396239"/>
          </a:xfrm>
          <a:custGeom>
            <a:avLst/>
            <a:gdLst>
              <a:gd name="connsiteX0" fmla="*/ 0 w 2643632"/>
              <a:gd name="connsiteY0" fmla="*/ 396239 h 396239"/>
              <a:gd name="connsiteX1" fmla="*/ 2643632 w 2643632"/>
              <a:gd name="connsiteY1" fmla="*/ 396239 h 396239"/>
              <a:gd name="connsiteX2" fmla="*/ 2643632 w 2643632"/>
              <a:gd name="connsiteY2" fmla="*/ 0 h 396239"/>
              <a:gd name="connsiteX3" fmla="*/ 0 w 2643632"/>
              <a:gd name="connsiteY3" fmla="*/ 0 h 396239"/>
              <a:gd name="connsiteX4" fmla="*/ 0 w 2643632"/>
              <a:gd name="connsiteY4" fmla="*/ 396239 h 396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32" h="396239">
                <a:moveTo>
                  <a:pt x="0" y="396239"/>
                </a:moveTo>
                <a:lnTo>
                  <a:pt x="2643632" y="396239"/>
                </a:lnTo>
                <a:lnTo>
                  <a:pt x="2643632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8" y="3608070"/>
            <a:ext cx="1152131" cy="396240"/>
          </a:xfrm>
          <a:custGeom>
            <a:avLst/>
            <a:gdLst>
              <a:gd name="connsiteX0" fmla="*/ 0 w 1152131"/>
              <a:gd name="connsiteY0" fmla="*/ 396239 h 396240"/>
              <a:gd name="connsiteX1" fmla="*/ 1152131 w 1152131"/>
              <a:gd name="connsiteY1" fmla="*/ 396239 h 396240"/>
              <a:gd name="connsiteX2" fmla="*/ 1152131 w 1152131"/>
              <a:gd name="connsiteY2" fmla="*/ 0 h 396240"/>
              <a:gd name="connsiteX3" fmla="*/ 0 w 1152131"/>
              <a:gd name="connsiteY3" fmla="*/ 0 h 396240"/>
              <a:gd name="connsiteX4" fmla="*/ 0 w 1152131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96240">
                <a:moveTo>
                  <a:pt x="0" y="396239"/>
                </a:moveTo>
                <a:lnTo>
                  <a:pt x="1152131" y="396239"/>
                </a:lnTo>
                <a:lnTo>
                  <a:pt x="1152131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3952" y="3608070"/>
            <a:ext cx="3024377" cy="396240"/>
          </a:xfrm>
          <a:custGeom>
            <a:avLst/>
            <a:gdLst>
              <a:gd name="connsiteX0" fmla="*/ 0 w 3024377"/>
              <a:gd name="connsiteY0" fmla="*/ 396239 h 396240"/>
              <a:gd name="connsiteX1" fmla="*/ 3024377 w 3024377"/>
              <a:gd name="connsiteY1" fmla="*/ 396239 h 396240"/>
              <a:gd name="connsiteX2" fmla="*/ 3024377 w 3024377"/>
              <a:gd name="connsiteY2" fmla="*/ 0 h 396240"/>
              <a:gd name="connsiteX3" fmla="*/ 0 w 3024377"/>
              <a:gd name="connsiteY3" fmla="*/ 0 h 396240"/>
              <a:gd name="connsiteX4" fmla="*/ 0 w 3024377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4377" h="396240">
                <a:moveTo>
                  <a:pt x="0" y="396239"/>
                </a:moveTo>
                <a:lnTo>
                  <a:pt x="3024377" y="396239"/>
                </a:lnTo>
                <a:lnTo>
                  <a:pt x="3024377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8329" y="3608070"/>
            <a:ext cx="1758569" cy="396240"/>
          </a:xfrm>
          <a:custGeom>
            <a:avLst/>
            <a:gdLst>
              <a:gd name="connsiteX0" fmla="*/ 0 w 1758569"/>
              <a:gd name="connsiteY0" fmla="*/ 396239 h 396240"/>
              <a:gd name="connsiteX1" fmla="*/ 1758569 w 1758569"/>
              <a:gd name="connsiteY1" fmla="*/ 396239 h 396240"/>
              <a:gd name="connsiteX2" fmla="*/ 1758569 w 1758569"/>
              <a:gd name="connsiteY2" fmla="*/ 0 h 396240"/>
              <a:gd name="connsiteX3" fmla="*/ 0 w 1758569"/>
              <a:gd name="connsiteY3" fmla="*/ 0 h 396240"/>
              <a:gd name="connsiteX4" fmla="*/ 0 w 1758569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8569" h="396240">
                <a:moveTo>
                  <a:pt x="0" y="396239"/>
                </a:moveTo>
                <a:lnTo>
                  <a:pt x="1758569" y="396239"/>
                </a:lnTo>
                <a:lnTo>
                  <a:pt x="1758569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6771" y="3608070"/>
            <a:ext cx="2643632" cy="396240"/>
          </a:xfrm>
          <a:custGeom>
            <a:avLst/>
            <a:gdLst>
              <a:gd name="connsiteX0" fmla="*/ 0 w 2643632"/>
              <a:gd name="connsiteY0" fmla="*/ 396239 h 396240"/>
              <a:gd name="connsiteX1" fmla="*/ 2643632 w 2643632"/>
              <a:gd name="connsiteY1" fmla="*/ 396239 h 396240"/>
              <a:gd name="connsiteX2" fmla="*/ 2643632 w 2643632"/>
              <a:gd name="connsiteY2" fmla="*/ 0 h 396240"/>
              <a:gd name="connsiteX3" fmla="*/ 0 w 2643632"/>
              <a:gd name="connsiteY3" fmla="*/ 0 h 396240"/>
              <a:gd name="connsiteX4" fmla="*/ 0 w 2643632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32" h="396240">
                <a:moveTo>
                  <a:pt x="0" y="396239"/>
                </a:moveTo>
                <a:lnTo>
                  <a:pt x="2643632" y="396239"/>
                </a:lnTo>
                <a:lnTo>
                  <a:pt x="2643632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8" y="4400550"/>
            <a:ext cx="1152131" cy="396240"/>
          </a:xfrm>
          <a:custGeom>
            <a:avLst/>
            <a:gdLst>
              <a:gd name="connsiteX0" fmla="*/ 0 w 1152131"/>
              <a:gd name="connsiteY0" fmla="*/ 396240 h 396240"/>
              <a:gd name="connsiteX1" fmla="*/ 1152131 w 1152131"/>
              <a:gd name="connsiteY1" fmla="*/ 396240 h 396240"/>
              <a:gd name="connsiteX2" fmla="*/ 1152131 w 1152131"/>
              <a:gd name="connsiteY2" fmla="*/ 0 h 396240"/>
              <a:gd name="connsiteX3" fmla="*/ 0 w 1152131"/>
              <a:gd name="connsiteY3" fmla="*/ 0 h 396240"/>
              <a:gd name="connsiteX4" fmla="*/ 0 w 1152131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96240">
                <a:moveTo>
                  <a:pt x="0" y="396240"/>
                </a:moveTo>
                <a:lnTo>
                  <a:pt x="1152131" y="396240"/>
                </a:lnTo>
                <a:lnTo>
                  <a:pt x="1152131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3952" y="4400550"/>
            <a:ext cx="3024377" cy="396240"/>
          </a:xfrm>
          <a:custGeom>
            <a:avLst/>
            <a:gdLst>
              <a:gd name="connsiteX0" fmla="*/ 0 w 3024377"/>
              <a:gd name="connsiteY0" fmla="*/ 396240 h 396240"/>
              <a:gd name="connsiteX1" fmla="*/ 3024377 w 3024377"/>
              <a:gd name="connsiteY1" fmla="*/ 396240 h 396240"/>
              <a:gd name="connsiteX2" fmla="*/ 3024377 w 3024377"/>
              <a:gd name="connsiteY2" fmla="*/ 0 h 396240"/>
              <a:gd name="connsiteX3" fmla="*/ 0 w 3024377"/>
              <a:gd name="connsiteY3" fmla="*/ 0 h 396240"/>
              <a:gd name="connsiteX4" fmla="*/ 0 w 3024377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4377" h="396240">
                <a:moveTo>
                  <a:pt x="0" y="396240"/>
                </a:moveTo>
                <a:lnTo>
                  <a:pt x="3024377" y="396240"/>
                </a:lnTo>
                <a:lnTo>
                  <a:pt x="3024377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8329" y="4400550"/>
            <a:ext cx="1758569" cy="396240"/>
          </a:xfrm>
          <a:custGeom>
            <a:avLst/>
            <a:gdLst>
              <a:gd name="connsiteX0" fmla="*/ 0 w 1758569"/>
              <a:gd name="connsiteY0" fmla="*/ 396240 h 396240"/>
              <a:gd name="connsiteX1" fmla="*/ 1758569 w 1758569"/>
              <a:gd name="connsiteY1" fmla="*/ 396240 h 396240"/>
              <a:gd name="connsiteX2" fmla="*/ 1758569 w 1758569"/>
              <a:gd name="connsiteY2" fmla="*/ 0 h 396240"/>
              <a:gd name="connsiteX3" fmla="*/ 0 w 1758569"/>
              <a:gd name="connsiteY3" fmla="*/ 0 h 396240"/>
              <a:gd name="connsiteX4" fmla="*/ 0 w 1758569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8569" h="396240">
                <a:moveTo>
                  <a:pt x="0" y="396240"/>
                </a:moveTo>
                <a:lnTo>
                  <a:pt x="1758569" y="396240"/>
                </a:lnTo>
                <a:lnTo>
                  <a:pt x="1758569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6771" y="4400550"/>
            <a:ext cx="2643632" cy="396240"/>
          </a:xfrm>
          <a:custGeom>
            <a:avLst/>
            <a:gdLst>
              <a:gd name="connsiteX0" fmla="*/ 0 w 2643632"/>
              <a:gd name="connsiteY0" fmla="*/ 396240 h 396240"/>
              <a:gd name="connsiteX1" fmla="*/ 2643632 w 2643632"/>
              <a:gd name="connsiteY1" fmla="*/ 396240 h 396240"/>
              <a:gd name="connsiteX2" fmla="*/ 2643632 w 2643632"/>
              <a:gd name="connsiteY2" fmla="*/ 0 h 396240"/>
              <a:gd name="connsiteX3" fmla="*/ 0 w 2643632"/>
              <a:gd name="connsiteY3" fmla="*/ 0 h 396240"/>
              <a:gd name="connsiteX4" fmla="*/ 0 w 2643632"/>
              <a:gd name="connsiteY4" fmla="*/ 39624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32" h="396240">
                <a:moveTo>
                  <a:pt x="0" y="396240"/>
                </a:moveTo>
                <a:lnTo>
                  <a:pt x="2643632" y="396240"/>
                </a:lnTo>
                <a:lnTo>
                  <a:pt x="2643632" y="0"/>
                </a:lnTo>
                <a:lnTo>
                  <a:pt x="0" y="0"/>
                </a:lnTo>
                <a:lnTo>
                  <a:pt x="0" y="39624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8" y="5193004"/>
            <a:ext cx="1152131" cy="396240"/>
          </a:xfrm>
          <a:custGeom>
            <a:avLst/>
            <a:gdLst>
              <a:gd name="connsiteX0" fmla="*/ 0 w 1152131"/>
              <a:gd name="connsiteY0" fmla="*/ 396239 h 396240"/>
              <a:gd name="connsiteX1" fmla="*/ 1152131 w 1152131"/>
              <a:gd name="connsiteY1" fmla="*/ 396239 h 396240"/>
              <a:gd name="connsiteX2" fmla="*/ 1152131 w 1152131"/>
              <a:gd name="connsiteY2" fmla="*/ 0 h 396240"/>
              <a:gd name="connsiteX3" fmla="*/ 0 w 1152131"/>
              <a:gd name="connsiteY3" fmla="*/ 0 h 396240"/>
              <a:gd name="connsiteX4" fmla="*/ 0 w 1152131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31" h="396240">
                <a:moveTo>
                  <a:pt x="0" y="396239"/>
                </a:moveTo>
                <a:lnTo>
                  <a:pt x="1152131" y="396239"/>
                </a:lnTo>
                <a:lnTo>
                  <a:pt x="1152131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3952" y="5193004"/>
            <a:ext cx="3024377" cy="396240"/>
          </a:xfrm>
          <a:custGeom>
            <a:avLst/>
            <a:gdLst>
              <a:gd name="connsiteX0" fmla="*/ 0 w 3024377"/>
              <a:gd name="connsiteY0" fmla="*/ 396239 h 396240"/>
              <a:gd name="connsiteX1" fmla="*/ 3024377 w 3024377"/>
              <a:gd name="connsiteY1" fmla="*/ 396239 h 396240"/>
              <a:gd name="connsiteX2" fmla="*/ 3024377 w 3024377"/>
              <a:gd name="connsiteY2" fmla="*/ 0 h 396240"/>
              <a:gd name="connsiteX3" fmla="*/ 0 w 3024377"/>
              <a:gd name="connsiteY3" fmla="*/ 0 h 396240"/>
              <a:gd name="connsiteX4" fmla="*/ 0 w 3024377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4377" h="396240">
                <a:moveTo>
                  <a:pt x="0" y="396239"/>
                </a:moveTo>
                <a:lnTo>
                  <a:pt x="3024377" y="396239"/>
                </a:lnTo>
                <a:lnTo>
                  <a:pt x="3024377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8329" y="5193004"/>
            <a:ext cx="1758569" cy="396240"/>
          </a:xfrm>
          <a:custGeom>
            <a:avLst/>
            <a:gdLst>
              <a:gd name="connsiteX0" fmla="*/ 0 w 1758569"/>
              <a:gd name="connsiteY0" fmla="*/ 396239 h 396240"/>
              <a:gd name="connsiteX1" fmla="*/ 1758569 w 1758569"/>
              <a:gd name="connsiteY1" fmla="*/ 396239 h 396240"/>
              <a:gd name="connsiteX2" fmla="*/ 1758569 w 1758569"/>
              <a:gd name="connsiteY2" fmla="*/ 0 h 396240"/>
              <a:gd name="connsiteX3" fmla="*/ 0 w 1758569"/>
              <a:gd name="connsiteY3" fmla="*/ 0 h 396240"/>
              <a:gd name="connsiteX4" fmla="*/ 0 w 1758569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8569" h="396240">
                <a:moveTo>
                  <a:pt x="0" y="396239"/>
                </a:moveTo>
                <a:lnTo>
                  <a:pt x="1758569" y="396239"/>
                </a:lnTo>
                <a:lnTo>
                  <a:pt x="1758569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6771" y="5193004"/>
            <a:ext cx="2643632" cy="396240"/>
          </a:xfrm>
          <a:custGeom>
            <a:avLst/>
            <a:gdLst>
              <a:gd name="connsiteX0" fmla="*/ 0 w 2643632"/>
              <a:gd name="connsiteY0" fmla="*/ 396239 h 396240"/>
              <a:gd name="connsiteX1" fmla="*/ 2643632 w 2643632"/>
              <a:gd name="connsiteY1" fmla="*/ 396239 h 396240"/>
              <a:gd name="connsiteX2" fmla="*/ 2643632 w 2643632"/>
              <a:gd name="connsiteY2" fmla="*/ 0 h 396240"/>
              <a:gd name="connsiteX3" fmla="*/ 0 w 2643632"/>
              <a:gd name="connsiteY3" fmla="*/ 0 h 396240"/>
              <a:gd name="connsiteX4" fmla="*/ 0 w 2643632"/>
              <a:gd name="connsiteY4" fmla="*/ 396239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632" h="396240">
                <a:moveTo>
                  <a:pt x="0" y="396239"/>
                </a:moveTo>
                <a:lnTo>
                  <a:pt x="2643632" y="396239"/>
                </a:lnTo>
                <a:lnTo>
                  <a:pt x="2643632" y="0"/>
                </a:lnTo>
                <a:lnTo>
                  <a:pt x="0" y="0"/>
                </a:lnTo>
                <a:lnTo>
                  <a:pt x="0" y="39623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458" y="2016760"/>
            <a:ext cx="8591422" cy="25400"/>
          </a:xfrm>
          <a:custGeom>
            <a:avLst/>
            <a:gdLst>
              <a:gd name="connsiteX0" fmla="*/ 6350 w 8591422"/>
              <a:gd name="connsiteY0" fmla="*/ 6350 h 25400"/>
              <a:gd name="connsiteX1" fmla="*/ 8585073 w 85914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1422" h="25400">
                <a:moveTo>
                  <a:pt x="6350" y="6350"/>
                </a:moveTo>
                <a:lnTo>
                  <a:pt x="8585073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458" y="1620520"/>
            <a:ext cx="8591422" cy="25400"/>
          </a:xfrm>
          <a:custGeom>
            <a:avLst/>
            <a:gdLst>
              <a:gd name="connsiteX0" fmla="*/ 6350 w 8591422"/>
              <a:gd name="connsiteY0" fmla="*/ 6350 h 25400"/>
              <a:gd name="connsiteX1" fmla="*/ 8585073 w 85914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1422" h="25400">
                <a:moveTo>
                  <a:pt x="6350" y="6350"/>
                </a:moveTo>
                <a:lnTo>
                  <a:pt x="8585073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458" y="5582894"/>
            <a:ext cx="8591422" cy="25400"/>
          </a:xfrm>
          <a:custGeom>
            <a:avLst/>
            <a:gdLst>
              <a:gd name="connsiteX0" fmla="*/ 6350 w 8591422"/>
              <a:gd name="connsiteY0" fmla="*/ 6350 h 25400"/>
              <a:gd name="connsiteX1" fmla="*/ 8585073 w 859142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1422" h="25400">
                <a:moveTo>
                  <a:pt x="6350" y="6350"/>
                </a:moveTo>
                <a:lnTo>
                  <a:pt x="8585073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4013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866900"/>
            <a:ext cx="901700" cy="377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04800" algn="l"/>
                <a:tab pos="381000" algn="l"/>
              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pPr>
              <a:lnSpc>
                <a:spcPts val="29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.\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048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.^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1866900"/>
            <a:ext cx="26924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Scalar-array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Scalar-array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77800" algn="l"/>
                <a:tab pos="190500" algn="l"/>
                <a:tab pos="228600" algn="l"/>
                <a:tab pos="279400" algn="l"/>
                <a:tab pos="304800" algn="l"/>
                <a:tab pos="381000" algn="l"/>
                <a:tab pos="393700" algn="l"/>
                <a:tab pos="5715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exponentiation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1866900"/>
            <a:ext cx="6350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A+b</a:t>
            </a:r>
          </a:p>
          <a:p>
            <a:pPr>
              <a:lnSpc>
                <a:spcPts val="3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A+B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A*B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A.*B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A./B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A.\B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76200" algn="l"/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A.^B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1866900"/>
            <a:ext cx="23368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[6,3]+2=[8,5]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[8,3]-5=[3,-2]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[6,5]+[4,8]=[10,13]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[6,5]-[4,8]=[2,-3]</a:t>
            </a:r>
          </a:p>
          <a:p>
            <a:pPr>
              <a:lnSpc>
                <a:spcPts val="3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[3,5]*[4,8]’=52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[3,5].*[4,8]=[12,40]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[2,5]./[4,8]=[2/4,5/8]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[2,5].\[4,8]=[4/2,8/5]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0" algn="l"/>
              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[3,5].^[2,4]=[3^2,5^4]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81280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eye(n)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95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zeros(n1,n2)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altLang="zh-CN" sz="2795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ones(n1,n2)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altLang="zh-CN" sz="2795" dirty="0" smtClean="0">
                <a:solidFill>
                  <a:srgbClr val="292934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diag()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diagonal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9371" y="1588388"/>
            <a:ext cx="94234" cy="1053084"/>
          </a:xfrm>
          <a:custGeom>
            <a:avLst/>
            <a:gdLst>
              <a:gd name="connsiteX0" fmla="*/ 0 w 94234"/>
              <a:gd name="connsiteY0" fmla="*/ 0 h 1053084"/>
              <a:gd name="connsiteX1" fmla="*/ 94233 w 94234"/>
              <a:gd name="connsiteY1" fmla="*/ 0 h 1053084"/>
              <a:gd name="connsiteX2" fmla="*/ 94233 w 94234"/>
              <a:gd name="connsiteY2" fmla="*/ 1053084 h 1053084"/>
              <a:gd name="connsiteX3" fmla="*/ 0 w 94234"/>
              <a:gd name="connsiteY3" fmla="*/ 1053084 h 1053084"/>
              <a:gd name="connsiteX4" fmla="*/ 0 w 94234"/>
              <a:gd name="connsiteY4" fmla="*/ 1036065 h 1053084"/>
              <a:gd name="connsiteX5" fmla="*/ 58546 w 94234"/>
              <a:gd name="connsiteY5" fmla="*/ 1036065 h 1053084"/>
              <a:gd name="connsiteX6" fmla="*/ 58546 w 94234"/>
              <a:gd name="connsiteY6" fmla="*/ 16891 h 1053084"/>
              <a:gd name="connsiteX7" fmla="*/ 0 w 94234"/>
              <a:gd name="connsiteY7" fmla="*/ 16891 h 1053084"/>
              <a:gd name="connsiteX8" fmla="*/ 0 w 94234"/>
              <a:gd name="connsiteY8" fmla="*/ 0 h 1053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4" h="1053084">
                <a:moveTo>
                  <a:pt x="0" y="0"/>
                </a:moveTo>
                <a:lnTo>
                  <a:pt x="94233" y="0"/>
                </a:lnTo>
                <a:lnTo>
                  <a:pt x="94233" y="1053084"/>
                </a:lnTo>
                <a:lnTo>
                  <a:pt x="0" y="1053084"/>
                </a:lnTo>
                <a:lnTo>
                  <a:pt x="0" y="1036065"/>
                </a:lnTo>
                <a:lnTo>
                  <a:pt x="58546" y="1036065"/>
                </a:lnTo>
                <a:lnTo>
                  <a:pt x="58546" y="16891"/>
                </a:lnTo>
                <a:lnTo>
                  <a:pt x="0" y="1689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36369" y="1588388"/>
            <a:ext cx="94233" cy="1053084"/>
          </a:xfrm>
          <a:custGeom>
            <a:avLst/>
            <a:gdLst>
              <a:gd name="connsiteX0" fmla="*/ 0 w 94233"/>
              <a:gd name="connsiteY0" fmla="*/ 0 h 1053084"/>
              <a:gd name="connsiteX1" fmla="*/ 94233 w 94233"/>
              <a:gd name="connsiteY1" fmla="*/ 0 h 1053084"/>
              <a:gd name="connsiteX2" fmla="*/ 94233 w 94233"/>
              <a:gd name="connsiteY2" fmla="*/ 16891 h 1053084"/>
              <a:gd name="connsiteX3" fmla="*/ 35686 w 94233"/>
              <a:gd name="connsiteY3" fmla="*/ 16891 h 1053084"/>
              <a:gd name="connsiteX4" fmla="*/ 35686 w 94233"/>
              <a:gd name="connsiteY4" fmla="*/ 1036065 h 1053084"/>
              <a:gd name="connsiteX5" fmla="*/ 94233 w 94233"/>
              <a:gd name="connsiteY5" fmla="*/ 1036065 h 1053084"/>
              <a:gd name="connsiteX6" fmla="*/ 94233 w 94233"/>
              <a:gd name="connsiteY6" fmla="*/ 1053084 h 1053084"/>
              <a:gd name="connsiteX7" fmla="*/ 0 w 94233"/>
              <a:gd name="connsiteY7" fmla="*/ 1053084 h 1053084"/>
              <a:gd name="connsiteX8" fmla="*/ 0 w 94233"/>
              <a:gd name="connsiteY8" fmla="*/ 0 h 1053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233" h="1053084">
                <a:moveTo>
                  <a:pt x="0" y="0"/>
                </a:moveTo>
                <a:lnTo>
                  <a:pt x="94233" y="0"/>
                </a:lnTo>
                <a:lnTo>
                  <a:pt x="94233" y="16891"/>
                </a:lnTo>
                <a:lnTo>
                  <a:pt x="35686" y="16891"/>
                </a:lnTo>
                <a:lnTo>
                  <a:pt x="35686" y="1036065"/>
                </a:lnTo>
                <a:lnTo>
                  <a:pt x="94233" y="1036065"/>
                </a:lnTo>
                <a:lnTo>
                  <a:pt x="94233" y="1053084"/>
                </a:lnTo>
                <a:lnTo>
                  <a:pt x="0" y="1053084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6731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921000"/>
            <a:ext cx="73533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results: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949700"/>
            <a:ext cx="31877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max(A)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max(max((A))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min(A)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sum(A)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mean(A)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3949700"/>
            <a:ext cx="29718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sort(A)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sortrows(A)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size(A)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length(A)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find(A)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15494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1943100"/>
            <a:ext cx="1028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1968500"/>
            <a:ext cx="73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23749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23749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2374900"/>
            <a:ext cx="190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65532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window)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795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(.m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files)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63600"/>
            <a:ext cx="5257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Calculator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0"/>
            <a:ext cx="2362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Operators: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1651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75100" y="1651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1651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1651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^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311400"/>
            <a:ext cx="68199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66700" algn="l"/>
                <a:tab pos="546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computed,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66700" algn="l"/>
                <a:tab pos="5461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rules: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Left-to-right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(highest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first):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16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Parenthesis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16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(^)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16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(*,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/)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67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216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(+,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9970" y="2399157"/>
            <a:ext cx="163194" cy="905510"/>
          </a:xfrm>
          <a:custGeom>
            <a:avLst/>
            <a:gdLst>
              <a:gd name="connsiteX0" fmla="*/ 8127 w 163194"/>
              <a:gd name="connsiteY0" fmla="*/ 0 h 905510"/>
              <a:gd name="connsiteX1" fmla="*/ 121284 w 163194"/>
              <a:gd name="connsiteY1" fmla="*/ 182117 h 905510"/>
              <a:gd name="connsiteX2" fmla="*/ 163195 w 163194"/>
              <a:gd name="connsiteY2" fmla="*/ 452247 h 905510"/>
              <a:gd name="connsiteX3" fmla="*/ 121284 w 163194"/>
              <a:gd name="connsiteY3" fmla="*/ 721867 h 905510"/>
              <a:gd name="connsiteX4" fmla="*/ 8127 w 163194"/>
              <a:gd name="connsiteY4" fmla="*/ 905509 h 905510"/>
              <a:gd name="connsiteX5" fmla="*/ 0 w 163194"/>
              <a:gd name="connsiteY5" fmla="*/ 892683 h 905510"/>
              <a:gd name="connsiteX6" fmla="*/ 94869 w 163194"/>
              <a:gd name="connsiteY6" fmla="*/ 711453 h 905510"/>
              <a:gd name="connsiteX7" fmla="*/ 128142 w 163194"/>
              <a:gd name="connsiteY7" fmla="*/ 452373 h 905510"/>
              <a:gd name="connsiteX8" fmla="*/ 94741 w 163194"/>
              <a:gd name="connsiteY8" fmla="*/ 192150 h 905510"/>
              <a:gd name="connsiteX9" fmla="*/ 0 w 163194"/>
              <a:gd name="connsiteY9" fmla="*/ 13080 h 905510"/>
              <a:gd name="connsiteX10" fmla="*/ 8127 w 163194"/>
              <a:gd name="connsiteY10" fmla="*/ 0 h 9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3194" h="905510">
                <a:moveTo>
                  <a:pt x="8127" y="0"/>
                </a:moveTo>
                <a:cubicBezTo>
                  <a:pt x="55626" y="40766"/>
                  <a:pt x="93345" y="101472"/>
                  <a:pt x="121284" y="182117"/>
                </a:cubicBezTo>
                <a:cubicBezTo>
                  <a:pt x="149225" y="262763"/>
                  <a:pt x="163195" y="352805"/>
                  <a:pt x="163195" y="452247"/>
                </a:cubicBezTo>
                <a:cubicBezTo>
                  <a:pt x="163195" y="550163"/>
                  <a:pt x="149225" y="640079"/>
                  <a:pt x="121284" y="721867"/>
                </a:cubicBezTo>
                <a:cubicBezTo>
                  <a:pt x="93345" y="803782"/>
                  <a:pt x="55626" y="864996"/>
                  <a:pt x="8127" y="905509"/>
                </a:cubicBezTo>
                <a:lnTo>
                  <a:pt x="0" y="892683"/>
                </a:lnTo>
                <a:cubicBezTo>
                  <a:pt x="41020" y="850900"/>
                  <a:pt x="72644" y="790447"/>
                  <a:pt x="94869" y="711453"/>
                </a:cubicBezTo>
                <a:cubicBezTo>
                  <a:pt x="117094" y="632332"/>
                  <a:pt x="128142" y="545972"/>
                  <a:pt x="128142" y="452373"/>
                </a:cubicBezTo>
                <a:cubicBezTo>
                  <a:pt x="128142" y="356616"/>
                  <a:pt x="116966" y="269875"/>
                  <a:pt x="94741" y="192150"/>
                </a:cubicBezTo>
                <a:cubicBezTo>
                  <a:pt x="72389" y="114426"/>
                  <a:pt x="40766" y="54736"/>
                  <a:pt x="0" y="13080"/>
                </a:cubicBezTo>
                <a:lnTo>
                  <a:pt x="8127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92707" y="2399157"/>
            <a:ext cx="163195" cy="905510"/>
          </a:xfrm>
          <a:custGeom>
            <a:avLst/>
            <a:gdLst>
              <a:gd name="connsiteX0" fmla="*/ 155066 w 163195"/>
              <a:gd name="connsiteY0" fmla="*/ 0 h 905510"/>
              <a:gd name="connsiteX1" fmla="*/ 163194 w 163195"/>
              <a:gd name="connsiteY1" fmla="*/ 13080 h 905510"/>
              <a:gd name="connsiteX2" fmla="*/ 68452 w 163195"/>
              <a:gd name="connsiteY2" fmla="*/ 192150 h 905510"/>
              <a:gd name="connsiteX3" fmla="*/ 35051 w 163195"/>
              <a:gd name="connsiteY3" fmla="*/ 452373 h 905510"/>
              <a:gd name="connsiteX4" fmla="*/ 68325 w 163195"/>
              <a:gd name="connsiteY4" fmla="*/ 711453 h 905510"/>
              <a:gd name="connsiteX5" fmla="*/ 163194 w 163195"/>
              <a:gd name="connsiteY5" fmla="*/ 892683 h 905510"/>
              <a:gd name="connsiteX6" fmla="*/ 155066 w 163195"/>
              <a:gd name="connsiteY6" fmla="*/ 905509 h 905510"/>
              <a:gd name="connsiteX7" fmla="*/ 41910 w 163195"/>
              <a:gd name="connsiteY7" fmla="*/ 721867 h 905510"/>
              <a:gd name="connsiteX8" fmla="*/ 0 w 163195"/>
              <a:gd name="connsiteY8" fmla="*/ 452247 h 905510"/>
              <a:gd name="connsiteX9" fmla="*/ 41910 w 163195"/>
              <a:gd name="connsiteY9" fmla="*/ 182117 h 905510"/>
              <a:gd name="connsiteX10" fmla="*/ 155066 w 163195"/>
              <a:gd name="connsiteY10" fmla="*/ 0 h 9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3195" h="905510">
                <a:moveTo>
                  <a:pt x="155066" y="0"/>
                </a:moveTo>
                <a:lnTo>
                  <a:pt x="163194" y="13080"/>
                </a:lnTo>
                <a:cubicBezTo>
                  <a:pt x="122300" y="54736"/>
                  <a:pt x="90677" y="114426"/>
                  <a:pt x="68452" y="192150"/>
                </a:cubicBezTo>
                <a:cubicBezTo>
                  <a:pt x="46227" y="269875"/>
                  <a:pt x="35051" y="356616"/>
                  <a:pt x="35051" y="452373"/>
                </a:cubicBezTo>
                <a:cubicBezTo>
                  <a:pt x="35051" y="545972"/>
                  <a:pt x="46227" y="632332"/>
                  <a:pt x="68325" y="711453"/>
                </a:cubicBezTo>
                <a:cubicBezTo>
                  <a:pt x="90550" y="790447"/>
                  <a:pt x="122173" y="850900"/>
                  <a:pt x="163194" y="892683"/>
                </a:cubicBezTo>
                <a:lnTo>
                  <a:pt x="155066" y="905509"/>
                </a:lnTo>
                <a:cubicBezTo>
                  <a:pt x="107569" y="864996"/>
                  <a:pt x="69850" y="803782"/>
                  <a:pt x="41910" y="721867"/>
                </a:cubicBezTo>
                <a:cubicBezTo>
                  <a:pt x="13969" y="640079"/>
                  <a:pt x="0" y="550163"/>
                  <a:pt x="0" y="452247"/>
                </a:cubicBezTo>
                <a:cubicBezTo>
                  <a:pt x="0" y="352805"/>
                  <a:pt x="13969" y="262763"/>
                  <a:pt x="41910" y="182117"/>
                </a:cubicBezTo>
                <a:cubicBezTo>
                  <a:pt x="69850" y="101472"/>
                  <a:pt x="107569" y="40766"/>
                  <a:pt x="155066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3935" y="2418588"/>
            <a:ext cx="1784604" cy="792479"/>
          </a:xfrm>
          <a:custGeom>
            <a:avLst/>
            <a:gdLst>
              <a:gd name="connsiteX0" fmla="*/ 260604 w 1784604"/>
              <a:gd name="connsiteY0" fmla="*/ 0 h 792479"/>
              <a:gd name="connsiteX1" fmla="*/ 1784604 w 1784604"/>
              <a:gd name="connsiteY1" fmla="*/ 0 h 792479"/>
              <a:gd name="connsiteX2" fmla="*/ 1784604 w 1784604"/>
              <a:gd name="connsiteY2" fmla="*/ 22860 h 792479"/>
              <a:gd name="connsiteX3" fmla="*/ 273431 w 1784604"/>
              <a:gd name="connsiteY3" fmla="*/ 22860 h 792479"/>
              <a:gd name="connsiteX4" fmla="*/ 273431 w 1784604"/>
              <a:gd name="connsiteY4" fmla="*/ 23494 h 792479"/>
              <a:gd name="connsiteX5" fmla="*/ 238760 w 1784604"/>
              <a:gd name="connsiteY5" fmla="*/ 23494 h 792479"/>
              <a:gd name="connsiteX6" fmla="*/ 161544 w 1784604"/>
              <a:gd name="connsiteY6" fmla="*/ 792479 h 792479"/>
              <a:gd name="connsiteX7" fmla="*/ 145415 w 1784604"/>
              <a:gd name="connsiteY7" fmla="*/ 792479 h 792479"/>
              <a:gd name="connsiteX8" fmla="*/ 38481 w 1784604"/>
              <a:gd name="connsiteY8" fmla="*/ 595883 h 792479"/>
              <a:gd name="connsiteX9" fmla="*/ 6731 w 1784604"/>
              <a:gd name="connsiteY9" fmla="*/ 612520 h 792479"/>
              <a:gd name="connsiteX10" fmla="*/ 0 w 1784604"/>
              <a:gd name="connsiteY10" fmla="*/ 600201 h 792479"/>
              <a:gd name="connsiteX11" fmla="*/ 60198 w 1784604"/>
              <a:gd name="connsiteY11" fmla="*/ 568451 h 792479"/>
              <a:gd name="connsiteX12" fmla="*/ 147193 w 1784604"/>
              <a:gd name="connsiteY12" fmla="*/ 729614 h 792479"/>
              <a:gd name="connsiteX13" fmla="*/ 219329 w 1784604"/>
              <a:gd name="connsiteY13" fmla="*/ 507 h 792479"/>
              <a:gd name="connsiteX14" fmla="*/ 260604 w 1784604"/>
              <a:gd name="connsiteY14" fmla="*/ 507 h 792479"/>
              <a:gd name="connsiteX15" fmla="*/ 260604 w 1784604"/>
              <a:gd name="connsiteY15" fmla="*/ 0 h 792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84604" h="792479">
                <a:moveTo>
                  <a:pt x="260604" y="0"/>
                </a:moveTo>
                <a:lnTo>
                  <a:pt x="1784604" y="0"/>
                </a:lnTo>
                <a:lnTo>
                  <a:pt x="1784604" y="22860"/>
                </a:lnTo>
                <a:lnTo>
                  <a:pt x="273431" y="22860"/>
                </a:lnTo>
                <a:lnTo>
                  <a:pt x="273431" y="23494"/>
                </a:lnTo>
                <a:lnTo>
                  <a:pt x="238760" y="23494"/>
                </a:lnTo>
                <a:lnTo>
                  <a:pt x="161544" y="792479"/>
                </a:lnTo>
                <a:lnTo>
                  <a:pt x="145415" y="792479"/>
                </a:lnTo>
                <a:lnTo>
                  <a:pt x="38481" y="595883"/>
                </a:lnTo>
                <a:lnTo>
                  <a:pt x="6731" y="612520"/>
                </a:lnTo>
                <a:lnTo>
                  <a:pt x="0" y="600201"/>
                </a:lnTo>
                <a:lnTo>
                  <a:pt x="60198" y="568451"/>
                </a:lnTo>
                <a:lnTo>
                  <a:pt x="147193" y="729614"/>
                </a:lnTo>
                <a:lnTo>
                  <a:pt x="219329" y="507"/>
                </a:lnTo>
                <a:lnTo>
                  <a:pt x="260604" y="507"/>
                </a:lnTo>
                <a:lnTo>
                  <a:pt x="260604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4539" y="2840735"/>
            <a:ext cx="1524000" cy="22860"/>
          </a:xfrm>
          <a:custGeom>
            <a:avLst/>
            <a:gdLst>
              <a:gd name="connsiteX0" fmla="*/ 0 w 1524000"/>
              <a:gd name="connsiteY0" fmla="*/ 11429 h 22860"/>
              <a:gd name="connsiteX1" fmla="*/ 1524000 w 1524000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0" h="22860">
                <a:moveTo>
                  <a:pt x="0" y="11429"/>
                </a:moveTo>
                <a:lnTo>
                  <a:pt x="1524000" y="11429"/>
                </a:lnTo>
              </a:path>
            </a:pathLst>
          </a:custGeom>
          <a:ln w="381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4953" y="2549779"/>
            <a:ext cx="79883" cy="239902"/>
          </a:xfrm>
          <a:custGeom>
            <a:avLst/>
            <a:gdLst>
              <a:gd name="connsiteX0" fmla="*/ 3429 w 79883"/>
              <a:gd name="connsiteY0" fmla="*/ 0 h 239902"/>
              <a:gd name="connsiteX1" fmla="*/ 60071 w 79883"/>
              <a:gd name="connsiteY1" fmla="*/ 42036 h 239902"/>
              <a:gd name="connsiteX2" fmla="*/ 79883 w 79883"/>
              <a:gd name="connsiteY2" fmla="*/ 120014 h 239902"/>
              <a:gd name="connsiteX3" fmla="*/ 60198 w 79883"/>
              <a:gd name="connsiteY3" fmla="*/ 197992 h 239902"/>
              <a:gd name="connsiteX4" fmla="*/ 3429 w 79883"/>
              <a:gd name="connsiteY4" fmla="*/ 239902 h 239902"/>
              <a:gd name="connsiteX5" fmla="*/ 380 w 79883"/>
              <a:gd name="connsiteY5" fmla="*/ 230250 h 239902"/>
              <a:gd name="connsiteX6" fmla="*/ 43815 w 79883"/>
              <a:gd name="connsiteY6" fmla="*/ 191769 h 239902"/>
              <a:gd name="connsiteX7" fmla="*/ 58039 w 79883"/>
              <a:gd name="connsiteY7" fmla="*/ 118744 h 239902"/>
              <a:gd name="connsiteX8" fmla="*/ 43815 w 79883"/>
              <a:gd name="connsiteY8" fmla="*/ 47751 h 239902"/>
              <a:gd name="connsiteX9" fmla="*/ 0 w 79883"/>
              <a:gd name="connsiteY9" fmla="*/ 9651 h 239902"/>
              <a:gd name="connsiteX10" fmla="*/ 3429 w 79883"/>
              <a:gd name="connsiteY10" fmla="*/ 0 h 23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83" h="239902">
                <a:moveTo>
                  <a:pt x="3429" y="0"/>
                </a:moveTo>
                <a:cubicBezTo>
                  <a:pt x="28067" y="6476"/>
                  <a:pt x="46990" y="20447"/>
                  <a:pt x="60071" y="42036"/>
                </a:cubicBezTo>
                <a:cubicBezTo>
                  <a:pt x="73279" y="63626"/>
                  <a:pt x="79883" y="89535"/>
                  <a:pt x="79883" y="120014"/>
                </a:cubicBezTo>
                <a:cubicBezTo>
                  <a:pt x="79883" y="150494"/>
                  <a:pt x="73405" y="176529"/>
                  <a:pt x="60198" y="197992"/>
                </a:cubicBezTo>
                <a:cubicBezTo>
                  <a:pt x="46990" y="219455"/>
                  <a:pt x="28067" y="233425"/>
                  <a:pt x="3429" y="239902"/>
                </a:cubicBezTo>
                <a:lnTo>
                  <a:pt x="380" y="230250"/>
                </a:lnTo>
                <a:cubicBezTo>
                  <a:pt x="19811" y="223647"/>
                  <a:pt x="34290" y="210819"/>
                  <a:pt x="43815" y="191769"/>
                </a:cubicBezTo>
                <a:cubicBezTo>
                  <a:pt x="53340" y="172592"/>
                  <a:pt x="58039" y="148208"/>
                  <a:pt x="58039" y="118744"/>
                </a:cubicBezTo>
                <a:cubicBezTo>
                  <a:pt x="58039" y="90297"/>
                  <a:pt x="53340" y="66547"/>
                  <a:pt x="43815" y="47751"/>
                </a:cubicBezTo>
                <a:cubicBezTo>
                  <a:pt x="34417" y="28828"/>
                  <a:pt x="19811" y="16128"/>
                  <a:pt x="0" y="9651"/>
                </a:cubicBezTo>
                <a:lnTo>
                  <a:pt x="342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273" y="2549779"/>
            <a:ext cx="80010" cy="239902"/>
          </a:xfrm>
          <a:custGeom>
            <a:avLst/>
            <a:gdLst>
              <a:gd name="connsiteX0" fmla="*/ 76580 w 80010"/>
              <a:gd name="connsiteY0" fmla="*/ 0 h 239902"/>
              <a:gd name="connsiteX1" fmla="*/ 80009 w 80010"/>
              <a:gd name="connsiteY1" fmla="*/ 9651 h 239902"/>
              <a:gd name="connsiteX2" fmla="*/ 36194 w 80010"/>
              <a:gd name="connsiteY2" fmla="*/ 47751 h 239902"/>
              <a:gd name="connsiteX3" fmla="*/ 21970 w 80010"/>
              <a:gd name="connsiteY3" fmla="*/ 118744 h 239902"/>
              <a:gd name="connsiteX4" fmla="*/ 36194 w 80010"/>
              <a:gd name="connsiteY4" fmla="*/ 191769 h 239902"/>
              <a:gd name="connsiteX5" fmla="*/ 79628 w 80010"/>
              <a:gd name="connsiteY5" fmla="*/ 230250 h 239902"/>
              <a:gd name="connsiteX6" fmla="*/ 76580 w 80010"/>
              <a:gd name="connsiteY6" fmla="*/ 239902 h 239902"/>
              <a:gd name="connsiteX7" fmla="*/ 19811 w 80010"/>
              <a:gd name="connsiteY7" fmla="*/ 197992 h 239902"/>
              <a:gd name="connsiteX8" fmla="*/ 0 w 80010"/>
              <a:gd name="connsiteY8" fmla="*/ 120014 h 239902"/>
              <a:gd name="connsiteX9" fmla="*/ 19811 w 80010"/>
              <a:gd name="connsiteY9" fmla="*/ 42036 h 239902"/>
              <a:gd name="connsiteX10" fmla="*/ 76580 w 80010"/>
              <a:gd name="connsiteY10" fmla="*/ 0 h 23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010" h="239902">
                <a:moveTo>
                  <a:pt x="76580" y="0"/>
                </a:moveTo>
                <a:lnTo>
                  <a:pt x="80009" y="9651"/>
                </a:lnTo>
                <a:cubicBezTo>
                  <a:pt x="60197" y="16128"/>
                  <a:pt x="45592" y="28828"/>
                  <a:pt x="36194" y="47751"/>
                </a:cubicBezTo>
                <a:cubicBezTo>
                  <a:pt x="26669" y="66547"/>
                  <a:pt x="21970" y="90297"/>
                  <a:pt x="21970" y="118744"/>
                </a:cubicBezTo>
                <a:cubicBezTo>
                  <a:pt x="21970" y="148208"/>
                  <a:pt x="26669" y="172592"/>
                  <a:pt x="36194" y="191769"/>
                </a:cubicBezTo>
                <a:cubicBezTo>
                  <a:pt x="45592" y="210819"/>
                  <a:pt x="60070" y="223647"/>
                  <a:pt x="79628" y="230250"/>
                </a:cubicBezTo>
                <a:lnTo>
                  <a:pt x="76580" y="239902"/>
                </a:lnTo>
                <a:cubicBezTo>
                  <a:pt x="51816" y="233425"/>
                  <a:pt x="32892" y="219455"/>
                  <a:pt x="19811" y="197992"/>
                </a:cubicBezTo>
                <a:cubicBezTo>
                  <a:pt x="6603" y="176529"/>
                  <a:pt x="0" y="150494"/>
                  <a:pt x="0" y="120014"/>
                </a:cubicBezTo>
                <a:cubicBezTo>
                  <a:pt x="0" y="89535"/>
                  <a:pt x="6603" y="63626"/>
                  <a:pt x="19811" y="42036"/>
                </a:cubicBezTo>
                <a:cubicBezTo>
                  <a:pt x="33019" y="20447"/>
                  <a:pt x="51942" y="6476"/>
                  <a:pt x="76580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0955" y="3550284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3 w 109601"/>
              <a:gd name="connsiteY1" fmla="*/ 57658 h 328929"/>
              <a:gd name="connsiteX2" fmla="*/ 109601 w 109601"/>
              <a:gd name="connsiteY2" fmla="*/ 164592 h 328929"/>
              <a:gd name="connsiteX3" fmla="*/ 82550 w 109601"/>
              <a:gd name="connsiteY3" fmla="*/ 271526 h 328929"/>
              <a:gd name="connsiteX4" fmla="*/ 4698 w 109601"/>
              <a:gd name="connsiteY4" fmla="*/ 328930 h 328929"/>
              <a:gd name="connsiteX5" fmla="*/ 508 w 109601"/>
              <a:gd name="connsiteY5" fmla="*/ 315595 h 328929"/>
              <a:gd name="connsiteX6" fmla="*/ 60070 w 109601"/>
              <a:gd name="connsiteY6" fmla="*/ 262890 h 328929"/>
              <a:gd name="connsiteX7" fmla="*/ 79629 w 109601"/>
              <a:gd name="connsiteY7" fmla="*/ 162814 h 328929"/>
              <a:gd name="connsiteX8" fmla="*/ 60198 w 109601"/>
              <a:gd name="connsiteY8" fmla="*/ 65532 h 328929"/>
              <a:gd name="connsiteX9" fmla="*/ 0 w 109601"/>
              <a:gd name="connsiteY9" fmla="*/ 13335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90"/>
                  <a:pt x="64389" y="28194"/>
                  <a:pt x="82423" y="57658"/>
                </a:cubicBezTo>
                <a:cubicBezTo>
                  <a:pt x="100457" y="87249"/>
                  <a:pt x="109601" y="122809"/>
                  <a:pt x="109601" y="164592"/>
                </a:cubicBezTo>
                <a:cubicBezTo>
                  <a:pt x="109601" y="206375"/>
                  <a:pt x="100583" y="242061"/>
                  <a:pt x="82550" y="271526"/>
                </a:cubicBezTo>
                <a:cubicBezTo>
                  <a:pt x="64516" y="300863"/>
                  <a:pt x="38480" y="320040"/>
                  <a:pt x="4698" y="328930"/>
                </a:cubicBezTo>
                <a:lnTo>
                  <a:pt x="508" y="315595"/>
                </a:lnTo>
                <a:cubicBezTo>
                  <a:pt x="27177" y="306705"/>
                  <a:pt x="47117" y="289179"/>
                  <a:pt x="60070" y="262890"/>
                </a:cubicBezTo>
                <a:cubicBezTo>
                  <a:pt x="73025" y="236601"/>
                  <a:pt x="79629" y="203327"/>
                  <a:pt x="79629" y="162814"/>
                </a:cubicBezTo>
                <a:cubicBezTo>
                  <a:pt x="79629" y="123825"/>
                  <a:pt x="73151" y="91313"/>
                  <a:pt x="60198" y="65532"/>
                </a:cubicBezTo>
                <a:cubicBezTo>
                  <a:pt x="47244" y="39624"/>
                  <a:pt x="27177" y="22225"/>
                  <a:pt x="0" y="13335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6661" y="3550284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5 h 328929"/>
              <a:gd name="connsiteX2" fmla="*/ 49530 w 109601"/>
              <a:gd name="connsiteY2" fmla="*/ 65532 h 328929"/>
              <a:gd name="connsiteX3" fmla="*/ 29972 w 109601"/>
              <a:gd name="connsiteY3" fmla="*/ 162814 h 328929"/>
              <a:gd name="connsiteX4" fmla="*/ 49530 w 109601"/>
              <a:gd name="connsiteY4" fmla="*/ 262890 h 328929"/>
              <a:gd name="connsiteX5" fmla="*/ 108966 w 109601"/>
              <a:gd name="connsiteY5" fmla="*/ 315595 h 328929"/>
              <a:gd name="connsiteX6" fmla="*/ 104902 w 109601"/>
              <a:gd name="connsiteY6" fmla="*/ 328930 h 328929"/>
              <a:gd name="connsiteX7" fmla="*/ 27051 w 109601"/>
              <a:gd name="connsiteY7" fmla="*/ 271526 h 328929"/>
              <a:gd name="connsiteX8" fmla="*/ 0 w 109601"/>
              <a:gd name="connsiteY8" fmla="*/ 164592 h 328929"/>
              <a:gd name="connsiteX9" fmla="*/ 27051 w 109601"/>
              <a:gd name="connsiteY9" fmla="*/ 57658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5"/>
                </a:lnTo>
                <a:cubicBezTo>
                  <a:pt x="82550" y="22225"/>
                  <a:pt x="62484" y="39624"/>
                  <a:pt x="49530" y="65532"/>
                </a:cubicBezTo>
                <a:cubicBezTo>
                  <a:pt x="36449" y="91313"/>
                  <a:pt x="29972" y="123825"/>
                  <a:pt x="29972" y="162814"/>
                </a:cubicBezTo>
                <a:cubicBezTo>
                  <a:pt x="29972" y="203327"/>
                  <a:pt x="36449" y="236601"/>
                  <a:pt x="49530" y="262890"/>
                </a:cubicBezTo>
                <a:cubicBezTo>
                  <a:pt x="62484" y="289179"/>
                  <a:pt x="82296" y="306705"/>
                  <a:pt x="108966" y="315595"/>
                </a:cubicBezTo>
                <a:lnTo>
                  <a:pt x="104902" y="328930"/>
                </a:lnTo>
                <a:cubicBezTo>
                  <a:pt x="70993" y="320040"/>
                  <a:pt x="45085" y="300863"/>
                  <a:pt x="27051" y="271526"/>
                </a:cubicBezTo>
                <a:cubicBezTo>
                  <a:pt x="9016" y="242061"/>
                  <a:pt x="0" y="206375"/>
                  <a:pt x="0" y="164592"/>
                </a:cubicBezTo>
                <a:cubicBezTo>
                  <a:pt x="0" y="122809"/>
                  <a:pt x="9016" y="87249"/>
                  <a:pt x="27051" y="57658"/>
                </a:cubicBezTo>
                <a:cubicBezTo>
                  <a:pt x="45212" y="28194"/>
                  <a:pt x="71120" y="8890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9344" y="3540252"/>
            <a:ext cx="446532" cy="342391"/>
          </a:xfrm>
          <a:custGeom>
            <a:avLst/>
            <a:gdLst>
              <a:gd name="connsiteX0" fmla="*/ 227076 w 446532"/>
              <a:gd name="connsiteY0" fmla="*/ 0 h 342391"/>
              <a:gd name="connsiteX1" fmla="*/ 446532 w 446532"/>
              <a:gd name="connsiteY1" fmla="*/ 0 h 342391"/>
              <a:gd name="connsiteX2" fmla="*/ 446532 w 446532"/>
              <a:gd name="connsiteY2" fmla="*/ 22859 h 342391"/>
              <a:gd name="connsiteX3" fmla="*/ 247904 w 446532"/>
              <a:gd name="connsiteY3" fmla="*/ 22859 h 342391"/>
              <a:gd name="connsiteX4" fmla="*/ 247904 w 446532"/>
              <a:gd name="connsiteY4" fmla="*/ 23748 h 342391"/>
              <a:gd name="connsiteX5" fmla="*/ 216535 w 446532"/>
              <a:gd name="connsiteY5" fmla="*/ 23748 h 342391"/>
              <a:gd name="connsiteX6" fmla="*/ 123189 w 446532"/>
              <a:gd name="connsiteY6" fmla="*/ 342391 h 342391"/>
              <a:gd name="connsiteX7" fmla="*/ 106426 w 446532"/>
              <a:gd name="connsiteY7" fmla="*/ 342391 h 342391"/>
              <a:gd name="connsiteX8" fmla="*/ 34670 w 446532"/>
              <a:gd name="connsiteY8" fmla="*/ 188086 h 342391"/>
              <a:gd name="connsiteX9" fmla="*/ 5333 w 446532"/>
              <a:gd name="connsiteY9" fmla="*/ 201040 h 342391"/>
              <a:gd name="connsiteX10" fmla="*/ 0 w 446532"/>
              <a:gd name="connsiteY10" fmla="*/ 188086 h 342391"/>
              <a:gd name="connsiteX11" fmla="*/ 56895 w 446532"/>
              <a:gd name="connsiteY11" fmla="*/ 162051 h 342391"/>
              <a:gd name="connsiteX12" fmla="*/ 118110 w 446532"/>
              <a:gd name="connsiteY12" fmla="*/ 296671 h 342391"/>
              <a:gd name="connsiteX13" fmla="*/ 203707 w 446532"/>
              <a:gd name="connsiteY13" fmla="*/ 634 h 342391"/>
              <a:gd name="connsiteX14" fmla="*/ 227076 w 446532"/>
              <a:gd name="connsiteY14" fmla="*/ 634 h 342391"/>
              <a:gd name="connsiteX15" fmla="*/ 227076 w 446532"/>
              <a:gd name="connsiteY15" fmla="*/ 0 h 342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446532" h="342391">
                <a:moveTo>
                  <a:pt x="227076" y="0"/>
                </a:moveTo>
                <a:lnTo>
                  <a:pt x="446532" y="0"/>
                </a:lnTo>
                <a:lnTo>
                  <a:pt x="446532" y="22859"/>
                </a:lnTo>
                <a:lnTo>
                  <a:pt x="247904" y="22859"/>
                </a:lnTo>
                <a:lnTo>
                  <a:pt x="247904" y="23748"/>
                </a:lnTo>
                <a:lnTo>
                  <a:pt x="216535" y="23748"/>
                </a:lnTo>
                <a:lnTo>
                  <a:pt x="123189" y="342391"/>
                </a:lnTo>
                <a:lnTo>
                  <a:pt x="106426" y="342391"/>
                </a:lnTo>
                <a:lnTo>
                  <a:pt x="34670" y="188086"/>
                </a:lnTo>
                <a:lnTo>
                  <a:pt x="5333" y="201040"/>
                </a:lnTo>
                <a:lnTo>
                  <a:pt x="0" y="188086"/>
                </a:lnTo>
                <a:lnTo>
                  <a:pt x="56895" y="162051"/>
                </a:lnTo>
                <a:lnTo>
                  <a:pt x="118110" y="296671"/>
                </a:lnTo>
                <a:lnTo>
                  <a:pt x="203707" y="634"/>
                </a:lnTo>
                <a:lnTo>
                  <a:pt x="227076" y="634"/>
                </a:lnTo>
                <a:lnTo>
                  <a:pt x="227076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11091" y="3550284"/>
            <a:ext cx="109601" cy="328929"/>
          </a:xfrm>
          <a:custGeom>
            <a:avLst/>
            <a:gdLst>
              <a:gd name="connsiteX0" fmla="*/ 4698 w 109601"/>
              <a:gd name="connsiteY0" fmla="*/ 0 h 328929"/>
              <a:gd name="connsiteX1" fmla="*/ 82423 w 109601"/>
              <a:gd name="connsiteY1" fmla="*/ 57658 h 328929"/>
              <a:gd name="connsiteX2" fmla="*/ 109601 w 109601"/>
              <a:gd name="connsiteY2" fmla="*/ 164592 h 328929"/>
              <a:gd name="connsiteX3" fmla="*/ 82550 w 109601"/>
              <a:gd name="connsiteY3" fmla="*/ 271526 h 328929"/>
              <a:gd name="connsiteX4" fmla="*/ 4698 w 109601"/>
              <a:gd name="connsiteY4" fmla="*/ 328930 h 328929"/>
              <a:gd name="connsiteX5" fmla="*/ 508 w 109601"/>
              <a:gd name="connsiteY5" fmla="*/ 315595 h 328929"/>
              <a:gd name="connsiteX6" fmla="*/ 60071 w 109601"/>
              <a:gd name="connsiteY6" fmla="*/ 262890 h 328929"/>
              <a:gd name="connsiteX7" fmla="*/ 79629 w 109601"/>
              <a:gd name="connsiteY7" fmla="*/ 162814 h 328929"/>
              <a:gd name="connsiteX8" fmla="*/ 60198 w 109601"/>
              <a:gd name="connsiteY8" fmla="*/ 65532 h 328929"/>
              <a:gd name="connsiteX9" fmla="*/ 0 w 109601"/>
              <a:gd name="connsiteY9" fmla="*/ 13335 h 328929"/>
              <a:gd name="connsiteX10" fmla="*/ 4698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4698" y="0"/>
                </a:moveTo>
                <a:cubicBezTo>
                  <a:pt x="38480" y="8890"/>
                  <a:pt x="64389" y="28194"/>
                  <a:pt x="82423" y="57658"/>
                </a:cubicBezTo>
                <a:cubicBezTo>
                  <a:pt x="100457" y="87249"/>
                  <a:pt x="109601" y="122809"/>
                  <a:pt x="109601" y="164592"/>
                </a:cubicBezTo>
                <a:cubicBezTo>
                  <a:pt x="109601" y="206375"/>
                  <a:pt x="100584" y="242061"/>
                  <a:pt x="82550" y="271526"/>
                </a:cubicBezTo>
                <a:cubicBezTo>
                  <a:pt x="64516" y="300863"/>
                  <a:pt x="38480" y="320040"/>
                  <a:pt x="4698" y="328930"/>
                </a:cubicBezTo>
                <a:lnTo>
                  <a:pt x="508" y="315595"/>
                </a:lnTo>
                <a:cubicBezTo>
                  <a:pt x="27178" y="306705"/>
                  <a:pt x="47117" y="289179"/>
                  <a:pt x="60071" y="262890"/>
                </a:cubicBezTo>
                <a:cubicBezTo>
                  <a:pt x="73025" y="236601"/>
                  <a:pt x="79629" y="203327"/>
                  <a:pt x="79629" y="162814"/>
                </a:cubicBezTo>
                <a:cubicBezTo>
                  <a:pt x="79629" y="123825"/>
                  <a:pt x="73152" y="91313"/>
                  <a:pt x="60198" y="65532"/>
                </a:cubicBezTo>
                <a:cubicBezTo>
                  <a:pt x="47244" y="39624"/>
                  <a:pt x="27178" y="22225"/>
                  <a:pt x="0" y="13335"/>
                </a:cubicBezTo>
                <a:lnTo>
                  <a:pt x="4698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1305" y="3550284"/>
            <a:ext cx="109601" cy="328929"/>
          </a:xfrm>
          <a:custGeom>
            <a:avLst/>
            <a:gdLst>
              <a:gd name="connsiteX0" fmla="*/ 104902 w 109601"/>
              <a:gd name="connsiteY0" fmla="*/ 0 h 328929"/>
              <a:gd name="connsiteX1" fmla="*/ 109601 w 109601"/>
              <a:gd name="connsiteY1" fmla="*/ 13335 h 328929"/>
              <a:gd name="connsiteX2" fmla="*/ 49529 w 109601"/>
              <a:gd name="connsiteY2" fmla="*/ 65532 h 328929"/>
              <a:gd name="connsiteX3" fmla="*/ 29972 w 109601"/>
              <a:gd name="connsiteY3" fmla="*/ 162814 h 328929"/>
              <a:gd name="connsiteX4" fmla="*/ 49529 w 109601"/>
              <a:gd name="connsiteY4" fmla="*/ 262890 h 328929"/>
              <a:gd name="connsiteX5" fmla="*/ 108965 w 109601"/>
              <a:gd name="connsiteY5" fmla="*/ 315595 h 328929"/>
              <a:gd name="connsiteX6" fmla="*/ 104902 w 109601"/>
              <a:gd name="connsiteY6" fmla="*/ 328930 h 328929"/>
              <a:gd name="connsiteX7" fmla="*/ 27051 w 109601"/>
              <a:gd name="connsiteY7" fmla="*/ 271526 h 328929"/>
              <a:gd name="connsiteX8" fmla="*/ 0 w 109601"/>
              <a:gd name="connsiteY8" fmla="*/ 164592 h 328929"/>
              <a:gd name="connsiteX9" fmla="*/ 27051 w 109601"/>
              <a:gd name="connsiteY9" fmla="*/ 57658 h 328929"/>
              <a:gd name="connsiteX10" fmla="*/ 104902 w 109601"/>
              <a:gd name="connsiteY10" fmla="*/ 0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9601" h="328929">
                <a:moveTo>
                  <a:pt x="104902" y="0"/>
                </a:moveTo>
                <a:lnTo>
                  <a:pt x="109601" y="13335"/>
                </a:lnTo>
                <a:cubicBezTo>
                  <a:pt x="82550" y="22225"/>
                  <a:pt x="62484" y="39624"/>
                  <a:pt x="49529" y="65532"/>
                </a:cubicBezTo>
                <a:cubicBezTo>
                  <a:pt x="36448" y="91313"/>
                  <a:pt x="29972" y="123825"/>
                  <a:pt x="29972" y="162814"/>
                </a:cubicBezTo>
                <a:cubicBezTo>
                  <a:pt x="29972" y="203327"/>
                  <a:pt x="36448" y="236601"/>
                  <a:pt x="49529" y="262890"/>
                </a:cubicBezTo>
                <a:cubicBezTo>
                  <a:pt x="62484" y="289179"/>
                  <a:pt x="82296" y="306705"/>
                  <a:pt x="108965" y="315595"/>
                </a:cubicBezTo>
                <a:lnTo>
                  <a:pt x="104902" y="328930"/>
                </a:lnTo>
                <a:cubicBezTo>
                  <a:pt x="70992" y="320040"/>
                  <a:pt x="45084" y="300863"/>
                  <a:pt x="27051" y="271526"/>
                </a:cubicBezTo>
                <a:cubicBezTo>
                  <a:pt x="9016" y="242061"/>
                  <a:pt x="0" y="206375"/>
                  <a:pt x="0" y="164592"/>
                </a:cubicBezTo>
                <a:cubicBezTo>
                  <a:pt x="0" y="122809"/>
                  <a:pt x="9016" y="87249"/>
                  <a:pt x="27051" y="57658"/>
                </a:cubicBezTo>
                <a:cubicBezTo>
                  <a:pt x="45211" y="28194"/>
                  <a:pt x="71120" y="8890"/>
                  <a:pt x="104902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9073" y="4709286"/>
            <a:ext cx="79883" cy="239903"/>
          </a:xfrm>
          <a:custGeom>
            <a:avLst/>
            <a:gdLst>
              <a:gd name="connsiteX0" fmla="*/ 3429 w 79883"/>
              <a:gd name="connsiteY0" fmla="*/ 0 h 239903"/>
              <a:gd name="connsiteX1" fmla="*/ 60071 w 79883"/>
              <a:gd name="connsiteY1" fmla="*/ 42036 h 239903"/>
              <a:gd name="connsiteX2" fmla="*/ 79883 w 79883"/>
              <a:gd name="connsiteY2" fmla="*/ 120015 h 239903"/>
              <a:gd name="connsiteX3" fmla="*/ 60198 w 79883"/>
              <a:gd name="connsiteY3" fmla="*/ 197992 h 239903"/>
              <a:gd name="connsiteX4" fmla="*/ 3429 w 79883"/>
              <a:gd name="connsiteY4" fmla="*/ 239903 h 239903"/>
              <a:gd name="connsiteX5" fmla="*/ 380 w 79883"/>
              <a:gd name="connsiteY5" fmla="*/ 230251 h 239903"/>
              <a:gd name="connsiteX6" fmla="*/ 43815 w 79883"/>
              <a:gd name="connsiteY6" fmla="*/ 191770 h 239903"/>
              <a:gd name="connsiteX7" fmla="*/ 58039 w 79883"/>
              <a:gd name="connsiteY7" fmla="*/ 118745 h 239903"/>
              <a:gd name="connsiteX8" fmla="*/ 43815 w 79883"/>
              <a:gd name="connsiteY8" fmla="*/ 47752 h 239903"/>
              <a:gd name="connsiteX9" fmla="*/ 0 w 79883"/>
              <a:gd name="connsiteY9" fmla="*/ 9652 h 239903"/>
              <a:gd name="connsiteX10" fmla="*/ 3429 w 79883"/>
              <a:gd name="connsiteY10" fmla="*/ 0 h 23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83" h="239903">
                <a:moveTo>
                  <a:pt x="3429" y="0"/>
                </a:moveTo>
                <a:cubicBezTo>
                  <a:pt x="28067" y="6477"/>
                  <a:pt x="46990" y="20447"/>
                  <a:pt x="60071" y="42036"/>
                </a:cubicBezTo>
                <a:cubicBezTo>
                  <a:pt x="73279" y="63627"/>
                  <a:pt x="79883" y="89534"/>
                  <a:pt x="79883" y="120015"/>
                </a:cubicBezTo>
                <a:cubicBezTo>
                  <a:pt x="79883" y="150495"/>
                  <a:pt x="73405" y="176529"/>
                  <a:pt x="60198" y="197992"/>
                </a:cubicBezTo>
                <a:cubicBezTo>
                  <a:pt x="46990" y="219455"/>
                  <a:pt x="28067" y="233426"/>
                  <a:pt x="3429" y="239903"/>
                </a:cubicBezTo>
                <a:lnTo>
                  <a:pt x="380" y="230251"/>
                </a:lnTo>
                <a:cubicBezTo>
                  <a:pt x="19811" y="223647"/>
                  <a:pt x="34290" y="210820"/>
                  <a:pt x="43815" y="191770"/>
                </a:cubicBezTo>
                <a:cubicBezTo>
                  <a:pt x="53340" y="172592"/>
                  <a:pt x="58039" y="148209"/>
                  <a:pt x="58039" y="118745"/>
                </a:cubicBezTo>
                <a:cubicBezTo>
                  <a:pt x="58039" y="90297"/>
                  <a:pt x="53340" y="66547"/>
                  <a:pt x="43815" y="47752"/>
                </a:cubicBezTo>
                <a:cubicBezTo>
                  <a:pt x="34417" y="28828"/>
                  <a:pt x="19811" y="16128"/>
                  <a:pt x="0" y="9652"/>
                </a:cubicBezTo>
                <a:lnTo>
                  <a:pt x="3429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98549" y="4709286"/>
            <a:ext cx="80009" cy="239903"/>
          </a:xfrm>
          <a:custGeom>
            <a:avLst/>
            <a:gdLst>
              <a:gd name="connsiteX0" fmla="*/ 76580 w 80009"/>
              <a:gd name="connsiteY0" fmla="*/ 0 h 239903"/>
              <a:gd name="connsiteX1" fmla="*/ 80009 w 80009"/>
              <a:gd name="connsiteY1" fmla="*/ 9652 h 239903"/>
              <a:gd name="connsiteX2" fmla="*/ 36194 w 80009"/>
              <a:gd name="connsiteY2" fmla="*/ 47752 h 239903"/>
              <a:gd name="connsiteX3" fmla="*/ 21970 w 80009"/>
              <a:gd name="connsiteY3" fmla="*/ 118745 h 239903"/>
              <a:gd name="connsiteX4" fmla="*/ 36194 w 80009"/>
              <a:gd name="connsiteY4" fmla="*/ 191770 h 239903"/>
              <a:gd name="connsiteX5" fmla="*/ 79628 w 80009"/>
              <a:gd name="connsiteY5" fmla="*/ 230251 h 239903"/>
              <a:gd name="connsiteX6" fmla="*/ 76580 w 80009"/>
              <a:gd name="connsiteY6" fmla="*/ 239903 h 239903"/>
              <a:gd name="connsiteX7" fmla="*/ 19811 w 80009"/>
              <a:gd name="connsiteY7" fmla="*/ 197992 h 239903"/>
              <a:gd name="connsiteX8" fmla="*/ 0 w 80009"/>
              <a:gd name="connsiteY8" fmla="*/ 120015 h 239903"/>
              <a:gd name="connsiteX9" fmla="*/ 19811 w 80009"/>
              <a:gd name="connsiteY9" fmla="*/ 42036 h 239903"/>
              <a:gd name="connsiteX10" fmla="*/ 76580 w 80009"/>
              <a:gd name="connsiteY10" fmla="*/ 0 h 239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0009" h="239903">
                <a:moveTo>
                  <a:pt x="76580" y="0"/>
                </a:moveTo>
                <a:lnTo>
                  <a:pt x="80009" y="9652"/>
                </a:lnTo>
                <a:cubicBezTo>
                  <a:pt x="60197" y="16128"/>
                  <a:pt x="45593" y="28828"/>
                  <a:pt x="36194" y="47752"/>
                </a:cubicBezTo>
                <a:cubicBezTo>
                  <a:pt x="26669" y="66547"/>
                  <a:pt x="21970" y="90297"/>
                  <a:pt x="21970" y="118745"/>
                </a:cubicBezTo>
                <a:cubicBezTo>
                  <a:pt x="21970" y="148209"/>
                  <a:pt x="26669" y="172592"/>
                  <a:pt x="36194" y="191770"/>
                </a:cubicBezTo>
                <a:cubicBezTo>
                  <a:pt x="45593" y="210820"/>
                  <a:pt x="60071" y="223647"/>
                  <a:pt x="79628" y="230251"/>
                </a:cubicBezTo>
                <a:lnTo>
                  <a:pt x="76580" y="239903"/>
                </a:lnTo>
                <a:cubicBezTo>
                  <a:pt x="51815" y="233426"/>
                  <a:pt x="32893" y="219455"/>
                  <a:pt x="19811" y="197992"/>
                </a:cubicBezTo>
                <a:cubicBezTo>
                  <a:pt x="6603" y="176529"/>
                  <a:pt x="0" y="150495"/>
                  <a:pt x="0" y="120015"/>
                </a:cubicBezTo>
                <a:cubicBezTo>
                  <a:pt x="0" y="89534"/>
                  <a:pt x="6603" y="63627"/>
                  <a:pt x="19811" y="42036"/>
                </a:cubicBezTo>
                <a:cubicBezTo>
                  <a:pt x="33019" y="20447"/>
                  <a:pt x="51943" y="6477"/>
                  <a:pt x="76580" y="0"/>
                </a:cubicBez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127500"/>
            <a:ext cx="49022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042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3.5×1.7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𝑒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  <a:r>
              <a:rPr lang="en-US" altLang="zh-CN" sz="203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friend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on-line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54000"/>
            <a:ext cx="3644900" cy="375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dirty="0" smtClean="0"/>
              <a:t>		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1+2+3+4</a:t>
            </a:r>
            <a:r>
              <a:rPr lang="en-US" altLang="zh-CN" sz="16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18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</a:t>
            </a:r>
          </a:p>
          <a:p>
            <a:pPr>
              <a:lnSpc>
                <a:spcPts val="12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dirty="0" smtClean="0"/>
              <a:t>				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</a:p>
          <a:p>
            <a:pPr>
              <a:lnSpc>
                <a:spcPts val="0"/>
              </a:lnSpc>
              <a:tabLst>
                <a:tab pos="266700" algn="l"/>
                <a:tab pos="1282700" algn="l"/>
                <a:tab pos="15875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𝜋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ln(tan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2415539"/>
            <a:ext cx="7778496" cy="22860"/>
          </a:xfrm>
          <a:custGeom>
            <a:avLst/>
            <a:gdLst>
              <a:gd name="connsiteX0" fmla="*/ 0 w 7778496"/>
              <a:gd name="connsiteY0" fmla="*/ 0 h 22860"/>
              <a:gd name="connsiteX1" fmla="*/ 1944624 w 7778496"/>
              <a:gd name="connsiteY1" fmla="*/ 0 h 22860"/>
              <a:gd name="connsiteX2" fmla="*/ 3889247 w 7778496"/>
              <a:gd name="connsiteY2" fmla="*/ 0 h 22860"/>
              <a:gd name="connsiteX3" fmla="*/ 5833872 w 7778496"/>
              <a:gd name="connsiteY3" fmla="*/ 0 h 22860"/>
              <a:gd name="connsiteX4" fmla="*/ 7778496 w 7778496"/>
              <a:gd name="connsiteY4" fmla="*/ 0 h 22860"/>
              <a:gd name="connsiteX5" fmla="*/ 7778496 w 7778496"/>
              <a:gd name="connsiteY5" fmla="*/ 22860 h 22860"/>
              <a:gd name="connsiteX6" fmla="*/ 5833872 w 7778496"/>
              <a:gd name="connsiteY6" fmla="*/ 22860 h 22860"/>
              <a:gd name="connsiteX7" fmla="*/ 3889247 w 7778496"/>
              <a:gd name="connsiteY7" fmla="*/ 22860 h 22860"/>
              <a:gd name="connsiteX8" fmla="*/ 1944624 w 7778496"/>
              <a:gd name="connsiteY8" fmla="*/ 22860 h 22860"/>
              <a:gd name="connsiteX9" fmla="*/ 0 w 7778496"/>
              <a:gd name="connsiteY9" fmla="*/ 22860 h 22860"/>
              <a:gd name="connsiteX10" fmla="*/ 0 w 7778496"/>
              <a:gd name="connsiteY10" fmla="*/ 0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778496" h="22860">
                <a:moveTo>
                  <a:pt x="0" y="0"/>
                </a:moveTo>
                <a:lnTo>
                  <a:pt x="1944624" y="0"/>
                </a:lnTo>
                <a:lnTo>
                  <a:pt x="3889247" y="0"/>
                </a:lnTo>
                <a:lnTo>
                  <a:pt x="5833872" y="0"/>
                </a:lnTo>
                <a:lnTo>
                  <a:pt x="7778496" y="0"/>
                </a:lnTo>
                <a:lnTo>
                  <a:pt x="7778496" y="22860"/>
                </a:lnTo>
                <a:lnTo>
                  <a:pt x="5833872" y="22860"/>
                </a:lnTo>
                <a:lnTo>
                  <a:pt x="3889247" y="22860"/>
                </a:lnTo>
                <a:lnTo>
                  <a:pt x="1944624" y="22860"/>
                </a:lnTo>
                <a:lnTo>
                  <a:pt x="0" y="2286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5839" y="3816096"/>
            <a:ext cx="3627119" cy="22859"/>
          </a:xfrm>
          <a:custGeom>
            <a:avLst/>
            <a:gdLst>
              <a:gd name="connsiteX0" fmla="*/ 0 w 3627119"/>
              <a:gd name="connsiteY0" fmla="*/ 0 h 22859"/>
              <a:gd name="connsiteX1" fmla="*/ 1813560 w 3627119"/>
              <a:gd name="connsiteY1" fmla="*/ 0 h 22859"/>
              <a:gd name="connsiteX2" fmla="*/ 3627119 w 3627119"/>
              <a:gd name="connsiteY2" fmla="*/ 0 h 22859"/>
              <a:gd name="connsiteX3" fmla="*/ 3627119 w 3627119"/>
              <a:gd name="connsiteY3" fmla="*/ 22859 h 22859"/>
              <a:gd name="connsiteX4" fmla="*/ 1813560 w 3627119"/>
              <a:gd name="connsiteY4" fmla="*/ 22859 h 22859"/>
              <a:gd name="connsiteX5" fmla="*/ 0 w 3627119"/>
              <a:gd name="connsiteY5" fmla="*/ 22859 h 22859"/>
              <a:gd name="connsiteX6" fmla="*/ 0 w 3627119"/>
              <a:gd name="connsiteY6" fmla="*/ 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627119" h="22859">
                <a:moveTo>
                  <a:pt x="0" y="0"/>
                </a:moveTo>
                <a:lnTo>
                  <a:pt x="1813560" y="0"/>
                </a:lnTo>
                <a:lnTo>
                  <a:pt x="3627119" y="0"/>
                </a:lnTo>
                <a:lnTo>
                  <a:pt x="3627119" y="22859"/>
                </a:lnTo>
                <a:lnTo>
                  <a:pt x="1813560" y="22859"/>
                </a:lnTo>
                <a:lnTo>
                  <a:pt x="0" y="2285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5839" y="4258055"/>
            <a:ext cx="2525268" cy="22859"/>
          </a:xfrm>
          <a:custGeom>
            <a:avLst/>
            <a:gdLst>
              <a:gd name="connsiteX0" fmla="*/ 0 w 2525268"/>
              <a:gd name="connsiteY0" fmla="*/ 0 h 22859"/>
              <a:gd name="connsiteX1" fmla="*/ 1262633 w 2525268"/>
              <a:gd name="connsiteY1" fmla="*/ 0 h 22859"/>
              <a:gd name="connsiteX2" fmla="*/ 2525268 w 2525268"/>
              <a:gd name="connsiteY2" fmla="*/ 0 h 22859"/>
              <a:gd name="connsiteX3" fmla="*/ 2525268 w 2525268"/>
              <a:gd name="connsiteY3" fmla="*/ 22859 h 22859"/>
              <a:gd name="connsiteX4" fmla="*/ 1262633 w 2525268"/>
              <a:gd name="connsiteY4" fmla="*/ 22859 h 22859"/>
              <a:gd name="connsiteX5" fmla="*/ 0 w 2525268"/>
              <a:gd name="connsiteY5" fmla="*/ 22859 h 22859"/>
              <a:gd name="connsiteX6" fmla="*/ 0 w 2525268"/>
              <a:gd name="connsiteY6" fmla="*/ 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25268" h="22859">
                <a:moveTo>
                  <a:pt x="0" y="0"/>
                </a:moveTo>
                <a:lnTo>
                  <a:pt x="1262633" y="0"/>
                </a:lnTo>
                <a:lnTo>
                  <a:pt x="2525268" y="0"/>
                </a:lnTo>
                <a:lnTo>
                  <a:pt x="2525268" y="22859"/>
                </a:lnTo>
                <a:lnTo>
                  <a:pt x="1262633" y="22859"/>
                </a:lnTo>
                <a:lnTo>
                  <a:pt x="0" y="2285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5839" y="4700015"/>
            <a:ext cx="5608319" cy="22860"/>
          </a:xfrm>
          <a:custGeom>
            <a:avLst/>
            <a:gdLst>
              <a:gd name="connsiteX0" fmla="*/ 0 w 5608319"/>
              <a:gd name="connsiteY0" fmla="*/ 0 h 22860"/>
              <a:gd name="connsiteX1" fmla="*/ 1869439 w 5608319"/>
              <a:gd name="connsiteY1" fmla="*/ 0 h 22860"/>
              <a:gd name="connsiteX2" fmla="*/ 3738880 w 5608319"/>
              <a:gd name="connsiteY2" fmla="*/ 0 h 22860"/>
              <a:gd name="connsiteX3" fmla="*/ 5608319 w 5608319"/>
              <a:gd name="connsiteY3" fmla="*/ 0 h 22860"/>
              <a:gd name="connsiteX4" fmla="*/ 5608319 w 5608319"/>
              <a:gd name="connsiteY4" fmla="*/ 22860 h 22860"/>
              <a:gd name="connsiteX5" fmla="*/ 3738880 w 5608319"/>
              <a:gd name="connsiteY5" fmla="*/ 22860 h 22860"/>
              <a:gd name="connsiteX6" fmla="*/ 1869439 w 5608319"/>
              <a:gd name="connsiteY6" fmla="*/ 22860 h 22860"/>
              <a:gd name="connsiteX7" fmla="*/ 0 w 5608319"/>
              <a:gd name="connsiteY7" fmla="*/ 22860 h 22860"/>
              <a:gd name="connsiteX8" fmla="*/ 0 w 5608319"/>
              <a:gd name="connsiteY8" fmla="*/ 0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608319" h="22860">
                <a:moveTo>
                  <a:pt x="0" y="0"/>
                </a:moveTo>
                <a:lnTo>
                  <a:pt x="1869439" y="0"/>
                </a:lnTo>
                <a:lnTo>
                  <a:pt x="3738880" y="0"/>
                </a:lnTo>
                <a:lnTo>
                  <a:pt x="5608319" y="0"/>
                </a:lnTo>
                <a:lnTo>
                  <a:pt x="5608319" y="22860"/>
                </a:lnTo>
                <a:lnTo>
                  <a:pt x="3738880" y="22860"/>
                </a:lnTo>
                <a:lnTo>
                  <a:pt x="1869439" y="22860"/>
                </a:lnTo>
                <a:lnTo>
                  <a:pt x="0" y="2286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79502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Elementary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list:</a:t>
            </a:r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49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http://www.mathworks.com/help/matlab/functionlist.html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Arithmetic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Trigonometry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Exponents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Logarithms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Complex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3"/>
              </a:rPr>
              <a:t>Numbers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14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5"/>
              </a:rPr>
              <a:t>Cartesian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6"/>
              </a:rPr>
              <a:t>Coordinate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7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8"/>
              </a:rPr>
              <a:t>Conversion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9886" y="3744214"/>
            <a:ext cx="4250944" cy="843279"/>
          </a:xfrm>
          <a:custGeom>
            <a:avLst/>
            <a:gdLst>
              <a:gd name="connsiteX0" fmla="*/ 6350 w 4250944"/>
              <a:gd name="connsiteY0" fmla="*/ 836929 h 843279"/>
              <a:gd name="connsiteX1" fmla="*/ 4244593 w 4250944"/>
              <a:gd name="connsiteY1" fmla="*/ 836929 h 843279"/>
              <a:gd name="connsiteX2" fmla="*/ 4244593 w 4250944"/>
              <a:gd name="connsiteY2" fmla="*/ 6350 h 843279"/>
              <a:gd name="connsiteX3" fmla="*/ 6350 w 4250944"/>
              <a:gd name="connsiteY3" fmla="*/ 6350 h 843279"/>
              <a:gd name="connsiteX4" fmla="*/ 6350 w 4250944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0944" h="843279">
                <a:moveTo>
                  <a:pt x="6350" y="836929"/>
                </a:moveTo>
                <a:lnTo>
                  <a:pt x="4244593" y="836929"/>
                </a:lnTo>
                <a:lnTo>
                  <a:pt x="4244593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6838" y="2418333"/>
            <a:ext cx="4253991" cy="474472"/>
          </a:xfrm>
          <a:custGeom>
            <a:avLst/>
            <a:gdLst>
              <a:gd name="connsiteX0" fmla="*/ 6350 w 4253991"/>
              <a:gd name="connsiteY0" fmla="*/ 468122 h 474472"/>
              <a:gd name="connsiteX1" fmla="*/ 4247641 w 4253991"/>
              <a:gd name="connsiteY1" fmla="*/ 468122 h 474472"/>
              <a:gd name="connsiteX2" fmla="*/ 4247641 w 4253991"/>
              <a:gd name="connsiteY2" fmla="*/ 6350 h 474472"/>
              <a:gd name="connsiteX3" fmla="*/ 6350 w 4253991"/>
              <a:gd name="connsiteY3" fmla="*/ 6350 h 474472"/>
              <a:gd name="connsiteX4" fmla="*/ 6350 w 4253991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53991" h="474472">
                <a:moveTo>
                  <a:pt x="6350" y="468122"/>
                </a:moveTo>
                <a:lnTo>
                  <a:pt x="4247641" y="468122"/>
                </a:lnTo>
                <a:lnTo>
                  <a:pt x="4247641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5400000">
            <a:off x="2997200" y="3086100"/>
            <a:ext cx="33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4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28700"/>
            <a:ext cx="7975600" cy="516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660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Embedding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660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sin(cos(pi))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cos(pi)</a:t>
            </a:r>
          </a:p>
          <a:p>
            <a:pPr>
              <a:lnSpc>
                <a:spcPts val="2800"/>
              </a:lnSpc>
              <a:tabLst>
                <a:tab pos="1778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sin(ans)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77800" algn="l"/>
                <a:tab pos="6604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condensed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3300"/>
              </a:lnSpc>
              <a:tabLst>
                <a:tab pos="1778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708400"/>
            <a:ext cx="5575300" cy="140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39800"/>
            <a:ext cx="79502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“equal”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(=)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LHS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RHS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&gt;&gt;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384800"/>
            <a:ext cx="215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346700"/>
            <a:ext cx="6286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case/lower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difference?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number?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0"/>
            <a:ext cx="8382000" cy="543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6299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