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hyperlink" Target="http://www.mathworks.com/help/matlab/ref/switch.html"
		TargetMode="Externa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5" y="3389376"/>
            <a:ext cx="7867650" cy="38100"/>
          </a:xfrm>
          <a:custGeom>
            <a:avLst/>
            <a:gdLst>
              <a:gd name="connsiteX0" fmla="*/ 9525 w 7867650"/>
              <a:gd name="connsiteY0" fmla="*/ 9525 h 38100"/>
              <a:gd name="connsiteX1" fmla="*/ 7858125 w 7867650"/>
              <a:gd name="connsiteY1" fmla="*/ 11048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7650" h="38100">
                <a:moveTo>
                  <a:pt x="9525" y="9525"/>
                </a:moveTo>
                <a:lnTo>
                  <a:pt x="7858125" y="11048"/>
                </a:lnTo>
              </a:path>
            </a:pathLst>
          </a:custGeom>
          <a:ln w="127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689100"/>
            <a:ext cx="76581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5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06800"/>
            <a:ext cx="37846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67300"/>
            <a:ext cx="63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29200"/>
            <a:ext cx="24638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User-defined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68700"/>
            <a:ext cx="723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77995" y="1620139"/>
            <a:ext cx="4584699" cy="1697482"/>
          </a:xfrm>
          <a:custGeom>
            <a:avLst/>
            <a:gdLst>
              <a:gd name="connsiteX0" fmla="*/ 6350 w 4584699"/>
              <a:gd name="connsiteY0" fmla="*/ 1691132 h 1697482"/>
              <a:gd name="connsiteX1" fmla="*/ 4578349 w 4584699"/>
              <a:gd name="connsiteY1" fmla="*/ 1691132 h 1697482"/>
              <a:gd name="connsiteX2" fmla="*/ 4578349 w 4584699"/>
              <a:gd name="connsiteY2" fmla="*/ 6350 h 1697482"/>
              <a:gd name="connsiteX3" fmla="*/ 6350 w 4584699"/>
              <a:gd name="connsiteY3" fmla="*/ 6350 h 1697482"/>
              <a:gd name="connsiteX4" fmla="*/ 6350 w 4584699"/>
              <a:gd name="connsiteY4" fmla="*/ 1691132 h 16974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699" h="1697482">
                <a:moveTo>
                  <a:pt x="6350" y="1691132"/>
                </a:moveTo>
                <a:lnTo>
                  <a:pt x="4578349" y="1691132"/>
                </a:lnTo>
                <a:lnTo>
                  <a:pt x="4578349" y="6350"/>
                </a:lnTo>
                <a:lnTo>
                  <a:pt x="6350" y="6350"/>
                </a:lnTo>
                <a:lnTo>
                  <a:pt x="6350" y="16911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2146300"/>
            <a:ext cx="1562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2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603500"/>
            <a:ext cx="584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26416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2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while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165100"/>
            <a:ext cx="14097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8128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2120900"/>
            <a:ext cx="41910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prod(1:n)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1e100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12800"/>
            <a:ext cx="78105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summation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1+2+3+…+999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11951" y="1518030"/>
            <a:ext cx="2831338" cy="1697482"/>
          </a:xfrm>
          <a:custGeom>
            <a:avLst/>
            <a:gdLst>
              <a:gd name="connsiteX0" fmla="*/ 6350 w 2831338"/>
              <a:gd name="connsiteY0" fmla="*/ 1691132 h 1697482"/>
              <a:gd name="connsiteX1" fmla="*/ 2824988 w 2831338"/>
              <a:gd name="connsiteY1" fmla="*/ 1691132 h 1697482"/>
              <a:gd name="connsiteX2" fmla="*/ 2824988 w 2831338"/>
              <a:gd name="connsiteY2" fmla="*/ 6350 h 1697482"/>
              <a:gd name="connsiteX3" fmla="*/ 6350 w 2831338"/>
              <a:gd name="connsiteY3" fmla="*/ 6350 h 1697482"/>
              <a:gd name="connsiteX4" fmla="*/ 6350 w 2831338"/>
              <a:gd name="connsiteY4" fmla="*/ 1691132 h 16974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31338" h="1697482">
                <a:moveTo>
                  <a:pt x="6350" y="1691132"/>
                </a:moveTo>
                <a:lnTo>
                  <a:pt x="2824988" y="1691132"/>
                </a:lnTo>
                <a:lnTo>
                  <a:pt x="2824988" y="6350"/>
                </a:lnTo>
                <a:lnTo>
                  <a:pt x="6350" y="6350"/>
                </a:lnTo>
                <a:lnTo>
                  <a:pt x="6350" y="16911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3581400"/>
            <a:ext cx="8953500" cy="281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42900" y="1714500"/>
            <a:ext cx="54483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2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increment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9700"/>
            <a:ext cx="26416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2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for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99200" y="1638300"/>
            <a:ext cx="25527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n=1:10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a(n)=2^n;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disp(a)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16027" y="3610355"/>
          <a:ext cx="8676513" cy="2987001"/>
        </p:xfrm>
        <a:graphic>
          <a:graphicData uri="http://schemas.openxmlformats.org/drawingml/2006/table">
            <a:tbl>
              <a:tblPr/>
              <a:tblGrid>
                <a:gridCol w="4338192"/>
                <a:gridCol w="43383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dirty="0" smtClean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292934"/>
                      </a:solidFill>
                      <a:prstDash val="soli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92934"/>
                      </a:solidFill>
                      <a:prstDash val="soli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dirty="0" smtClean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92934"/>
                      </a:solidFill>
                      <a:prstDash val="soli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980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tic</a:t>
                      </a:r>
                      <a:endParaRPr lang="zh-CN" altLang="en-US" sz="1997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 smtClean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for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ii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=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1:2000</a:t>
                      </a:r>
                      <a:endParaRPr lang="zh-CN" altLang="en-US" sz="1997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 smtClean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for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jj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=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1:2000</a:t>
                      </a:r>
                      <a:endParaRPr lang="zh-CN" altLang="en-US" sz="1997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ctr"/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A(ii,jj)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=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ii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+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jj;</a:t>
                      </a:r>
                      <a:endParaRPr lang="zh-CN" altLang="en-US" sz="1997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end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 smtClean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end</a:t>
                      </a:r>
                      <a:endParaRPr lang="zh-CN" altLang="en-US" sz="1997" dirty="0" smtClean="0">
                        <a:solidFill>
                          <a:srgbClr val="0000ff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toc</a:t>
                      </a:r>
                      <a:endParaRPr lang="zh-CN" altLang="en-US" sz="1997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9293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tic</a:t>
                      </a:r>
                      <a:endParaRPr lang="zh-CN" altLang="en-US" sz="1997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A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=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zeros(2000,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2000);</a:t>
                      </a:r>
                      <a:endParaRPr lang="zh-CN" altLang="en-US" sz="1997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 smtClean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for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ii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=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1:size(A,1)</a:t>
                      </a:r>
                      <a:endParaRPr lang="zh-CN" altLang="en-US" sz="1997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 smtClean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for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jj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=</a:t>
                      </a:r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1:size(A,2)</a:t>
                      </a:r>
                      <a:endParaRPr lang="zh-CN" altLang="en-US" sz="1997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ctr"/>
                      <a:r>
                        <a:rPr lang="en-US" altLang="zh-CN" sz="20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A(ii,jj)</a:t>
                      </a:r>
                      <a:r>
                        <a:rPr lang="en-US" altLang="zh-CN" sz="20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=</a:t>
                      </a:r>
                      <a:r>
                        <a:rPr lang="en-US" altLang="zh-CN" sz="20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ii</a:t>
                      </a:r>
                      <a:r>
                        <a:rPr lang="en-US" altLang="zh-CN" sz="20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+</a:t>
                      </a:r>
                      <a:r>
                        <a:rPr lang="en-US" altLang="zh-CN" sz="20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jj;</a:t>
                      </a:r>
                      <a:endParaRPr lang="zh-CN" altLang="en-US" sz="2000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 smtClean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end</a:t>
                      </a:r>
                      <a:endParaRPr lang="zh-CN" altLang="en-US" sz="1997" dirty="0" smtClean="0">
                        <a:solidFill>
                          <a:srgbClr val="0000ff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 smtClean="0">
                          <a:solidFill>
                            <a:srgbClr val="0000ff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end</a:t>
                      </a:r>
                      <a:endParaRPr lang="zh-CN" altLang="en-US" sz="1997" dirty="0" smtClean="0">
                        <a:solidFill>
                          <a:srgbClr val="0000ff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997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toc</a:t>
                      </a:r>
                      <a:endParaRPr lang="zh-CN" altLang="en-US" sz="1997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46100" y="838200"/>
            <a:ext cx="80010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Pre-allocating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pre-allocate</a:t>
            </a:r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rather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letting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resize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faster?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37402" y="4565269"/>
            <a:ext cx="94488" cy="1055332"/>
          </a:xfrm>
          <a:custGeom>
            <a:avLst/>
            <a:gdLst>
              <a:gd name="connsiteX0" fmla="*/ 0 w 94488"/>
              <a:gd name="connsiteY0" fmla="*/ 0 h 1055332"/>
              <a:gd name="connsiteX1" fmla="*/ 94488 w 94488"/>
              <a:gd name="connsiteY1" fmla="*/ 0 h 1055332"/>
              <a:gd name="connsiteX2" fmla="*/ 94488 w 94488"/>
              <a:gd name="connsiteY2" fmla="*/ 1055331 h 1055332"/>
              <a:gd name="connsiteX3" fmla="*/ 0 w 94488"/>
              <a:gd name="connsiteY3" fmla="*/ 1055331 h 1055332"/>
              <a:gd name="connsiteX4" fmla="*/ 0 w 94488"/>
              <a:gd name="connsiteY4" fmla="*/ 1038313 h 1055332"/>
              <a:gd name="connsiteX5" fmla="*/ 58673 w 94488"/>
              <a:gd name="connsiteY5" fmla="*/ 1038313 h 1055332"/>
              <a:gd name="connsiteX6" fmla="*/ 58673 w 94488"/>
              <a:gd name="connsiteY6" fmla="*/ 17017 h 1055332"/>
              <a:gd name="connsiteX7" fmla="*/ 0 w 94488"/>
              <a:gd name="connsiteY7" fmla="*/ 17017 h 1055332"/>
              <a:gd name="connsiteX8" fmla="*/ 0 w 94488"/>
              <a:gd name="connsiteY8" fmla="*/ 0 h 1055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488" h="1055332">
                <a:moveTo>
                  <a:pt x="0" y="0"/>
                </a:moveTo>
                <a:lnTo>
                  <a:pt x="94488" y="0"/>
                </a:lnTo>
                <a:lnTo>
                  <a:pt x="94488" y="1055331"/>
                </a:lnTo>
                <a:lnTo>
                  <a:pt x="0" y="1055331"/>
                </a:lnTo>
                <a:lnTo>
                  <a:pt x="0" y="1038313"/>
                </a:lnTo>
                <a:lnTo>
                  <a:pt x="58673" y="1038313"/>
                </a:lnTo>
                <a:lnTo>
                  <a:pt x="58673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3497" y="4565269"/>
            <a:ext cx="94488" cy="1055332"/>
          </a:xfrm>
          <a:custGeom>
            <a:avLst/>
            <a:gdLst>
              <a:gd name="connsiteX0" fmla="*/ 0 w 94488"/>
              <a:gd name="connsiteY0" fmla="*/ 0 h 1055332"/>
              <a:gd name="connsiteX1" fmla="*/ 94488 w 94488"/>
              <a:gd name="connsiteY1" fmla="*/ 0 h 1055332"/>
              <a:gd name="connsiteX2" fmla="*/ 94488 w 94488"/>
              <a:gd name="connsiteY2" fmla="*/ 17017 h 1055332"/>
              <a:gd name="connsiteX3" fmla="*/ 35814 w 94488"/>
              <a:gd name="connsiteY3" fmla="*/ 17017 h 1055332"/>
              <a:gd name="connsiteX4" fmla="*/ 35814 w 94488"/>
              <a:gd name="connsiteY4" fmla="*/ 1038313 h 1055332"/>
              <a:gd name="connsiteX5" fmla="*/ 94488 w 94488"/>
              <a:gd name="connsiteY5" fmla="*/ 1038313 h 1055332"/>
              <a:gd name="connsiteX6" fmla="*/ 94488 w 94488"/>
              <a:gd name="connsiteY6" fmla="*/ 1055331 h 1055332"/>
              <a:gd name="connsiteX7" fmla="*/ 0 w 94488"/>
              <a:gd name="connsiteY7" fmla="*/ 1055331 h 1055332"/>
              <a:gd name="connsiteX8" fmla="*/ 0 w 94488"/>
              <a:gd name="connsiteY8" fmla="*/ 0 h 1055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488" h="1055332">
                <a:moveTo>
                  <a:pt x="0" y="0"/>
                </a:moveTo>
                <a:lnTo>
                  <a:pt x="94488" y="0"/>
                </a:lnTo>
                <a:lnTo>
                  <a:pt x="94488" y="17017"/>
                </a:lnTo>
                <a:lnTo>
                  <a:pt x="35814" y="17017"/>
                </a:lnTo>
                <a:lnTo>
                  <a:pt x="35814" y="1038313"/>
                </a:lnTo>
                <a:lnTo>
                  <a:pt x="94488" y="1038313"/>
                </a:lnTo>
                <a:lnTo>
                  <a:pt x="94488" y="1055331"/>
                </a:lnTo>
                <a:lnTo>
                  <a:pt x="0" y="105533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7480300" cy="307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entries’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70200" y="4927600"/>
            <a:ext cx="584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0" y="45212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13300" y="4521200"/>
            <a:ext cx="457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29300" y="45212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0" y="4940300"/>
            <a:ext cx="19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11700" y="4940300"/>
            <a:ext cx="1397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−14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95700" y="5359400"/>
            <a:ext cx="660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−34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51400" y="5359400"/>
            <a:ext cx="393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27700" y="5359400"/>
            <a:ext cx="393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4042" y="2126869"/>
            <a:ext cx="5557012" cy="3490467"/>
          </a:xfrm>
          <a:custGeom>
            <a:avLst/>
            <a:gdLst>
              <a:gd name="connsiteX0" fmla="*/ 6350 w 5557012"/>
              <a:gd name="connsiteY0" fmla="*/ 3484117 h 3490467"/>
              <a:gd name="connsiteX1" fmla="*/ 5550662 w 5557012"/>
              <a:gd name="connsiteY1" fmla="*/ 3484117 h 3490467"/>
              <a:gd name="connsiteX2" fmla="*/ 5550662 w 5557012"/>
              <a:gd name="connsiteY2" fmla="*/ 6350 h 3490467"/>
              <a:gd name="connsiteX3" fmla="*/ 6350 w 5557012"/>
              <a:gd name="connsiteY3" fmla="*/ 6350 h 3490467"/>
              <a:gd name="connsiteX4" fmla="*/ 6350 w 5557012"/>
              <a:gd name="connsiteY4" fmla="*/ 3484117 h 3490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57012" h="3490467">
                <a:moveTo>
                  <a:pt x="6350" y="3484117"/>
                </a:moveTo>
                <a:lnTo>
                  <a:pt x="5550662" y="3484117"/>
                </a:lnTo>
                <a:lnTo>
                  <a:pt x="5550662" y="6350"/>
                </a:lnTo>
                <a:lnTo>
                  <a:pt x="6350" y="6350"/>
                </a:lnTo>
                <a:lnTo>
                  <a:pt x="6350" y="34841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939800"/>
            <a:ext cx="8191500" cy="533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 smtClean="0"/>
              <a:t>	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break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Terminates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 smtClean="0"/>
              <a:t>		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2;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inf;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 smtClean="0"/>
              <a:t>		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error_threshold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1e-32;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 smtClean="0"/>
              <a:t>		</a:t>
            </a:r>
            <a:r>
              <a:rPr lang="en-US" altLang="zh-CN" sz="22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22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</a:t>
            </a:r>
            <a:r>
              <a:rPr lang="en-US" altLang="zh-CN" sz="22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22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error_threshold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 smtClean="0"/>
              <a:t>			</a:t>
            </a: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 smtClean="0"/>
              <a:t>				</a:t>
            </a: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 smtClean="0"/>
              <a:t>			</a:t>
            </a: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 smtClean="0"/>
              <a:t>			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sin(x)/cos(x);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 smtClean="0"/>
              <a:t>			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abs(x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pi);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 smtClean="0"/>
              <a:t>			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22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22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2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26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dirty="0" smtClean="0"/>
              <a:t>		</a:t>
            </a: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63500" algn="l"/>
                <a:tab pos="1219200" algn="l"/>
                <a:tab pos="1892300" algn="l"/>
                <a:tab pos="2565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convergence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5580" y="4502784"/>
            <a:ext cx="4584700" cy="844042"/>
          </a:xfrm>
          <a:custGeom>
            <a:avLst/>
            <a:gdLst>
              <a:gd name="connsiteX0" fmla="*/ 6350 w 4584700"/>
              <a:gd name="connsiteY0" fmla="*/ 837692 h 844042"/>
              <a:gd name="connsiteX1" fmla="*/ 4578350 w 4584700"/>
              <a:gd name="connsiteY1" fmla="*/ 837692 h 844042"/>
              <a:gd name="connsiteX2" fmla="*/ 4578350 w 4584700"/>
              <a:gd name="connsiteY2" fmla="*/ 6350 h 844042"/>
              <a:gd name="connsiteX3" fmla="*/ 6350 w 4584700"/>
              <a:gd name="connsiteY3" fmla="*/ 6350 h 844042"/>
              <a:gd name="connsiteX4" fmla="*/ 6350 w 4584700"/>
              <a:gd name="connsiteY4" fmla="*/ 837692 h 844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844042">
                <a:moveTo>
                  <a:pt x="6350" y="837692"/>
                </a:moveTo>
                <a:lnTo>
                  <a:pt x="4578350" y="837692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83769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594600" cy="553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Tips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beginning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script,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dirty="0" smtClean="0"/>
              <a:t>		</a:t>
            </a: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clear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all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>
              <a:lnSpc>
                <a:spcPts val="40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dirty="0" smtClean="0"/>
              <a:t>		</a:t>
            </a: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close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all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figures</a:t>
            </a:r>
          </a:p>
          <a:p>
            <a:pPr>
              <a:lnSpc>
                <a:spcPts val="40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semicolon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inhibit</a:t>
            </a:r>
          </a:p>
          <a:p>
            <a:pPr>
              <a:lnSpc>
                <a:spcPts val="26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dirty="0" smtClean="0"/>
              <a:t>	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unwanted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ellipsis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...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readable: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9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Press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b050"/>
                </a:solidFill>
                <a:latin typeface="Courier New" pitchFamily="18" charset="0"/>
                <a:cs typeface="Courier New" pitchFamily="18" charset="0"/>
              </a:rPr>
              <a:t>Ctrl+C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terminate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</a:p>
          <a:p>
            <a:pPr>
              <a:lnSpc>
                <a:spcPts val="2600"/>
              </a:lnSpc>
              <a:tabLst>
                <a:tab pos="177800" algn="l"/>
                <a:tab pos="266700" algn="l"/>
                <a:tab pos="508000" algn="l"/>
                <a:tab pos="1422400" algn="l"/>
              </a:tabLst>
            </a:pPr>
            <a:r>
              <a:rPr lang="en-US" altLang="zh-CN" dirty="0" smtClean="0"/>
              <a:t>	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39546" y="3861053"/>
          <a:ext cx="8208974" cy="2258923"/>
        </p:xfrm>
        <a:graphic>
          <a:graphicData uri="http://schemas.openxmlformats.org/drawingml/2006/table">
            <a:tbl>
              <a:tblPr/>
              <a:tblGrid>
                <a:gridCol w="4104462"/>
                <a:gridCol w="4104512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2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Scripts</a:t>
                      </a:r>
                      <a:endParaRPr lang="zh-CN" altLang="en-US" sz="2802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292934"/>
                      </a:solidFill>
                      <a:prstDash val="soli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92934"/>
                      </a:solidFill>
                      <a:prstDash val="soli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2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endParaRPr lang="zh-CN" altLang="en-US" sz="2802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92934"/>
                      </a:solidFill>
                      <a:prstDash val="soli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07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arguments</a:t>
                      </a:r>
                      <a:endParaRPr lang="zh-CN" altLang="en-US" sz="2400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arguments</a:t>
                      </a:r>
                      <a:endParaRPr lang="zh-CN" altLang="en-US" sz="2400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Operate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lang="zh-CN" altLang="en-US" sz="2400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global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workspace</a:t>
                      </a:r>
                      <a:endParaRPr lang="zh-CN" altLang="en-US" sz="2400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9293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arguments</a:t>
                      </a:r>
                      <a:endParaRPr lang="zh-CN" altLang="en-US" sz="2400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arguments</a:t>
                      </a:r>
                      <a:endParaRPr lang="zh-CN" altLang="en-US" sz="2400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Operate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lang="zh-CN" altLang="en-US" sz="2400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local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workspace</a:t>
                      </a:r>
                      <a:endParaRPr lang="zh-CN" altLang="en-US" sz="2400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46100" y="850900"/>
            <a:ext cx="75946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.m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routines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76375" y="3186302"/>
            <a:ext cx="7560564" cy="3555491"/>
          </a:xfrm>
          <a:custGeom>
            <a:avLst/>
            <a:gdLst>
              <a:gd name="connsiteX0" fmla="*/ 0 w 7560564"/>
              <a:gd name="connsiteY0" fmla="*/ 3555491 h 3555491"/>
              <a:gd name="connsiteX1" fmla="*/ 7560564 w 7560564"/>
              <a:gd name="connsiteY1" fmla="*/ 3555491 h 3555491"/>
              <a:gd name="connsiteX2" fmla="*/ 7560564 w 7560564"/>
              <a:gd name="connsiteY2" fmla="*/ 0 h 3555491"/>
              <a:gd name="connsiteX3" fmla="*/ 0 w 7560564"/>
              <a:gd name="connsiteY3" fmla="*/ 0 h 3555491"/>
              <a:gd name="connsiteX4" fmla="*/ 0 w 7560564"/>
              <a:gd name="connsiteY4" fmla="*/ 3555491 h 35554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60564" h="3555491">
                <a:moveTo>
                  <a:pt x="0" y="3555491"/>
                </a:moveTo>
                <a:lnTo>
                  <a:pt x="7560564" y="3555491"/>
                </a:lnTo>
                <a:lnTo>
                  <a:pt x="7560564" y="0"/>
                </a:lnTo>
                <a:lnTo>
                  <a:pt x="0" y="0"/>
                </a:lnTo>
                <a:lnTo>
                  <a:pt x="0" y="35554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69897" y="3179826"/>
            <a:ext cx="7573518" cy="3568445"/>
          </a:xfrm>
          <a:custGeom>
            <a:avLst/>
            <a:gdLst>
              <a:gd name="connsiteX0" fmla="*/ 6477 w 7573518"/>
              <a:gd name="connsiteY0" fmla="*/ 3561968 h 3568445"/>
              <a:gd name="connsiteX1" fmla="*/ 7567041 w 7573518"/>
              <a:gd name="connsiteY1" fmla="*/ 3561968 h 3568445"/>
              <a:gd name="connsiteX2" fmla="*/ 7567041 w 7573518"/>
              <a:gd name="connsiteY2" fmla="*/ 6476 h 3568445"/>
              <a:gd name="connsiteX3" fmla="*/ 6477 w 7573518"/>
              <a:gd name="connsiteY3" fmla="*/ 6476 h 3568445"/>
              <a:gd name="connsiteX4" fmla="*/ 6477 w 7573518"/>
              <a:gd name="connsiteY4" fmla="*/ 3561968 h 3568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73518" h="3568445">
                <a:moveTo>
                  <a:pt x="6477" y="3561968"/>
                </a:moveTo>
                <a:lnTo>
                  <a:pt x="7567041" y="3561968"/>
                </a:lnTo>
                <a:lnTo>
                  <a:pt x="7567041" y="6476"/>
                </a:lnTo>
                <a:lnTo>
                  <a:pt x="6477" y="6476"/>
                </a:lnTo>
                <a:lnTo>
                  <a:pt x="6477" y="356196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41882" y="3560826"/>
            <a:ext cx="99694" cy="132968"/>
          </a:xfrm>
          <a:custGeom>
            <a:avLst/>
            <a:gdLst>
              <a:gd name="connsiteX0" fmla="*/ 12572 w 99694"/>
              <a:gd name="connsiteY0" fmla="*/ 120395 h 132968"/>
              <a:gd name="connsiteX1" fmla="*/ 87121 w 99694"/>
              <a:gd name="connsiteY1" fmla="*/ 12572 h 1329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9694" h="132968">
                <a:moveTo>
                  <a:pt x="12572" y="120395"/>
                </a:moveTo>
                <a:cubicBezTo>
                  <a:pt x="13842" y="61214"/>
                  <a:pt x="46608" y="13842"/>
                  <a:pt x="87121" y="12572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40358" y="4743450"/>
            <a:ext cx="102870" cy="137922"/>
          </a:xfrm>
          <a:custGeom>
            <a:avLst/>
            <a:gdLst>
              <a:gd name="connsiteX0" fmla="*/ 90297 w 102870"/>
              <a:gd name="connsiteY0" fmla="*/ 125348 h 137922"/>
              <a:gd name="connsiteX1" fmla="*/ 88772 w 102870"/>
              <a:gd name="connsiteY1" fmla="*/ 125348 h 137922"/>
              <a:gd name="connsiteX2" fmla="*/ 12572 w 102870"/>
              <a:gd name="connsiteY2" fmla="*/ 12572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2870" h="137922">
                <a:moveTo>
                  <a:pt x="90297" y="125348"/>
                </a:moveTo>
                <a:cubicBezTo>
                  <a:pt x="89788" y="125348"/>
                  <a:pt x="89280" y="125348"/>
                  <a:pt x="88772" y="125348"/>
                </a:cubicBezTo>
                <a:cubicBezTo>
                  <a:pt x="46608" y="125348"/>
                  <a:pt x="12572" y="74803"/>
                  <a:pt x="12572" y="12572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36014" y="4047998"/>
            <a:ext cx="127965" cy="177291"/>
          </a:xfrm>
          <a:custGeom>
            <a:avLst/>
            <a:gdLst>
              <a:gd name="connsiteX0" fmla="*/ 115392 w 127965"/>
              <a:gd name="connsiteY0" fmla="*/ 12572 h 177291"/>
              <a:gd name="connsiteX1" fmla="*/ 12572 w 127965"/>
              <a:gd name="connsiteY1" fmla="*/ 164718 h 177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965" h="177291">
                <a:moveTo>
                  <a:pt x="115392" y="12572"/>
                </a:moveTo>
                <a:cubicBezTo>
                  <a:pt x="114757" y="96011"/>
                  <a:pt x="69164" y="163448"/>
                  <a:pt x="12572" y="164718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37310" y="3660648"/>
            <a:ext cx="50292" cy="422909"/>
          </a:xfrm>
          <a:custGeom>
            <a:avLst/>
            <a:gdLst>
              <a:gd name="connsiteX0" fmla="*/ 12572 w 50292"/>
              <a:gd name="connsiteY0" fmla="*/ 12572 h 422909"/>
              <a:gd name="connsiteX1" fmla="*/ 12572 w 50292"/>
              <a:gd name="connsiteY1" fmla="*/ 410336 h 422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292" h="422909">
                <a:moveTo>
                  <a:pt x="12572" y="12572"/>
                </a:moveTo>
                <a:lnTo>
                  <a:pt x="12572" y="410336"/>
                </a:ln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38834" y="4360164"/>
            <a:ext cx="50292" cy="421386"/>
          </a:xfrm>
          <a:custGeom>
            <a:avLst/>
            <a:gdLst>
              <a:gd name="connsiteX0" fmla="*/ 12572 w 50292"/>
              <a:gd name="connsiteY0" fmla="*/ 12572 h 421386"/>
              <a:gd name="connsiteX1" fmla="*/ 12572 w 50292"/>
              <a:gd name="connsiteY1" fmla="*/ 408813 h 4213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292" h="421386">
                <a:moveTo>
                  <a:pt x="12572" y="12572"/>
                </a:moveTo>
                <a:lnTo>
                  <a:pt x="12572" y="408813"/>
                </a:ln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7582" y="4213860"/>
            <a:ext cx="130302" cy="179831"/>
          </a:xfrm>
          <a:custGeom>
            <a:avLst/>
            <a:gdLst>
              <a:gd name="connsiteX0" fmla="*/ 12572 w 130302"/>
              <a:gd name="connsiteY0" fmla="*/ 12572 h 179831"/>
              <a:gd name="connsiteX1" fmla="*/ 117728 w 130302"/>
              <a:gd name="connsiteY1" fmla="*/ 167258 h 179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0302" h="179831">
                <a:moveTo>
                  <a:pt x="12572" y="12572"/>
                </a:moveTo>
                <a:cubicBezTo>
                  <a:pt x="70611" y="12572"/>
                  <a:pt x="117728" y="81787"/>
                  <a:pt x="117728" y="167258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46454" y="5001005"/>
            <a:ext cx="99694" cy="164718"/>
          </a:xfrm>
          <a:custGeom>
            <a:avLst/>
            <a:gdLst>
              <a:gd name="connsiteX0" fmla="*/ 12572 w 99694"/>
              <a:gd name="connsiteY0" fmla="*/ 152146 h 164718"/>
              <a:gd name="connsiteX1" fmla="*/ 87121 w 99694"/>
              <a:gd name="connsiteY1" fmla="*/ 12572 h 164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9694" h="164718">
                <a:moveTo>
                  <a:pt x="12572" y="152146"/>
                </a:moveTo>
                <a:cubicBezTo>
                  <a:pt x="13842" y="75565"/>
                  <a:pt x="46608" y="14223"/>
                  <a:pt x="87121" y="12572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44930" y="6531102"/>
            <a:ext cx="102870" cy="171450"/>
          </a:xfrm>
          <a:custGeom>
            <a:avLst/>
            <a:gdLst>
              <a:gd name="connsiteX0" fmla="*/ 90297 w 102870"/>
              <a:gd name="connsiteY0" fmla="*/ 158851 h 171450"/>
              <a:gd name="connsiteX1" fmla="*/ 88772 w 102870"/>
              <a:gd name="connsiteY1" fmla="*/ 158877 h 171450"/>
              <a:gd name="connsiteX2" fmla="*/ 12572 w 102870"/>
              <a:gd name="connsiteY2" fmla="*/ 12572 h 171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2870" h="171450">
                <a:moveTo>
                  <a:pt x="90297" y="158851"/>
                </a:moveTo>
                <a:cubicBezTo>
                  <a:pt x="89788" y="158863"/>
                  <a:pt x="89280" y="158889"/>
                  <a:pt x="88772" y="158877"/>
                </a:cubicBezTo>
                <a:cubicBezTo>
                  <a:pt x="46608" y="158877"/>
                  <a:pt x="12572" y="93382"/>
                  <a:pt x="12572" y="12572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39837" y="5631891"/>
            <a:ext cx="128714" cy="221792"/>
          </a:xfrm>
          <a:custGeom>
            <a:avLst/>
            <a:gdLst>
              <a:gd name="connsiteX0" fmla="*/ 116141 w 128714"/>
              <a:gd name="connsiteY0" fmla="*/ 12572 h 221792"/>
              <a:gd name="connsiteX1" fmla="*/ 12572 w 128714"/>
              <a:gd name="connsiteY1" fmla="*/ 209219 h 2217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8714" h="221792">
                <a:moveTo>
                  <a:pt x="116141" y="12572"/>
                </a:moveTo>
                <a:cubicBezTo>
                  <a:pt x="115506" y="120382"/>
                  <a:pt x="69532" y="207593"/>
                  <a:pt x="12572" y="209219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41119" y="5129784"/>
            <a:ext cx="50292" cy="540258"/>
          </a:xfrm>
          <a:custGeom>
            <a:avLst/>
            <a:gdLst>
              <a:gd name="connsiteX0" fmla="*/ 12572 w 50292"/>
              <a:gd name="connsiteY0" fmla="*/ 12572 h 540258"/>
              <a:gd name="connsiteX1" fmla="*/ 12572 w 50292"/>
              <a:gd name="connsiteY1" fmla="*/ 527684 h 5402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292" h="540258">
                <a:moveTo>
                  <a:pt x="12572" y="12572"/>
                </a:moveTo>
                <a:lnTo>
                  <a:pt x="12572" y="527684"/>
                </a:ln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43405" y="6035802"/>
            <a:ext cx="50292" cy="537972"/>
          </a:xfrm>
          <a:custGeom>
            <a:avLst/>
            <a:gdLst>
              <a:gd name="connsiteX0" fmla="*/ 12572 w 50292"/>
              <a:gd name="connsiteY0" fmla="*/ 12572 h 537972"/>
              <a:gd name="connsiteX1" fmla="*/ 12572 w 50292"/>
              <a:gd name="connsiteY1" fmla="*/ 525398 h 5379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292" h="537972">
                <a:moveTo>
                  <a:pt x="12572" y="12572"/>
                </a:moveTo>
                <a:lnTo>
                  <a:pt x="12572" y="525398"/>
                </a:ln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32154" y="5846064"/>
            <a:ext cx="129540" cy="225552"/>
          </a:xfrm>
          <a:custGeom>
            <a:avLst/>
            <a:gdLst>
              <a:gd name="connsiteX0" fmla="*/ 12572 w 129540"/>
              <a:gd name="connsiteY0" fmla="*/ 12572 h 225552"/>
              <a:gd name="connsiteX1" fmla="*/ 116966 w 129540"/>
              <a:gd name="connsiteY1" fmla="*/ 212978 h 225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0" h="225552">
                <a:moveTo>
                  <a:pt x="12572" y="12572"/>
                </a:moveTo>
                <a:cubicBezTo>
                  <a:pt x="70230" y="12572"/>
                  <a:pt x="116966" y="102285"/>
                  <a:pt x="116966" y="212978"/>
                </a:cubicBezTo>
              </a:path>
            </a:pathLst>
          </a:custGeom>
          <a:ln w="25400">
            <a:solidFill>
              <a:srgbClr val="7030a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00" y="2514600"/>
            <a:ext cx="7645400" cy="431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25500"/>
            <a:ext cx="72136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9144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Built-in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edit(which('mean.m'))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3517900"/>
            <a:ext cx="673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%MEAN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3517900"/>
            <a:ext cx="2997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Average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mean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value.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3886200"/>
            <a:ext cx="73660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MEAN(X)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mean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value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elements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vector.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matrices,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row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2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2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vector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containing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mean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value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each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column.</a:t>
            </a:r>
          </a:p>
          <a:p>
            <a:pPr>
              <a:lnSpc>
                <a:spcPts val="28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238d23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nargin==2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ischar(dim)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flag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dim;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nargin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flag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'default'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2311400"/>
            <a:ext cx="1993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Keyword: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2311400"/>
            <a:ext cx="415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(same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.m)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2717800"/>
            <a:ext cx="2730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Argument(s)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82600" algn="l"/>
              </a:tabLst>
            </a:pPr>
            <a:r>
              <a:rPr lang="en-US" altLang="zh-CN" sz="1800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mean(x)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2692400"/>
            <a:ext cx="196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Argument(s)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4051300"/>
            <a:ext cx="9398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519" y="2640329"/>
            <a:ext cx="2356103" cy="20574"/>
          </a:xfrm>
          <a:custGeom>
            <a:avLst/>
            <a:gdLst>
              <a:gd name="connsiteX0" fmla="*/ 0 w 2356103"/>
              <a:gd name="connsiteY0" fmla="*/ 0 h 20574"/>
              <a:gd name="connsiteX1" fmla="*/ 1178052 w 2356103"/>
              <a:gd name="connsiteY1" fmla="*/ 0 h 20574"/>
              <a:gd name="connsiteX2" fmla="*/ 2356103 w 2356103"/>
              <a:gd name="connsiteY2" fmla="*/ 0 h 20574"/>
              <a:gd name="connsiteX3" fmla="*/ 2356103 w 2356103"/>
              <a:gd name="connsiteY3" fmla="*/ 20574 h 20574"/>
              <a:gd name="connsiteX4" fmla="*/ 1178052 w 2356103"/>
              <a:gd name="connsiteY4" fmla="*/ 20574 h 20574"/>
              <a:gd name="connsiteX5" fmla="*/ 0 w 2356103"/>
              <a:gd name="connsiteY5" fmla="*/ 20574 h 20574"/>
              <a:gd name="connsiteX6" fmla="*/ 0 w 2356103"/>
              <a:gd name="connsiteY6" fmla="*/ 0 h 205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56103" h="20574">
                <a:moveTo>
                  <a:pt x="0" y="0"/>
                </a:moveTo>
                <a:lnTo>
                  <a:pt x="1178052" y="0"/>
                </a:lnTo>
                <a:lnTo>
                  <a:pt x="2356103" y="0"/>
                </a:lnTo>
                <a:lnTo>
                  <a:pt x="2356103" y="20574"/>
                </a:lnTo>
                <a:lnTo>
                  <a:pt x="1178052" y="20574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7277100" cy="408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Observations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Keyword: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matches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u="sng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 name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Directory: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variables: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flag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accessed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50900"/>
            <a:ext cx="77470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Pretty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C/C++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saved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&lt;file&gt;.m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7635" y="3782695"/>
            <a:ext cx="6421120" cy="2690367"/>
          </a:xfrm>
          <a:custGeom>
            <a:avLst/>
            <a:gdLst>
              <a:gd name="connsiteX0" fmla="*/ 6350 w 6421120"/>
              <a:gd name="connsiteY0" fmla="*/ 2684017 h 2690367"/>
              <a:gd name="connsiteX1" fmla="*/ 6414770 w 6421120"/>
              <a:gd name="connsiteY1" fmla="*/ 2684017 h 2690367"/>
              <a:gd name="connsiteX2" fmla="*/ 6414770 w 6421120"/>
              <a:gd name="connsiteY2" fmla="*/ 6350 h 2690367"/>
              <a:gd name="connsiteX3" fmla="*/ 6350 w 6421120"/>
              <a:gd name="connsiteY3" fmla="*/ 6350 h 2690367"/>
              <a:gd name="connsiteX4" fmla="*/ 6350 w 6421120"/>
              <a:gd name="connsiteY4" fmla="*/ 2684017 h 26903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21120" h="2690367">
                <a:moveTo>
                  <a:pt x="6350" y="2684017"/>
                </a:moveTo>
                <a:lnTo>
                  <a:pt x="6414770" y="2684017"/>
                </a:lnTo>
                <a:lnTo>
                  <a:pt x="6414770" y="6350"/>
                </a:lnTo>
                <a:lnTo>
                  <a:pt x="6350" y="6350"/>
                </a:lnTo>
                <a:lnTo>
                  <a:pt x="6350" y="26840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8026400" cy="562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displacement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34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displacement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</a:p>
          <a:p>
            <a:pPr>
              <a:lnSpc>
                <a:spcPts val="30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velocity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𝑣</a:t>
            </a:r>
            <a:r>
              <a:rPr lang="en-US" altLang="zh-CN" sz="204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3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 smtClean="0"/>
              <a:t>				</a:t>
            </a:r>
            <a:r>
              <a:rPr lang="en-US" altLang="zh-CN" sz="2402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𝑣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𝑔𝑡</a:t>
            </a:r>
            <a:r>
              <a:rPr lang="en-US" altLang="zh-CN" sz="1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2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freebody(x0,v0,t)</a:t>
            </a:r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calculation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falling</a:t>
            </a:r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x0: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initial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displacement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m</a:t>
            </a:r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v0: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initial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velocity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m/sec</a:t>
            </a:r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elapsed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sec</a:t>
            </a:r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x: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depth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falling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m</a:t>
            </a:r>
          </a:p>
          <a:p>
            <a:pPr>
              <a:lnSpc>
                <a:spcPts val="2800"/>
              </a:lnSpc>
              <a:tabLst>
                <a:tab pos="177800" algn="l"/>
                <a:tab pos="939800" algn="l"/>
                <a:tab pos="2362200" algn="l"/>
                <a:tab pos="472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v0.*t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1/2*9.8*t.*t;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22602" y="4143121"/>
            <a:ext cx="6224523" cy="1120647"/>
          </a:xfrm>
          <a:custGeom>
            <a:avLst/>
            <a:gdLst>
              <a:gd name="connsiteX0" fmla="*/ 6350 w 6224523"/>
              <a:gd name="connsiteY0" fmla="*/ 1114297 h 1120647"/>
              <a:gd name="connsiteX1" fmla="*/ 6218174 w 6224523"/>
              <a:gd name="connsiteY1" fmla="*/ 1114297 h 1120647"/>
              <a:gd name="connsiteX2" fmla="*/ 6218174 w 6224523"/>
              <a:gd name="connsiteY2" fmla="*/ 6350 h 1120647"/>
              <a:gd name="connsiteX3" fmla="*/ 6350 w 6224523"/>
              <a:gd name="connsiteY3" fmla="*/ 6350 h 1120647"/>
              <a:gd name="connsiteX4" fmla="*/ 6350 w 6224523"/>
              <a:gd name="connsiteY4" fmla="*/ 1114297 h 1120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24523" h="1120647">
                <a:moveTo>
                  <a:pt x="6350" y="1114297"/>
                </a:moveTo>
                <a:lnTo>
                  <a:pt x="6218174" y="1114297"/>
                </a:lnTo>
                <a:lnTo>
                  <a:pt x="6218174" y="6350"/>
                </a:lnTo>
                <a:lnTo>
                  <a:pt x="6350" y="6350"/>
                </a:lnTo>
                <a:lnTo>
                  <a:pt x="6350" y="11142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22602" y="5798946"/>
            <a:ext cx="5294883" cy="443992"/>
          </a:xfrm>
          <a:custGeom>
            <a:avLst/>
            <a:gdLst>
              <a:gd name="connsiteX0" fmla="*/ 6350 w 5294883"/>
              <a:gd name="connsiteY0" fmla="*/ 437642 h 443992"/>
              <a:gd name="connsiteX1" fmla="*/ 5288533 w 5294883"/>
              <a:gd name="connsiteY1" fmla="*/ 437642 h 443992"/>
              <a:gd name="connsiteX2" fmla="*/ 5288533 w 5294883"/>
              <a:gd name="connsiteY2" fmla="*/ 6350 h 443992"/>
              <a:gd name="connsiteX3" fmla="*/ 6350 w 5294883"/>
              <a:gd name="connsiteY3" fmla="*/ 6350 h 443992"/>
              <a:gd name="connsiteX4" fmla="*/ 6350 w 5294883"/>
              <a:gd name="connsiteY4" fmla="*/ 437642 h 443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94883" h="443992">
                <a:moveTo>
                  <a:pt x="6350" y="437642"/>
                </a:moveTo>
                <a:lnTo>
                  <a:pt x="5288533" y="437642"/>
                </a:lnTo>
                <a:lnTo>
                  <a:pt x="5288533" y="6350"/>
                </a:lnTo>
                <a:lnTo>
                  <a:pt x="6350" y="6350"/>
                </a:lnTo>
                <a:lnTo>
                  <a:pt x="6350" y="43764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838200"/>
            <a:ext cx="81153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139700" algn="l"/>
                <a:tab pos="3175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397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acceleration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particle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force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acting</a:t>
            </a:r>
          </a:p>
          <a:p>
            <a:pPr>
              <a:lnSpc>
                <a:spcPts val="3300"/>
              </a:lnSpc>
              <a:tabLst>
                <a:tab pos="139700" algn="l"/>
                <a:tab pos="3175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follows: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2768600"/>
            <a:ext cx="546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67200" y="2552700"/>
            <a:ext cx="939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50800" algn="l"/>
              </a:tabLst>
            </a:pPr>
            <a:r>
              <a:rPr lang="en-US" altLang="zh-CN" sz="2400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𝑣</a:t>
            </a:r>
            <a:r>
              <a:rPr lang="en-US" altLang="zh-CN" sz="1752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 𝑣</a:t>
            </a:r>
            <a:r>
              <a:rPr lang="en-US" altLang="zh-CN" sz="1752" u="sng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4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175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492500"/>
            <a:ext cx="5880100" cy="278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298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𝐹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𝑚𝑎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298700" algn="l"/>
              </a:tabLst>
            </a:pP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[a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F]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acc(v2,v1,t2,t1,m)</a:t>
            </a:r>
          </a:p>
          <a:p>
            <a:pPr>
              <a:lnSpc>
                <a:spcPts val="2600"/>
              </a:lnSpc>
              <a:tabLst>
                <a:tab pos="22987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(v2-v1)./(t2-t1);</a:t>
            </a:r>
          </a:p>
          <a:p>
            <a:pPr>
              <a:lnSpc>
                <a:spcPts val="2600"/>
              </a:lnSpc>
              <a:tabLst>
                <a:tab pos="22987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m.*a;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987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[Acc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Force]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acc(20,10,5,4,1)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43300" y="4775453"/>
            <a:ext cx="2059685" cy="25908"/>
          </a:xfrm>
          <a:custGeom>
            <a:avLst/>
            <a:gdLst>
              <a:gd name="connsiteX0" fmla="*/ 0 w 2059685"/>
              <a:gd name="connsiteY0" fmla="*/ 0 h 25908"/>
              <a:gd name="connsiteX1" fmla="*/ 1029842 w 2059685"/>
              <a:gd name="connsiteY1" fmla="*/ 0 h 25908"/>
              <a:gd name="connsiteX2" fmla="*/ 2059685 w 2059685"/>
              <a:gd name="connsiteY2" fmla="*/ 0 h 25908"/>
              <a:gd name="connsiteX3" fmla="*/ 2059685 w 2059685"/>
              <a:gd name="connsiteY3" fmla="*/ 25908 h 25908"/>
              <a:gd name="connsiteX4" fmla="*/ 1029842 w 2059685"/>
              <a:gd name="connsiteY4" fmla="*/ 25908 h 25908"/>
              <a:gd name="connsiteX5" fmla="*/ 0 w 2059685"/>
              <a:gd name="connsiteY5" fmla="*/ 25908 h 25908"/>
              <a:gd name="connsiteX6" fmla="*/ 0 w 2059685"/>
              <a:gd name="connsiteY6" fmla="*/ 0 h 259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059685" h="25908">
                <a:moveTo>
                  <a:pt x="0" y="0"/>
                </a:moveTo>
                <a:lnTo>
                  <a:pt x="1029842" y="0"/>
                </a:lnTo>
                <a:lnTo>
                  <a:pt x="2059685" y="0"/>
                </a:lnTo>
                <a:lnTo>
                  <a:pt x="2059685" y="25908"/>
                </a:lnTo>
                <a:lnTo>
                  <a:pt x="1029842" y="25908"/>
                </a:lnTo>
                <a:lnTo>
                  <a:pt x="0" y="2590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962900" cy="553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asks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degrees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Fahrenheit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degrees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Celsius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degrees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Celsius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keep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input,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isempty,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break,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disp,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num2str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5580" y="4719192"/>
            <a:ext cx="6637528" cy="1798065"/>
          </a:xfrm>
          <a:custGeom>
            <a:avLst/>
            <a:gdLst>
              <a:gd name="connsiteX0" fmla="*/ 6350 w 6637528"/>
              <a:gd name="connsiteY0" fmla="*/ 1791715 h 1798065"/>
              <a:gd name="connsiteX1" fmla="*/ 6631177 w 6637528"/>
              <a:gd name="connsiteY1" fmla="*/ 1791715 h 1798065"/>
              <a:gd name="connsiteX2" fmla="*/ 6631177 w 6637528"/>
              <a:gd name="connsiteY2" fmla="*/ 6350 h 1798065"/>
              <a:gd name="connsiteX3" fmla="*/ 6350 w 6637528"/>
              <a:gd name="connsiteY3" fmla="*/ 6350 h 1798065"/>
              <a:gd name="connsiteX4" fmla="*/ 6350 w 6637528"/>
              <a:gd name="connsiteY4" fmla="*/ 1791715 h 1798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37528" h="1798065">
                <a:moveTo>
                  <a:pt x="6350" y="1791715"/>
                </a:moveTo>
                <a:lnTo>
                  <a:pt x="6631177" y="1791715"/>
                </a:lnTo>
                <a:lnTo>
                  <a:pt x="6631177" y="6350"/>
                </a:lnTo>
                <a:lnTo>
                  <a:pt x="6350" y="6350"/>
                </a:lnTo>
                <a:lnTo>
                  <a:pt x="6350" y="17917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1555" y="1821484"/>
            <a:ext cx="2520315" cy="387934"/>
          </a:xfrm>
          <a:custGeom>
            <a:avLst/>
            <a:gdLst>
              <a:gd name="connsiteX0" fmla="*/ 0 w 2520315"/>
              <a:gd name="connsiteY0" fmla="*/ 387934 h 387934"/>
              <a:gd name="connsiteX1" fmla="*/ 2520315 w 2520315"/>
              <a:gd name="connsiteY1" fmla="*/ 387934 h 387934"/>
              <a:gd name="connsiteX2" fmla="*/ 2520315 w 2520315"/>
              <a:gd name="connsiteY2" fmla="*/ 0 h 387934"/>
              <a:gd name="connsiteX3" fmla="*/ 0 w 2520315"/>
              <a:gd name="connsiteY3" fmla="*/ 0 h 387934"/>
              <a:gd name="connsiteX4" fmla="*/ 0 w 2520315"/>
              <a:gd name="connsiteY4" fmla="*/ 387934 h 38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0315" h="387934">
                <a:moveTo>
                  <a:pt x="0" y="387934"/>
                </a:moveTo>
                <a:lnTo>
                  <a:pt x="2520315" y="387934"/>
                </a:lnTo>
                <a:lnTo>
                  <a:pt x="2520315" y="0"/>
                </a:lnTo>
                <a:lnTo>
                  <a:pt x="0" y="0"/>
                </a:lnTo>
                <a:lnTo>
                  <a:pt x="0" y="38793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1820" y="1821484"/>
            <a:ext cx="5472557" cy="387934"/>
          </a:xfrm>
          <a:custGeom>
            <a:avLst/>
            <a:gdLst>
              <a:gd name="connsiteX0" fmla="*/ 0 w 5472557"/>
              <a:gd name="connsiteY0" fmla="*/ 387934 h 387934"/>
              <a:gd name="connsiteX1" fmla="*/ 5472557 w 5472557"/>
              <a:gd name="connsiteY1" fmla="*/ 387934 h 387934"/>
              <a:gd name="connsiteX2" fmla="*/ 5472557 w 5472557"/>
              <a:gd name="connsiteY2" fmla="*/ 0 h 387934"/>
              <a:gd name="connsiteX3" fmla="*/ 0 w 5472557"/>
              <a:gd name="connsiteY3" fmla="*/ 0 h 387934"/>
              <a:gd name="connsiteX4" fmla="*/ 0 w 5472557"/>
              <a:gd name="connsiteY4" fmla="*/ 387934 h 38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2557" h="387934">
                <a:moveTo>
                  <a:pt x="0" y="387934"/>
                </a:moveTo>
                <a:lnTo>
                  <a:pt x="5472557" y="387934"/>
                </a:lnTo>
                <a:lnTo>
                  <a:pt x="5472557" y="0"/>
                </a:lnTo>
                <a:lnTo>
                  <a:pt x="0" y="0"/>
                </a:lnTo>
                <a:lnTo>
                  <a:pt x="0" y="38793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1555" y="2597327"/>
            <a:ext cx="2520315" cy="387934"/>
          </a:xfrm>
          <a:custGeom>
            <a:avLst/>
            <a:gdLst>
              <a:gd name="connsiteX0" fmla="*/ 0 w 2520315"/>
              <a:gd name="connsiteY0" fmla="*/ 387934 h 387934"/>
              <a:gd name="connsiteX1" fmla="*/ 2520315 w 2520315"/>
              <a:gd name="connsiteY1" fmla="*/ 387934 h 387934"/>
              <a:gd name="connsiteX2" fmla="*/ 2520315 w 2520315"/>
              <a:gd name="connsiteY2" fmla="*/ 0 h 387934"/>
              <a:gd name="connsiteX3" fmla="*/ 0 w 2520315"/>
              <a:gd name="connsiteY3" fmla="*/ 0 h 387934"/>
              <a:gd name="connsiteX4" fmla="*/ 0 w 2520315"/>
              <a:gd name="connsiteY4" fmla="*/ 387934 h 38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0315" h="387934">
                <a:moveTo>
                  <a:pt x="0" y="387934"/>
                </a:moveTo>
                <a:lnTo>
                  <a:pt x="2520315" y="387934"/>
                </a:lnTo>
                <a:lnTo>
                  <a:pt x="2520315" y="0"/>
                </a:lnTo>
                <a:lnTo>
                  <a:pt x="0" y="0"/>
                </a:lnTo>
                <a:lnTo>
                  <a:pt x="0" y="38793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1820" y="2597327"/>
            <a:ext cx="5472557" cy="387934"/>
          </a:xfrm>
          <a:custGeom>
            <a:avLst/>
            <a:gdLst>
              <a:gd name="connsiteX0" fmla="*/ 0 w 5472557"/>
              <a:gd name="connsiteY0" fmla="*/ 387934 h 387934"/>
              <a:gd name="connsiteX1" fmla="*/ 5472557 w 5472557"/>
              <a:gd name="connsiteY1" fmla="*/ 387934 h 387934"/>
              <a:gd name="connsiteX2" fmla="*/ 5472557 w 5472557"/>
              <a:gd name="connsiteY2" fmla="*/ 0 h 387934"/>
              <a:gd name="connsiteX3" fmla="*/ 0 w 5472557"/>
              <a:gd name="connsiteY3" fmla="*/ 0 h 387934"/>
              <a:gd name="connsiteX4" fmla="*/ 0 w 5472557"/>
              <a:gd name="connsiteY4" fmla="*/ 387934 h 38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2557" h="387934">
                <a:moveTo>
                  <a:pt x="0" y="387934"/>
                </a:moveTo>
                <a:lnTo>
                  <a:pt x="5472557" y="387934"/>
                </a:lnTo>
                <a:lnTo>
                  <a:pt x="5472557" y="0"/>
                </a:lnTo>
                <a:lnTo>
                  <a:pt x="0" y="0"/>
                </a:lnTo>
                <a:lnTo>
                  <a:pt x="0" y="38793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1555" y="3373170"/>
            <a:ext cx="2520315" cy="387934"/>
          </a:xfrm>
          <a:custGeom>
            <a:avLst/>
            <a:gdLst>
              <a:gd name="connsiteX0" fmla="*/ 0 w 2520315"/>
              <a:gd name="connsiteY0" fmla="*/ 387934 h 387934"/>
              <a:gd name="connsiteX1" fmla="*/ 2520315 w 2520315"/>
              <a:gd name="connsiteY1" fmla="*/ 387934 h 387934"/>
              <a:gd name="connsiteX2" fmla="*/ 2520315 w 2520315"/>
              <a:gd name="connsiteY2" fmla="*/ 0 h 387934"/>
              <a:gd name="connsiteX3" fmla="*/ 0 w 2520315"/>
              <a:gd name="connsiteY3" fmla="*/ 0 h 387934"/>
              <a:gd name="connsiteX4" fmla="*/ 0 w 2520315"/>
              <a:gd name="connsiteY4" fmla="*/ 387934 h 38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0315" h="387934">
                <a:moveTo>
                  <a:pt x="0" y="387934"/>
                </a:moveTo>
                <a:lnTo>
                  <a:pt x="2520315" y="387934"/>
                </a:lnTo>
                <a:lnTo>
                  <a:pt x="2520315" y="0"/>
                </a:lnTo>
                <a:lnTo>
                  <a:pt x="0" y="0"/>
                </a:lnTo>
                <a:lnTo>
                  <a:pt x="0" y="38793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1820" y="3373170"/>
            <a:ext cx="5472557" cy="387934"/>
          </a:xfrm>
          <a:custGeom>
            <a:avLst/>
            <a:gdLst>
              <a:gd name="connsiteX0" fmla="*/ 0 w 5472557"/>
              <a:gd name="connsiteY0" fmla="*/ 387934 h 387934"/>
              <a:gd name="connsiteX1" fmla="*/ 5472557 w 5472557"/>
              <a:gd name="connsiteY1" fmla="*/ 387934 h 387934"/>
              <a:gd name="connsiteX2" fmla="*/ 5472557 w 5472557"/>
              <a:gd name="connsiteY2" fmla="*/ 0 h 387934"/>
              <a:gd name="connsiteX3" fmla="*/ 0 w 5472557"/>
              <a:gd name="connsiteY3" fmla="*/ 0 h 387934"/>
              <a:gd name="connsiteX4" fmla="*/ 0 w 5472557"/>
              <a:gd name="connsiteY4" fmla="*/ 387934 h 3879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2557" h="387934">
                <a:moveTo>
                  <a:pt x="0" y="387934"/>
                </a:moveTo>
                <a:lnTo>
                  <a:pt x="5472557" y="387934"/>
                </a:lnTo>
                <a:lnTo>
                  <a:pt x="5472557" y="0"/>
                </a:lnTo>
                <a:lnTo>
                  <a:pt x="0" y="0"/>
                </a:lnTo>
                <a:lnTo>
                  <a:pt x="0" y="38793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205" y="1815210"/>
            <a:ext cx="8005648" cy="25400"/>
          </a:xfrm>
          <a:custGeom>
            <a:avLst/>
            <a:gdLst>
              <a:gd name="connsiteX0" fmla="*/ 6350 w 8005648"/>
              <a:gd name="connsiteY0" fmla="*/ 6350 h 25400"/>
              <a:gd name="connsiteX1" fmla="*/ 7999298 w 80056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5648" h="25400">
                <a:moveTo>
                  <a:pt x="6350" y="6350"/>
                </a:moveTo>
                <a:lnTo>
                  <a:pt x="7999298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205" y="4142740"/>
            <a:ext cx="8005648" cy="25400"/>
          </a:xfrm>
          <a:custGeom>
            <a:avLst/>
            <a:gdLst>
              <a:gd name="connsiteX0" fmla="*/ 6350 w 8005648"/>
              <a:gd name="connsiteY0" fmla="*/ 6350 h 25400"/>
              <a:gd name="connsiteX1" fmla="*/ 7999298 w 800564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5648" h="25400">
                <a:moveTo>
                  <a:pt x="6350" y="6350"/>
                </a:moveTo>
                <a:lnTo>
                  <a:pt x="7999298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730" y="2172461"/>
            <a:ext cx="1642871" cy="12192"/>
          </a:xfrm>
          <a:custGeom>
            <a:avLst/>
            <a:gdLst>
              <a:gd name="connsiteX0" fmla="*/ 0 w 1642871"/>
              <a:gd name="connsiteY0" fmla="*/ 0 h 12192"/>
              <a:gd name="connsiteX1" fmla="*/ 547623 w 1642871"/>
              <a:gd name="connsiteY1" fmla="*/ 0 h 12192"/>
              <a:gd name="connsiteX2" fmla="*/ 1095247 w 1642871"/>
              <a:gd name="connsiteY2" fmla="*/ 0 h 12192"/>
              <a:gd name="connsiteX3" fmla="*/ 1642871 w 1642871"/>
              <a:gd name="connsiteY3" fmla="*/ 0 h 12192"/>
              <a:gd name="connsiteX4" fmla="*/ 1642871 w 1642871"/>
              <a:gd name="connsiteY4" fmla="*/ 12192 h 12192"/>
              <a:gd name="connsiteX5" fmla="*/ 1095247 w 1642871"/>
              <a:gd name="connsiteY5" fmla="*/ 12192 h 12192"/>
              <a:gd name="connsiteX6" fmla="*/ 547623 w 1642871"/>
              <a:gd name="connsiteY6" fmla="*/ 12192 h 12192"/>
              <a:gd name="connsiteX7" fmla="*/ 0 w 1642871"/>
              <a:gd name="connsiteY7" fmla="*/ 12192 h 12192"/>
              <a:gd name="connsiteX8" fmla="*/ 0 w 1642871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42871" h="12192">
                <a:moveTo>
                  <a:pt x="0" y="0"/>
                </a:moveTo>
                <a:lnTo>
                  <a:pt x="547623" y="0"/>
                </a:lnTo>
                <a:lnTo>
                  <a:pt x="1095247" y="0"/>
                </a:lnTo>
                <a:lnTo>
                  <a:pt x="1642871" y="0"/>
                </a:lnTo>
                <a:lnTo>
                  <a:pt x="1642871" y="12192"/>
                </a:lnTo>
                <a:lnTo>
                  <a:pt x="1095247" y="12192"/>
                </a:lnTo>
                <a:lnTo>
                  <a:pt x="547623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730" y="2560320"/>
            <a:ext cx="1642871" cy="12192"/>
          </a:xfrm>
          <a:custGeom>
            <a:avLst/>
            <a:gdLst>
              <a:gd name="connsiteX0" fmla="*/ 0 w 1642871"/>
              <a:gd name="connsiteY0" fmla="*/ 0 h 12192"/>
              <a:gd name="connsiteX1" fmla="*/ 547623 w 1642871"/>
              <a:gd name="connsiteY1" fmla="*/ 0 h 12192"/>
              <a:gd name="connsiteX2" fmla="*/ 1095247 w 1642871"/>
              <a:gd name="connsiteY2" fmla="*/ 0 h 12192"/>
              <a:gd name="connsiteX3" fmla="*/ 1642871 w 1642871"/>
              <a:gd name="connsiteY3" fmla="*/ 0 h 12192"/>
              <a:gd name="connsiteX4" fmla="*/ 1642871 w 1642871"/>
              <a:gd name="connsiteY4" fmla="*/ 12191 h 12192"/>
              <a:gd name="connsiteX5" fmla="*/ 1095247 w 1642871"/>
              <a:gd name="connsiteY5" fmla="*/ 12191 h 12192"/>
              <a:gd name="connsiteX6" fmla="*/ 547623 w 1642871"/>
              <a:gd name="connsiteY6" fmla="*/ 12191 h 12192"/>
              <a:gd name="connsiteX7" fmla="*/ 0 w 1642871"/>
              <a:gd name="connsiteY7" fmla="*/ 12191 h 12192"/>
              <a:gd name="connsiteX8" fmla="*/ 0 w 1642871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42871" h="12192">
                <a:moveTo>
                  <a:pt x="0" y="0"/>
                </a:moveTo>
                <a:lnTo>
                  <a:pt x="547623" y="0"/>
                </a:lnTo>
                <a:lnTo>
                  <a:pt x="1095247" y="0"/>
                </a:lnTo>
                <a:lnTo>
                  <a:pt x="1642871" y="0"/>
                </a:lnTo>
                <a:lnTo>
                  <a:pt x="1642871" y="12191"/>
                </a:lnTo>
                <a:lnTo>
                  <a:pt x="1095247" y="12191"/>
                </a:lnTo>
                <a:lnTo>
                  <a:pt x="547623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730" y="2948304"/>
            <a:ext cx="1094993" cy="12192"/>
          </a:xfrm>
          <a:custGeom>
            <a:avLst/>
            <a:gdLst>
              <a:gd name="connsiteX0" fmla="*/ 0 w 1094993"/>
              <a:gd name="connsiteY0" fmla="*/ 0 h 12192"/>
              <a:gd name="connsiteX1" fmla="*/ 547497 w 1094993"/>
              <a:gd name="connsiteY1" fmla="*/ 0 h 12192"/>
              <a:gd name="connsiteX2" fmla="*/ 1094993 w 1094993"/>
              <a:gd name="connsiteY2" fmla="*/ 0 h 12192"/>
              <a:gd name="connsiteX3" fmla="*/ 1094993 w 1094993"/>
              <a:gd name="connsiteY3" fmla="*/ 12192 h 12192"/>
              <a:gd name="connsiteX4" fmla="*/ 547497 w 1094993"/>
              <a:gd name="connsiteY4" fmla="*/ 12192 h 12192"/>
              <a:gd name="connsiteX5" fmla="*/ 0 w 1094993"/>
              <a:gd name="connsiteY5" fmla="*/ 12192 h 12192"/>
              <a:gd name="connsiteX6" fmla="*/ 0 w 1094993"/>
              <a:gd name="connsiteY6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94993" h="12192">
                <a:moveTo>
                  <a:pt x="0" y="0"/>
                </a:moveTo>
                <a:lnTo>
                  <a:pt x="547497" y="0"/>
                </a:lnTo>
                <a:lnTo>
                  <a:pt x="1094993" y="0"/>
                </a:lnTo>
                <a:lnTo>
                  <a:pt x="1094993" y="12192"/>
                </a:lnTo>
                <a:lnTo>
                  <a:pt x="547497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730" y="3336290"/>
            <a:ext cx="1277874" cy="12191"/>
          </a:xfrm>
          <a:custGeom>
            <a:avLst/>
            <a:gdLst>
              <a:gd name="connsiteX0" fmla="*/ 0 w 1277874"/>
              <a:gd name="connsiteY0" fmla="*/ 0 h 12191"/>
              <a:gd name="connsiteX1" fmla="*/ 425958 w 1277874"/>
              <a:gd name="connsiteY1" fmla="*/ 0 h 12191"/>
              <a:gd name="connsiteX2" fmla="*/ 851916 w 1277874"/>
              <a:gd name="connsiteY2" fmla="*/ 0 h 12191"/>
              <a:gd name="connsiteX3" fmla="*/ 1277874 w 1277874"/>
              <a:gd name="connsiteY3" fmla="*/ 0 h 12191"/>
              <a:gd name="connsiteX4" fmla="*/ 1277874 w 1277874"/>
              <a:gd name="connsiteY4" fmla="*/ 12191 h 12191"/>
              <a:gd name="connsiteX5" fmla="*/ 851916 w 1277874"/>
              <a:gd name="connsiteY5" fmla="*/ 12191 h 12191"/>
              <a:gd name="connsiteX6" fmla="*/ 425958 w 1277874"/>
              <a:gd name="connsiteY6" fmla="*/ 12191 h 12191"/>
              <a:gd name="connsiteX7" fmla="*/ 0 w 1277874"/>
              <a:gd name="connsiteY7" fmla="*/ 12191 h 12191"/>
              <a:gd name="connsiteX8" fmla="*/ 0 w 1277874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77874" h="12191">
                <a:moveTo>
                  <a:pt x="0" y="0"/>
                </a:moveTo>
                <a:lnTo>
                  <a:pt x="425958" y="0"/>
                </a:lnTo>
                <a:lnTo>
                  <a:pt x="851916" y="0"/>
                </a:lnTo>
                <a:lnTo>
                  <a:pt x="1277874" y="0"/>
                </a:lnTo>
                <a:lnTo>
                  <a:pt x="1277874" y="12191"/>
                </a:lnTo>
                <a:lnTo>
                  <a:pt x="851916" y="12191"/>
                </a:lnTo>
                <a:lnTo>
                  <a:pt x="425958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730" y="3724147"/>
            <a:ext cx="1459991" cy="12192"/>
          </a:xfrm>
          <a:custGeom>
            <a:avLst/>
            <a:gdLst>
              <a:gd name="connsiteX0" fmla="*/ 0 w 1459991"/>
              <a:gd name="connsiteY0" fmla="*/ 0 h 12192"/>
              <a:gd name="connsiteX1" fmla="*/ 486663 w 1459991"/>
              <a:gd name="connsiteY1" fmla="*/ 0 h 12192"/>
              <a:gd name="connsiteX2" fmla="*/ 973327 w 1459991"/>
              <a:gd name="connsiteY2" fmla="*/ 0 h 12192"/>
              <a:gd name="connsiteX3" fmla="*/ 1459991 w 1459991"/>
              <a:gd name="connsiteY3" fmla="*/ 0 h 12192"/>
              <a:gd name="connsiteX4" fmla="*/ 1459991 w 1459991"/>
              <a:gd name="connsiteY4" fmla="*/ 12192 h 12192"/>
              <a:gd name="connsiteX5" fmla="*/ 973327 w 1459991"/>
              <a:gd name="connsiteY5" fmla="*/ 12192 h 12192"/>
              <a:gd name="connsiteX6" fmla="*/ 486663 w 1459991"/>
              <a:gd name="connsiteY6" fmla="*/ 12192 h 12192"/>
              <a:gd name="connsiteX7" fmla="*/ 0 w 1459991"/>
              <a:gd name="connsiteY7" fmla="*/ 12192 h 12192"/>
              <a:gd name="connsiteX8" fmla="*/ 0 w 1459991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9991" h="12192">
                <a:moveTo>
                  <a:pt x="0" y="0"/>
                </a:moveTo>
                <a:lnTo>
                  <a:pt x="486663" y="0"/>
                </a:lnTo>
                <a:lnTo>
                  <a:pt x="973327" y="0"/>
                </a:lnTo>
                <a:lnTo>
                  <a:pt x="1459991" y="0"/>
                </a:lnTo>
                <a:lnTo>
                  <a:pt x="1459991" y="12192"/>
                </a:lnTo>
                <a:lnTo>
                  <a:pt x="973327" y="12192"/>
                </a:lnTo>
                <a:lnTo>
                  <a:pt x="486663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730" y="4112133"/>
            <a:ext cx="1642871" cy="12191"/>
          </a:xfrm>
          <a:custGeom>
            <a:avLst/>
            <a:gdLst>
              <a:gd name="connsiteX0" fmla="*/ 0 w 1642871"/>
              <a:gd name="connsiteY0" fmla="*/ 0 h 12191"/>
              <a:gd name="connsiteX1" fmla="*/ 547623 w 1642871"/>
              <a:gd name="connsiteY1" fmla="*/ 0 h 12191"/>
              <a:gd name="connsiteX2" fmla="*/ 1095247 w 1642871"/>
              <a:gd name="connsiteY2" fmla="*/ 0 h 12191"/>
              <a:gd name="connsiteX3" fmla="*/ 1642871 w 1642871"/>
              <a:gd name="connsiteY3" fmla="*/ 0 h 12191"/>
              <a:gd name="connsiteX4" fmla="*/ 1642871 w 1642871"/>
              <a:gd name="connsiteY4" fmla="*/ 12191 h 12191"/>
              <a:gd name="connsiteX5" fmla="*/ 1095247 w 1642871"/>
              <a:gd name="connsiteY5" fmla="*/ 12191 h 12191"/>
              <a:gd name="connsiteX6" fmla="*/ 547623 w 1642871"/>
              <a:gd name="connsiteY6" fmla="*/ 12191 h 12191"/>
              <a:gd name="connsiteX7" fmla="*/ 0 w 1642871"/>
              <a:gd name="connsiteY7" fmla="*/ 12191 h 12191"/>
              <a:gd name="connsiteX8" fmla="*/ 0 w 1642871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42871" h="12191">
                <a:moveTo>
                  <a:pt x="0" y="0"/>
                </a:moveTo>
                <a:lnTo>
                  <a:pt x="547623" y="0"/>
                </a:lnTo>
                <a:lnTo>
                  <a:pt x="1095247" y="0"/>
                </a:lnTo>
                <a:lnTo>
                  <a:pt x="1642871" y="0"/>
                </a:lnTo>
                <a:lnTo>
                  <a:pt x="1642871" y="12191"/>
                </a:lnTo>
                <a:lnTo>
                  <a:pt x="1095247" y="12191"/>
                </a:lnTo>
                <a:lnTo>
                  <a:pt x="547623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774700"/>
            <a:ext cx="5600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4838700"/>
            <a:ext cx="63881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673100" algn="l"/>
              </a:tabLst>
            </a:pP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[volume]=pillar(Do,Di,height)</a:t>
            </a:r>
          </a:p>
          <a:p>
            <a:pPr>
              <a:lnSpc>
                <a:spcPts val="2600"/>
              </a:lnSpc>
              <a:tabLst>
                <a:tab pos="673100" algn="l"/>
              </a:tabLst>
            </a:pPr>
            <a:r>
              <a:rPr lang="en-US" altLang="zh-CN" sz="22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22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nargin==2,</a:t>
            </a:r>
          </a:p>
          <a:p>
            <a:pPr>
              <a:lnSpc>
                <a:spcPts val="26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height=1;</a:t>
            </a:r>
          </a:p>
          <a:p>
            <a:pPr>
              <a:lnSpc>
                <a:spcPts val="2600"/>
              </a:lnSpc>
              <a:tabLst>
                <a:tab pos="673100" algn="l"/>
              </a:tabLst>
            </a:pP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2600"/>
              </a:lnSpc>
              <a:tabLst>
                <a:tab pos="6731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volume=abs(Do.^2-Di.^2).*height*pi/4;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1917700"/>
            <a:ext cx="16383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inputname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mfilename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nargin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nargout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varargin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varargout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49600" y="1930400"/>
            <a:ext cx="51816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currently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3517900"/>
            <a:ext cx="3467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@(x)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exp(-2*x);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0:0.1:2;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f(x));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61341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05500" y="6134100"/>
            <a:ext cx="152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45300" y="61341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96200" y="6134100"/>
            <a:ext cx="152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0" y="61341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60452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3606800"/>
            <a:ext cx="1524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							</a:tabLst>
            </a:pP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38200"/>
            <a:ext cx="76200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  <a:tab pos="44577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  <a:tab pos="44577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anonymous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i.e.,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</a:p>
          <a:p>
            <a:pPr>
              <a:lnSpc>
                <a:spcPts val="3300"/>
              </a:lnSpc>
              <a:tabLst>
                <a:tab pos="177800" algn="l"/>
                <a:tab pos="44577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3400"/>
              </a:lnSpc>
              <a:tabLst>
                <a:tab pos="177800" algn="l"/>
                <a:tab pos="44577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.m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77800" algn="l"/>
                <a:tab pos="4457700" algn="l"/>
              </a:tabLst>
            </a:pPr>
            <a:r>
              <a:rPr lang="en-US" altLang="zh-CN" dirty="0" smtClean="0"/>
              <a:t>		</a:t>
            </a:r>
            <a:r>
              <a:rPr lang="en-US" altLang="zh-CN" sz="8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39700"/>
            <a:ext cx="27305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3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0896" y="1575815"/>
            <a:ext cx="314705" cy="499110"/>
          </a:xfrm>
          <a:custGeom>
            <a:avLst/>
            <a:gdLst>
              <a:gd name="connsiteX0" fmla="*/ 13334 w 314705"/>
              <a:gd name="connsiteY0" fmla="*/ 485775 h 499110"/>
              <a:gd name="connsiteX1" fmla="*/ 301370 w 314705"/>
              <a:gd name="connsiteY1" fmla="*/ 485775 h 499110"/>
              <a:gd name="connsiteX2" fmla="*/ 301370 w 314705"/>
              <a:gd name="connsiteY2" fmla="*/ 13335 h 499110"/>
              <a:gd name="connsiteX3" fmla="*/ 13334 w 314705"/>
              <a:gd name="connsiteY3" fmla="*/ 13335 h 499110"/>
              <a:gd name="connsiteX4" fmla="*/ 13334 w 314705"/>
              <a:gd name="connsiteY4" fmla="*/ 485775 h 4991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705" h="499110">
                <a:moveTo>
                  <a:pt x="13334" y="485775"/>
                </a:moveTo>
                <a:lnTo>
                  <a:pt x="301370" y="485775"/>
                </a:lnTo>
                <a:lnTo>
                  <a:pt x="301370" y="13335"/>
                </a:lnTo>
                <a:lnTo>
                  <a:pt x="13334" y="13335"/>
                </a:lnTo>
                <a:lnTo>
                  <a:pt x="13334" y="4857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1079500"/>
            <a:ext cx="8597900" cy="574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82600"/>
            <a:ext cx="4648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4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4004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4004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4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4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(.m)</a:t>
            </a:r>
            <a:r>
              <a:rPr lang="en-US" altLang="zh-CN" sz="4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4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1054100"/>
            <a:ext cx="8585200" cy="574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71500"/>
            <a:ext cx="7721600" cy="344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215900" algn="l"/>
                <a:tab pos="762000" algn="l"/>
              </a:tabLst>
            </a:pPr>
            <a:r>
              <a:rPr lang="en-US" altLang="zh-CN" sz="4004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4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4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159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i=1:10</a:t>
            </a:r>
          </a:p>
          <a:p>
            <a:pPr>
              <a:lnSpc>
                <a:spcPts val="2100"/>
              </a:lnSpc>
              <a:tabLst>
                <a:tab pos="2159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x=linspace(0,10,101);</a:t>
            </a:r>
          </a:p>
          <a:p>
            <a:pPr>
              <a:lnSpc>
                <a:spcPts val="2100"/>
              </a:lnSpc>
              <a:tabLst>
                <a:tab pos="2159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plot(x,sin(x+i));</a:t>
            </a:r>
          </a:p>
          <a:p>
            <a:pPr>
              <a:lnSpc>
                <a:spcPts val="2100"/>
              </a:lnSpc>
              <a:tabLst>
                <a:tab pos="2159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print(gcf,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'-deps'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,strcat(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'plot'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,num2str(i),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'.ps'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));</a:t>
            </a:r>
          </a:p>
          <a:p>
            <a:pPr>
              <a:lnSpc>
                <a:spcPts val="2100"/>
              </a:lnSpc>
              <a:tabLst>
                <a:tab pos="2159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9922" y="3284982"/>
            <a:ext cx="215646" cy="1079753"/>
          </a:xfrm>
          <a:custGeom>
            <a:avLst/>
            <a:gdLst>
              <a:gd name="connsiteX0" fmla="*/ 0 w 215646"/>
              <a:gd name="connsiteY0" fmla="*/ 971930 h 1079753"/>
              <a:gd name="connsiteX1" fmla="*/ 53911 w 215646"/>
              <a:gd name="connsiteY1" fmla="*/ 971930 h 1079753"/>
              <a:gd name="connsiteX2" fmla="*/ 53911 w 215646"/>
              <a:gd name="connsiteY2" fmla="*/ 0 h 1079753"/>
              <a:gd name="connsiteX3" fmla="*/ 161734 w 215646"/>
              <a:gd name="connsiteY3" fmla="*/ 0 h 1079753"/>
              <a:gd name="connsiteX4" fmla="*/ 161734 w 215646"/>
              <a:gd name="connsiteY4" fmla="*/ 971930 h 1079753"/>
              <a:gd name="connsiteX5" fmla="*/ 215645 w 215646"/>
              <a:gd name="connsiteY5" fmla="*/ 971930 h 1079753"/>
              <a:gd name="connsiteX6" fmla="*/ 107822 w 215646"/>
              <a:gd name="connsiteY6" fmla="*/ 1079753 h 1079753"/>
              <a:gd name="connsiteX7" fmla="*/ 0 w 215646"/>
              <a:gd name="connsiteY7" fmla="*/ 971930 h 1079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15646" h="1079753">
                <a:moveTo>
                  <a:pt x="0" y="971930"/>
                </a:moveTo>
                <a:lnTo>
                  <a:pt x="53911" y="971930"/>
                </a:lnTo>
                <a:lnTo>
                  <a:pt x="53911" y="0"/>
                </a:lnTo>
                <a:lnTo>
                  <a:pt x="161734" y="0"/>
                </a:lnTo>
                <a:lnTo>
                  <a:pt x="161734" y="971930"/>
                </a:lnTo>
                <a:lnTo>
                  <a:pt x="215645" y="971930"/>
                </a:lnTo>
                <a:lnTo>
                  <a:pt x="107822" y="1079753"/>
                </a:lnTo>
                <a:lnTo>
                  <a:pt x="0" y="97193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20900"/>
            <a:ext cx="6096000" cy="251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27100"/>
            <a:ext cx="74676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(subroutine,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loop,</a:t>
            </a:r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condition,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etc)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looks</a:t>
            </a:r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neat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1523" y="1764792"/>
            <a:ext cx="2861945" cy="381000"/>
          </a:xfrm>
          <a:custGeom>
            <a:avLst/>
            <a:gdLst>
              <a:gd name="connsiteX0" fmla="*/ 0 w 2861945"/>
              <a:gd name="connsiteY0" fmla="*/ 381000 h 381000"/>
              <a:gd name="connsiteX1" fmla="*/ 2861944 w 2861945"/>
              <a:gd name="connsiteY1" fmla="*/ 381000 h 381000"/>
              <a:gd name="connsiteX2" fmla="*/ 2861944 w 2861945"/>
              <a:gd name="connsiteY2" fmla="*/ 0 h 381000"/>
              <a:gd name="connsiteX3" fmla="*/ 0 w 2861945"/>
              <a:gd name="connsiteY3" fmla="*/ 0 h 381000"/>
              <a:gd name="connsiteX4" fmla="*/ 0 w 2861945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1945" h="381000">
                <a:moveTo>
                  <a:pt x="0" y="381000"/>
                </a:moveTo>
                <a:lnTo>
                  <a:pt x="2861944" y="381000"/>
                </a:lnTo>
                <a:lnTo>
                  <a:pt x="286194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3404" y="1764792"/>
            <a:ext cx="5923026" cy="381000"/>
          </a:xfrm>
          <a:custGeom>
            <a:avLst/>
            <a:gdLst>
              <a:gd name="connsiteX0" fmla="*/ 0 w 5923026"/>
              <a:gd name="connsiteY0" fmla="*/ 381000 h 381000"/>
              <a:gd name="connsiteX1" fmla="*/ 5923026 w 5923026"/>
              <a:gd name="connsiteY1" fmla="*/ 381000 h 381000"/>
              <a:gd name="connsiteX2" fmla="*/ 5923026 w 5923026"/>
              <a:gd name="connsiteY2" fmla="*/ 0 h 381000"/>
              <a:gd name="connsiteX3" fmla="*/ 0 w 5923026"/>
              <a:gd name="connsiteY3" fmla="*/ 0 h 381000"/>
              <a:gd name="connsiteX4" fmla="*/ 0 w 5923026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23026" h="381000">
                <a:moveTo>
                  <a:pt x="0" y="381000"/>
                </a:moveTo>
                <a:lnTo>
                  <a:pt x="5923026" y="381000"/>
                </a:lnTo>
                <a:lnTo>
                  <a:pt x="5923026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1523" y="2526792"/>
            <a:ext cx="2861945" cy="716280"/>
          </a:xfrm>
          <a:custGeom>
            <a:avLst/>
            <a:gdLst>
              <a:gd name="connsiteX0" fmla="*/ 0 w 2861945"/>
              <a:gd name="connsiteY0" fmla="*/ 716279 h 716280"/>
              <a:gd name="connsiteX1" fmla="*/ 2861944 w 2861945"/>
              <a:gd name="connsiteY1" fmla="*/ 716279 h 716280"/>
              <a:gd name="connsiteX2" fmla="*/ 2861944 w 2861945"/>
              <a:gd name="connsiteY2" fmla="*/ 0 h 716280"/>
              <a:gd name="connsiteX3" fmla="*/ 0 w 2861945"/>
              <a:gd name="connsiteY3" fmla="*/ 0 h 716280"/>
              <a:gd name="connsiteX4" fmla="*/ 0 w 2861945"/>
              <a:gd name="connsiteY4" fmla="*/ 716279 h 716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1945" h="716280">
                <a:moveTo>
                  <a:pt x="0" y="716279"/>
                </a:moveTo>
                <a:lnTo>
                  <a:pt x="2861944" y="716279"/>
                </a:lnTo>
                <a:lnTo>
                  <a:pt x="2861944" y="0"/>
                </a:lnTo>
                <a:lnTo>
                  <a:pt x="0" y="0"/>
                </a:lnTo>
                <a:lnTo>
                  <a:pt x="0" y="71627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3404" y="2526792"/>
            <a:ext cx="5923026" cy="716280"/>
          </a:xfrm>
          <a:custGeom>
            <a:avLst/>
            <a:gdLst>
              <a:gd name="connsiteX0" fmla="*/ 0 w 5923026"/>
              <a:gd name="connsiteY0" fmla="*/ 716279 h 716280"/>
              <a:gd name="connsiteX1" fmla="*/ 5923026 w 5923026"/>
              <a:gd name="connsiteY1" fmla="*/ 716279 h 716280"/>
              <a:gd name="connsiteX2" fmla="*/ 5923026 w 5923026"/>
              <a:gd name="connsiteY2" fmla="*/ 0 h 716280"/>
              <a:gd name="connsiteX3" fmla="*/ 0 w 5923026"/>
              <a:gd name="connsiteY3" fmla="*/ 0 h 716280"/>
              <a:gd name="connsiteX4" fmla="*/ 0 w 5923026"/>
              <a:gd name="connsiteY4" fmla="*/ 716279 h 716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23026" h="716280">
                <a:moveTo>
                  <a:pt x="0" y="716279"/>
                </a:moveTo>
                <a:lnTo>
                  <a:pt x="5923026" y="716279"/>
                </a:lnTo>
                <a:lnTo>
                  <a:pt x="5923026" y="0"/>
                </a:lnTo>
                <a:lnTo>
                  <a:pt x="0" y="0"/>
                </a:lnTo>
                <a:lnTo>
                  <a:pt x="0" y="71627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1523" y="3624071"/>
            <a:ext cx="2861945" cy="381000"/>
          </a:xfrm>
          <a:custGeom>
            <a:avLst/>
            <a:gdLst>
              <a:gd name="connsiteX0" fmla="*/ 0 w 2861945"/>
              <a:gd name="connsiteY0" fmla="*/ 381000 h 381000"/>
              <a:gd name="connsiteX1" fmla="*/ 2861944 w 2861945"/>
              <a:gd name="connsiteY1" fmla="*/ 381000 h 381000"/>
              <a:gd name="connsiteX2" fmla="*/ 2861944 w 2861945"/>
              <a:gd name="connsiteY2" fmla="*/ 0 h 381000"/>
              <a:gd name="connsiteX3" fmla="*/ 0 w 2861945"/>
              <a:gd name="connsiteY3" fmla="*/ 0 h 381000"/>
              <a:gd name="connsiteX4" fmla="*/ 0 w 2861945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1945" h="381000">
                <a:moveTo>
                  <a:pt x="0" y="381000"/>
                </a:moveTo>
                <a:lnTo>
                  <a:pt x="2861944" y="381000"/>
                </a:lnTo>
                <a:lnTo>
                  <a:pt x="286194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3404" y="3624071"/>
            <a:ext cx="5923026" cy="381000"/>
          </a:xfrm>
          <a:custGeom>
            <a:avLst/>
            <a:gdLst>
              <a:gd name="connsiteX0" fmla="*/ 0 w 5923026"/>
              <a:gd name="connsiteY0" fmla="*/ 381000 h 381000"/>
              <a:gd name="connsiteX1" fmla="*/ 5923026 w 5923026"/>
              <a:gd name="connsiteY1" fmla="*/ 381000 h 381000"/>
              <a:gd name="connsiteX2" fmla="*/ 5923026 w 5923026"/>
              <a:gd name="connsiteY2" fmla="*/ 0 h 381000"/>
              <a:gd name="connsiteX3" fmla="*/ 0 w 5923026"/>
              <a:gd name="connsiteY3" fmla="*/ 0 h 381000"/>
              <a:gd name="connsiteX4" fmla="*/ 0 w 5923026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23026" h="381000">
                <a:moveTo>
                  <a:pt x="0" y="381000"/>
                </a:moveTo>
                <a:lnTo>
                  <a:pt x="5923026" y="381000"/>
                </a:lnTo>
                <a:lnTo>
                  <a:pt x="5923026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173" y="1758442"/>
            <a:ext cx="8797734" cy="25400"/>
          </a:xfrm>
          <a:custGeom>
            <a:avLst/>
            <a:gdLst>
              <a:gd name="connsiteX0" fmla="*/ 6350 w 8797734"/>
              <a:gd name="connsiteY0" fmla="*/ 6350 h 25400"/>
              <a:gd name="connsiteX1" fmla="*/ 8791384 w 879773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97734" h="25400">
                <a:moveTo>
                  <a:pt x="6350" y="6350"/>
                </a:moveTo>
                <a:lnTo>
                  <a:pt x="879138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173" y="3998721"/>
            <a:ext cx="8797734" cy="25400"/>
          </a:xfrm>
          <a:custGeom>
            <a:avLst/>
            <a:gdLst>
              <a:gd name="connsiteX0" fmla="*/ 6350 w 8797734"/>
              <a:gd name="connsiteY0" fmla="*/ 6350 h 25400"/>
              <a:gd name="connsiteX1" fmla="*/ 8791384 w 879773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97734" h="25400">
                <a:moveTo>
                  <a:pt x="6350" y="6350"/>
                </a:moveTo>
                <a:lnTo>
                  <a:pt x="879138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623" y="2085594"/>
            <a:ext cx="2691320" cy="11429"/>
          </a:xfrm>
          <a:custGeom>
            <a:avLst/>
            <a:gdLst>
              <a:gd name="connsiteX0" fmla="*/ 0 w 2691320"/>
              <a:gd name="connsiteY0" fmla="*/ 0 h 11429"/>
              <a:gd name="connsiteX1" fmla="*/ 672846 w 2691320"/>
              <a:gd name="connsiteY1" fmla="*/ 0 h 11429"/>
              <a:gd name="connsiteX2" fmla="*/ 1345628 w 2691320"/>
              <a:gd name="connsiteY2" fmla="*/ 0 h 11429"/>
              <a:gd name="connsiteX3" fmla="*/ 2018474 w 2691320"/>
              <a:gd name="connsiteY3" fmla="*/ 0 h 11429"/>
              <a:gd name="connsiteX4" fmla="*/ 2691320 w 2691320"/>
              <a:gd name="connsiteY4" fmla="*/ 0 h 11429"/>
              <a:gd name="connsiteX5" fmla="*/ 2691320 w 2691320"/>
              <a:gd name="connsiteY5" fmla="*/ 11429 h 11429"/>
              <a:gd name="connsiteX6" fmla="*/ 2018474 w 2691320"/>
              <a:gd name="connsiteY6" fmla="*/ 11429 h 11429"/>
              <a:gd name="connsiteX7" fmla="*/ 1345628 w 2691320"/>
              <a:gd name="connsiteY7" fmla="*/ 11429 h 11429"/>
              <a:gd name="connsiteX8" fmla="*/ 672846 w 2691320"/>
              <a:gd name="connsiteY8" fmla="*/ 11429 h 11429"/>
              <a:gd name="connsiteX9" fmla="*/ 0 w 2691320"/>
              <a:gd name="connsiteY9" fmla="*/ 11429 h 11429"/>
              <a:gd name="connsiteX10" fmla="*/ 0 w 2691320"/>
              <a:gd name="connsiteY10" fmla="*/ 0 h 11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691320" h="11429">
                <a:moveTo>
                  <a:pt x="0" y="0"/>
                </a:moveTo>
                <a:lnTo>
                  <a:pt x="672846" y="0"/>
                </a:lnTo>
                <a:lnTo>
                  <a:pt x="1345628" y="0"/>
                </a:lnTo>
                <a:lnTo>
                  <a:pt x="2018474" y="0"/>
                </a:lnTo>
                <a:lnTo>
                  <a:pt x="2691320" y="0"/>
                </a:lnTo>
                <a:lnTo>
                  <a:pt x="2691320" y="11429"/>
                </a:lnTo>
                <a:lnTo>
                  <a:pt x="2018474" y="11429"/>
                </a:lnTo>
                <a:lnTo>
                  <a:pt x="1345628" y="11429"/>
                </a:lnTo>
                <a:lnTo>
                  <a:pt x="672846" y="11429"/>
                </a:lnTo>
                <a:lnTo>
                  <a:pt x="0" y="1142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623" y="2847594"/>
            <a:ext cx="2186876" cy="11429"/>
          </a:xfrm>
          <a:custGeom>
            <a:avLst/>
            <a:gdLst>
              <a:gd name="connsiteX0" fmla="*/ 0 w 2186876"/>
              <a:gd name="connsiteY0" fmla="*/ 0 h 11429"/>
              <a:gd name="connsiteX1" fmla="*/ 546735 w 2186876"/>
              <a:gd name="connsiteY1" fmla="*/ 0 h 11429"/>
              <a:gd name="connsiteX2" fmla="*/ 1093406 w 2186876"/>
              <a:gd name="connsiteY2" fmla="*/ 0 h 11429"/>
              <a:gd name="connsiteX3" fmla="*/ 1640141 w 2186876"/>
              <a:gd name="connsiteY3" fmla="*/ 0 h 11429"/>
              <a:gd name="connsiteX4" fmla="*/ 2186876 w 2186876"/>
              <a:gd name="connsiteY4" fmla="*/ 0 h 11429"/>
              <a:gd name="connsiteX5" fmla="*/ 2186876 w 2186876"/>
              <a:gd name="connsiteY5" fmla="*/ 11429 h 11429"/>
              <a:gd name="connsiteX6" fmla="*/ 1640141 w 2186876"/>
              <a:gd name="connsiteY6" fmla="*/ 11429 h 11429"/>
              <a:gd name="connsiteX7" fmla="*/ 1093406 w 2186876"/>
              <a:gd name="connsiteY7" fmla="*/ 11429 h 11429"/>
              <a:gd name="connsiteX8" fmla="*/ 546735 w 2186876"/>
              <a:gd name="connsiteY8" fmla="*/ 11429 h 11429"/>
              <a:gd name="connsiteX9" fmla="*/ 0 w 2186876"/>
              <a:gd name="connsiteY9" fmla="*/ 11429 h 11429"/>
              <a:gd name="connsiteX10" fmla="*/ 0 w 2186876"/>
              <a:gd name="connsiteY10" fmla="*/ 0 h 11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186876" h="11429">
                <a:moveTo>
                  <a:pt x="0" y="0"/>
                </a:moveTo>
                <a:lnTo>
                  <a:pt x="546735" y="0"/>
                </a:lnTo>
                <a:lnTo>
                  <a:pt x="1093406" y="0"/>
                </a:lnTo>
                <a:lnTo>
                  <a:pt x="1640141" y="0"/>
                </a:lnTo>
                <a:lnTo>
                  <a:pt x="2186876" y="0"/>
                </a:lnTo>
                <a:lnTo>
                  <a:pt x="2186876" y="11429"/>
                </a:lnTo>
                <a:lnTo>
                  <a:pt x="1640141" y="11429"/>
                </a:lnTo>
                <a:lnTo>
                  <a:pt x="1093406" y="11429"/>
                </a:lnTo>
                <a:lnTo>
                  <a:pt x="546735" y="11429"/>
                </a:lnTo>
                <a:lnTo>
                  <a:pt x="0" y="1142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623" y="3182873"/>
            <a:ext cx="1514030" cy="11430"/>
          </a:xfrm>
          <a:custGeom>
            <a:avLst/>
            <a:gdLst>
              <a:gd name="connsiteX0" fmla="*/ 0 w 1514030"/>
              <a:gd name="connsiteY0" fmla="*/ 0 h 11430"/>
              <a:gd name="connsiteX1" fmla="*/ 504697 w 1514030"/>
              <a:gd name="connsiteY1" fmla="*/ 0 h 11430"/>
              <a:gd name="connsiteX2" fmla="*/ 1009332 w 1514030"/>
              <a:gd name="connsiteY2" fmla="*/ 0 h 11430"/>
              <a:gd name="connsiteX3" fmla="*/ 1514030 w 1514030"/>
              <a:gd name="connsiteY3" fmla="*/ 0 h 11430"/>
              <a:gd name="connsiteX4" fmla="*/ 1514030 w 1514030"/>
              <a:gd name="connsiteY4" fmla="*/ 11430 h 11430"/>
              <a:gd name="connsiteX5" fmla="*/ 1009332 w 1514030"/>
              <a:gd name="connsiteY5" fmla="*/ 11430 h 11430"/>
              <a:gd name="connsiteX6" fmla="*/ 504697 w 1514030"/>
              <a:gd name="connsiteY6" fmla="*/ 11430 h 11430"/>
              <a:gd name="connsiteX7" fmla="*/ 0 w 1514030"/>
              <a:gd name="connsiteY7" fmla="*/ 11430 h 11430"/>
              <a:gd name="connsiteX8" fmla="*/ 0 w 1514030"/>
              <a:gd name="connsiteY8" fmla="*/ 0 h 11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14030" h="11430">
                <a:moveTo>
                  <a:pt x="0" y="0"/>
                </a:moveTo>
                <a:lnTo>
                  <a:pt x="504697" y="0"/>
                </a:lnTo>
                <a:lnTo>
                  <a:pt x="1009332" y="0"/>
                </a:lnTo>
                <a:lnTo>
                  <a:pt x="1514030" y="0"/>
                </a:lnTo>
                <a:lnTo>
                  <a:pt x="1514030" y="11430"/>
                </a:lnTo>
                <a:lnTo>
                  <a:pt x="1009332" y="11430"/>
                </a:lnTo>
                <a:lnTo>
                  <a:pt x="504697" y="11430"/>
                </a:lnTo>
                <a:lnTo>
                  <a:pt x="0" y="1143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623" y="3563873"/>
            <a:ext cx="1682432" cy="11429"/>
          </a:xfrm>
          <a:custGeom>
            <a:avLst/>
            <a:gdLst>
              <a:gd name="connsiteX0" fmla="*/ 0 w 1682432"/>
              <a:gd name="connsiteY0" fmla="*/ 0 h 11429"/>
              <a:gd name="connsiteX1" fmla="*/ 560831 w 1682432"/>
              <a:gd name="connsiteY1" fmla="*/ 0 h 11429"/>
              <a:gd name="connsiteX2" fmla="*/ 1121600 w 1682432"/>
              <a:gd name="connsiteY2" fmla="*/ 0 h 11429"/>
              <a:gd name="connsiteX3" fmla="*/ 1682432 w 1682432"/>
              <a:gd name="connsiteY3" fmla="*/ 0 h 11429"/>
              <a:gd name="connsiteX4" fmla="*/ 1682432 w 1682432"/>
              <a:gd name="connsiteY4" fmla="*/ 11429 h 11429"/>
              <a:gd name="connsiteX5" fmla="*/ 1121600 w 1682432"/>
              <a:gd name="connsiteY5" fmla="*/ 11429 h 11429"/>
              <a:gd name="connsiteX6" fmla="*/ 560831 w 1682432"/>
              <a:gd name="connsiteY6" fmla="*/ 11429 h 11429"/>
              <a:gd name="connsiteX7" fmla="*/ 0 w 1682432"/>
              <a:gd name="connsiteY7" fmla="*/ 11429 h 11429"/>
              <a:gd name="connsiteX8" fmla="*/ 0 w 1682432"/>
              <a:gd name="connsiteY8" fmla="*/ 0 h 11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2432" h="11429">
                <a:moveTo>
                  <a:pt x="0" y="0"/>
                </a:moveTo>
                <a:lnTo>
                  <a:pt x="560831" y="0"/>
                </a:lnTo>
                <a:lnTo>
                  <a:pt x="1121600" y="0"/>
                </a:lnTo>
                <a:lnTo>
                  <a:pt x="1682432" y="0"/>
                </a:lnTo>
                <a:lnTo>
                  <a:pt x="1682432" y="11429"/>
                </a:lnTo>
                <a:lnTo>
                  <a:pt x="1121600" y="11429"/>
                </a:lnTo>
                <a:lnTo>
                  <a:pt x="560831" y="11429"/>
                </a:lnTo>
                <a:lnTo>
                  <a:pt x="0" y="1142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623" y="3944873"/>
            <a:ext cx="841247" cy="11429"/>
          </a:xfrm>
          <a:custGeom>
            <a:avLst/>
            <a:gdLst>
              <a:gd name="connsiteX0" fmla="*/ 0 w 841247"/>
              <a:gd name="connsiteY0" fmla="*/ 0 h 11429"/>
              <a:gd name="connsiteX1" fmla="*/ 420623 w 841247"/>
              <a:gd name="connsiteY1" fmla="*/ 0 h 11429"/>
              <a:gd name="connsiteX2" fmla="*/ 841247 w 841247"/>
              <a:gd name="connsiteY2" fmla="*/ 0 h 11429"/>
              <a:gd name="connsiteX3" fmla="*/ 841247 w 841247"/>
              <a:gd name="connsiteY3" fmla="*/ 11429 h 11429"/>
              <a:gd name="connsiteX4" fmla="*/ 420623 w 841247"/>
              <a:gd name="connsiteY4" fmla="*/ 11429 h 11429"/>
              <a:gd name="connsiteX5" fmla="*/ 0 w 841247"/>
              <a:gd name="connsiteY5" fmla="*/ 11429 h 11429"/>
              <a:gd name="connsiteX6" fmla="*/ 0 w 841247"/>
              <a:gd name="connsiteY6" fmla="*/ 0 h 11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41247" h="11429">
                <a:moveTo>
                  <a:pt x="0" y="0"/>
                </a:moveTo>
                <a:lnTo>
                  <a:pt x="420623" y="0"/>
                </a:lnTo>
                <a:lnTo>
                  <a:pt x="841247" y="0"/>
                </a:lnTo>
                <a:lnTo>
                  <a:pt x="841247" y="11429"/>
                </a:lnTo>
                <a:lnTo>
                  <a:pt x="420623" y="11429"/>
                </a:lnTo>
                <a:lnTo>
                  <a:pt x="0" y="1142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1523" y="4509134"/>
            <a:ext cx="2861945" cy="381000"/>
          </a:xfrm>
          <a:custGeom>
            <a:avLst/>
            <a:gdLst>
              <a:gd name="connsiteX0" fmla="*/ 0 w 2861945"/>
              <a:gd name="connsiteY0" fmla="*/ 381000 h 381000"/>
              <a:gd name="connsiteX1" fmla="*/ 2861944 w 2861945"/>
              <a:gd name="connsiteY1" fmla="*/ 381000 h 381000"/>
              <a:gd name="connsiteX2" fmla="*/ 2861944 w 2861945"/>
              <a:gd name="connsiteY2" fmla="*/ 0 h 381000"/>
              <a:gd name="connsiteX3" fmla="*/ 0 w 2861945"/>
              <a:gd name="connsiteY3" fmla="*/ 0 h 381000"/>
              <a:gd name="connsiteX4" fmla="*/ 0 w 2861945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1945" h="381000">
                <a:moveTo>
                  <a:pt x="0" y="381000"/>
                </a:moveTo>
                <a:lnTo>
                  <a:pt x="2861944" y="381000"/>
                </a:lnTo>
                <a:lnTo>
                  <a:pt x="286194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3404" y="4509134"/>
            <a:ext cx="5923026" cy="381000"/>
          </a:xfrm>
          <a:custGeom>
            <a:avLst/>
            <a:gdLst>
              <a:gd name="connsiteX0" fmla="*/ 0 w 5923026"/>
              <a:gd name="connsiteY0" fmla="*/ 381000 h 381000"/>
              <a:gd name="connsiteX1" fmla="*/ 5923026 w 5923026"/>
              <a:gd name="connsiteY1" fmla="*/ 381000 h 381000"/>
              <a:gd name="connsiteX2" fmla="*/ 5923026 w 5923026"/>
              <a:gd name="connsiteY2" fmla="*/ 0 h 381000"/>
              <a:gd name="connsiteX3" fmla="*/ 0 w 5923026"/>
              <a:gd name="connsiteY3" fmla="*/ 0 h 381000"/>
              <a:gd name="connsiteX4" fmla="*/ 0 w 5923026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23026" h="381000">
                <a:moveTo>
                  <a:pt x="0" y="381000"/>
                </a:moveTo>
                <a:lnTo>
                  <a:pt x="5923026" y="381000"/>
                </a:lnTo>
                <a:lnTo>
                  <a:pt x="5923026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1523" y="5271122"/>
            <a:ext cx="2861945" cy="381000"/>
          </a:xfrm>
          <a:custGeom>
            <a:avLst/>
            <a:gdLst>
              <a:gd name="connsiteX0" fmla="*/ 0 w 2861945"/>
              <a:gd name="connsiteY0" fmla="*/ 381000 h 381000"/>
              <a:gd name="connsiteX1" fmla="*/ 2861944 w 2861945"/>
              <a:gd name="connsiteY1" fmla="*/ 381000 h 381000"/>
              <a:gd name="connsiteX2" fmla="*/ 2861944 w 2861945"/>
              <a:gd name="connsiteY2" fmla="*/ 0 h 381000"/>
              <a:gd name="connsiteX3" fmla="*/ 0 w 2861945"/>
              <a:gd name="connsiteY3" fmla="*/ 0 h 381000"/>
              <a:gd name="connsiteX4" fmla="*/ 0 w 2861945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1945" h="381000">
                <a:moveTo>
                  <a:pt x="0" y="381000"/>
                </a:moveTo>
                <a:lnTo>
                  <a:pt x="2861944" y="381000"/>
                </a:lnTo>
                <a:lnTo>
                  <a:pt x="286194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3404" y="5271122"/>
            <a:ext cx="5923026" cy="381000"/>
          </a:xfrm>
          <a:custGeom>
            <a:avLst/>
            <a:gdLst>
              <a:gd name="connsiteX0" fmla="*/ 0 w 5923026"/>
              <a:gd name="connsiteY0" fmla="*/ 381000 h 381000"/>
              <a:gd name="connsiteX1" fmla="*/ 5923026 w 5923026"/>
              <a:gd name="connsiteY1" fmla="*/ 381000 h 381000"/>
              <a:gd name="connsiteX2" fmla="*/ 5923026 w 5923026"/>
              <a:gd name="connsiteY2" fmla="*/ 0 h 381000"/>
              <a:gd name="connsiteX3" fmla="*/ 0 w 5923026"/>
              <a:gd name="connsiteY3" fmla="*/ 0 h 381000"/>
              <a:gd name="connsiteX4" fmla="*/ 0 w 5923026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23026" h="381000">
                <a:moveTo>
                  <a:pt x="0" y="381000"/>
                </a:moveTo>
                <a:lnTo>
                  <a:pt x="5923026" y="381000"/>
                </a:lnTo>
                <a:lnTo>
                  <a:pt x="5923026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1523" y="6033122"/>
            <a:ext cx="2861945" cy="381000"/>
          </a:xfrm>
          <a:custGeom>
            <a:avLst/>
            <a:gdLst>
              <a:gd name="connsiteX0" fmla="*/ 0 w 2861945"/>
              <a:gd name="connsiteY0" fmla="*/ 381000 h 381000"/>
              <a:gd name="connsiteX1" fmla="*/ 2861944 w 2861945"/>
              <a:gd name="connsiteY1" fmla="*/ 381000 h 381000"/>
              <a:gd name="connsiteX2" fmla="*/ 2861944 w 2861945"/>
              <a:gd name="connsiteY2" fmla="*/ 0 h 381000"/>
              <a:gd name="connsiteX3" fmla="*/ 0 w 2861945"/>
              <a:gd name="connsiteY3" fmla="*/ 0 h 381000"/>
              <a:gd name="connsiteX4" fmla="*/ 0 w 2861945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1945" h="381000">
                <a:moveTo>
                  <a:pt x="0" y="381000"/>
                </a:moveTo>
                <a:lnTo>
                  <a:pt x="2861944" y="381000"/>
                </a:lnTo>
                <a:lnTo>
                  <a:pt x="286194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3404" y="6033122"/>
            <a:ext cx="5923026" cy="381000"/>
          </a:xfrm>
          <a:custGeom>
            <a:avLst/>
            <a:gdLst>
              <a:gd name="connsiteX0" fmla="*/ 0 w 5923026"/>
              <a:gd name="connsiteY0" fmla="*/ 381000 h 381000"/>
              <a:gd name="connsiteX1" fmla="*/ 5923026 w 5923026"/>
              <a:gd name="connsiteY1" fmla="*/ 381000 h 381000"/>
              <a:gd name="connsiteX2" fmla="*/ 5923026 w 5923026"/>
              <a:gd name="connsiteY2" fmla="*/ 0 h 381000"/>
              <a:gd name="connsiteX3" fmla="*/ 0 w 5923026"/>
              <a:gd name="connsiteY3" fmla="*/ 0 h 381000"/>
              <a:gd name="connsiteX4" fmla="*/ 0 w 5923026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23026" h="381000">
                <a:moveTo>
                  <a:pt x="0" y="381000"/>
                </a:moveTo>
                <a:lnTo>
                  <a:pt x="5923026" y="381000"/>
                </a:lnTo>
                <a:lnTo>
                  <a:pt x="5923026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173" y="4502784"/>
            <a:ext cx="8797734" cy="25400"/>
          </a:xfrm>
          <a:custGeom>
            <a:avLst/>
            <a:gdLst>
              <a:gd name="connsiteX0" fmla="*/ 6350 w 8797734"/>
              <a:gd name="connsiteY0" fmla="*/ 6350 h 25400"/>
              <a:gd name="connsiteX1" fmla="*/ 8791384 w 879773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97734" h="25400">
                <a:moveTo>
                  <a:pt x="6350" y="6350"/>
                </a:moveTo>
                <a:lnTo>
                  <a:pt x="879138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173" y="6407772"/>
            <a:ext cx="8797734" cy="25400"/>
          </a:xfrm>
          <a:custGeom>
            <a:avLst/>
            <a:gdLst>
              <a:gd name="connsiteX0" fmla="*/ 6350 w 8797734"/>
              <a:gd name="connsiteY0" fmla="*/ 6350 h 25400"/>
              <a:gd name="connsiteX1" fmla="*/ 8791384 w 879773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97734" h="25400">
                <a:moveTo>
                  <a:pt x="6350" y="6350"/>
                </a:moveTo>
                <a:lnTo>
                  <a:pt x="879138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623" y="4829936"/>
            <a:ext cx="841247" cy="11429"/>
          </a:xfrm>
          <a:custGeom>
            <a:avLst/>
            <a:gdLst>
              <a:gd name="connsiteX0" fmla="*/ 0 w 841247"/>
              <a:gd name="connsiteY0" fmla="*/ 0 h 11429"/>
              <a:gd name="connsiteX1" fmla="*/ 420623 w 841247"/>
              <a:gd name="connsiteY1" fmla="*/ 0 h 11429"/>
              <a:gd name="connsiteX2" fmla="*/ 841247 w 841247"/>
              <a:gd name="connsiteY2" fmla="*/ 0 h 11429"/>
              <a:gd name="connsiteX3" fmla="*/ 841247 w 841247"/>
              <a:gd name="connsiteY3" fmla="*/ 11429 h 11429"/>
              <a:gd name="connsiteX4" fmla="*/ 420623 w 841247"/>
              <a:gd name="connsiteY4" fmla="*/ 11429 h 11429"/>
              <a:gd name="connsiteX5" fmla="*/ 0 w 841247"/>
              <a:gd name="connsiteY5" fmla="*/ 11429 h 11429"/>
              <a:gd name="connsiteX6" fmla="*/ 0 w 841247"/>
              <a:gd name="connsiteY6" fmla="*/ 0 h 11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41247" h="11429">
                <a:moveTo>
                  <a:pt x="0" y="0"/>
                </a:moveTo>
                <a:lnTo>
                  <a:pt x="420623" y="0"/>
                </a:lnTo>
                <a:lnTo>
                  <a:pt x="841247" y="0"/>
                </a:lnTo>
                <a:lnTo>
                  <a:pt x="841247" y="11429"/>
                </a:lnTo>
                <a:lnTo>
                  <a:pt x="420623" y="11429"/>
                </a:lnTo>
                <a:lnTo>
                  <a:pt x="0" y="1142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623" y="5210936"/>
            <a:ext cx="1345628" cy="11429"/>
          </a:xfrm>
          <a:custGeom>
            <a:avLst/>
            <a:gdLst>
              <a:gd name="connsiteX0" fmla="*/ 0 w 1345628"/>
              <a:gd name="connsiteY0" fmla="*/ 0 h 11429"/>
              <a:gd name="connsiteX1" fmla="*/ 672846 w 1345628"/>
              <a:gd name="connsiteY1" fmla="*/ 0 h 11429"/>
              <a:gd name="connsiteX2" fmla="*/ 1345628 w 1345628"/>
              <a:gd name="connsiteY2" fmla="*/ 0 h 11429"/>
              <a:gd name="connsiteX3" fmla="*/ 1345628 w 1345628"/>
              <a:gd name="connsiteY3" fmla="*/ 11429 h 11429"/>
              <a:gd name="connsiteX4" fmla="*/ 672846 w 1345628"/>
              <a:gd name="connsiteY4" fmla="*/ 11429 h 11429"/>
              <a:gd name="connsiteX5" fmla="*/ 0 w 1345628"/>
              <a:gd name="connsiteY5" fmla="*/ 11429 h 11429"/>
              <a:gd name="connsiteX6" fmla="*/ 0 w 1345628"/>
              <a:gd name="connsiteY6" fmla="*/ 0 h 11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45628" h="11429">
                <a:moveTo>
                  <a:pt x="0" y="0"/>
                </a:moveTo>
                <a:lnTo>
                  <a:pt x="672846" y="0"/>
                </a:lnTo>
                <a:lnTo>
                  <a:pt x="1345628" y="0"/>
                </a:lnTo>
                <a:lnTo>
                  <a:pt x="1345628" y="11429"/>
                </a:lnTo>
                <a:lnTo>
                  <a:pt x="672846" y="11429"/>
                </a:lnTo>
                <a:lnTo>
                  <a:pt x="0" y="1142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623" y="5972924"/>
            <a:ext cx="841247" cy="11430"/>
          </a:xfrm>
          <a:custGeom>
            <a:avLst/>
            <a:gdLst>
              <a:gd name="connsiteX0" fmla="*/ 0 w 841247"/>
              <a:gd name="connsiteY0" fmla="*/ 0 h 11430"/>
              <a:gd name="connsiteX1" fmla="*/ 420623 w 841247"/>
              <a:gd name="connsiteY1" fmla="*/ 0 h 11430"/>
              <a:gd name="connsiteX2" fmla="*/ 841247 w 841247"/>
              <a:gd name="connsiteY2" fmla="*/ 0 h 11430"/>
              <a:gd name="connsiteX3" fmla="*/ 841247 w 841247"/>
              <a:gd name="connsiteY3" fmla="*/ 11430 h 11430"/>
              <a:gd name="connsiteX4" fmla="*/ 420623 w 841247"/>
              <a:gd name="connsiteY4" fmla="*/ 11430 h 11430"/>
              <a:gd name="connsiteX5" fmla="*/ 0 w 841247"/>
              <a:gd name="connsiteY5" fmla="*/ 11430 h 11430"/>
              <a:gd name="connsiteX6" fmla="*/ 0 w 841247"/>
              <a:gd name="connsiteY6" fmla="*/ 0 h 11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41247" h="11430">
                <a:moveTo>
                  <a:pt x="0" y="0"/>
                </a:moveTo>
                <a:lnTo>
                  <a:pt x="420623" y="0"/>
                </a:lnTo>
                <a:lnTo>
                  <a:pt x="841247" y="0"/>
                </a:lnTo>
                <a:lnTo>
                  <a:pt x="841247" y="11430"/>
                </a:lnTo>
                <a:lnTo>
                  <a:pt x="420623" y="11430"/>
                </a:lnTo>
                <a:lnTo>
                  <a:pt x="0" y="1143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623" y="6353924"/>
            <a:ext cx="1009586" cy="11430"/>
          </a:xfrm>
          <a:custGeom>
            <a:avLst/>
            <a:gdLst>
              <a:gd name="connsiteX0" fmla="*/ 0 w 1009586"/>
              <a:gd name="connsiteY0" fmla="*/ 0 h 11430"/>
              <a:gd name="connsiteX1" fmla="*/ 504825 w 1009586"/>
              <a:gd name="connsiteY1" fmla="*/ 0 h 11430"/>
              <a:gd name="connsiteX2" fmla="*/ 1009586 w 1009586"/>
              <a:gd name="connsiteY2" fmla="*/ 0 h 11430"/>
              <a:gd name="connsiteX3" fmla="*/ 1009586 w 1009586"/>
              <a:gd name="connsiteY3" fmla="*/ 11430 h 11430"/>
              <a:gd name="connsiteX4" fmla="*/ 504825 w 1009586"/>
              <a:gd name="connsiteY4" fmla="*/ 11430 h 11430"/>
              <a:gd name="connsiteX5" fmla="*/ 0 w 1009586"/>
              <a:gd name="connsiteY5" fmla="*/ 11430 h 11430"/>
              <a:gd name="connsiteX6" fmla="*/ 0 w 1009586"/>
              <a:gd name="connsiteY6" fmla="*/ 0 h 11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09586" h="11430">
                <a:moveTo>
                  <a:pt x="0" y="0"/>
                </a:moveTo>
                <a:lnTo>
                  <a:pt x="504825" y="0"/>
                </a:lnTo>
                <a:lnTo>
                  <a:pt x="1009586" y="0"/>
                </a:lnTo>
                <a:lnTo>
                  <a:pt x="1009586" y="11430"/>
                </a:lnTo>
                <a:lnTo>
                  <a:pt x="504825" y="11430"/>
                </a:lnTo>
                <a:lnTo>
                  <a:pt x="0" y="1143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9700"/>
            <a:ext cx="27051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3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1943100"/>
            <a:ext cx="2679700" cy="458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elseif,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202" u="sng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switch,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case,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2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  <a:hlinkClick r:id="rId2"/>
              </a:rPr>
              <a:t>otherwise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try,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catch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continue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202" u="sng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pause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2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49600" y="1943100"/>
            <a:ext cx="5448300" cy="452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times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resulting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Terminate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Terminate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Halt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temporarily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invoking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9278" y="2518029"/>
            <a:ext cx="2088260" cy="457200"/>
          </a:xfrm>
          <a:custGeom>
            <a:avLst/>
            <a:gdLst>
              <a:gd name="connsiteX0" fmla="*/ 0 w 2088260"/>
              <a:gd name="connsiteY0" fmla="*/ 457200 h 457200"/>
              <a:gd name="connsiteX1" fmla="*/ 2088260 w 2088260"/>
              <a:gd name="connsiteY1" fmla="*/ 457200 h 457200"/>
              <a:gd name="connsiteX2" fmla="*/ 2088260 w 2088260"/>
              <a:gd name="connsiteY2" fmla="*/ 0 h 457200"/>
              <a:gd name="connsiteX3" fmla="*/ 0 w 2088260"/>
              <a:gd name="connsiteY3" fmla="*/ 0 h 457200"/>
              <a:gd name="connsiteX4" fmla="*/ 0 w 208826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457200">
                <a:moveTo>
                  <a:pt x="0" y="457200"/>
                </a:moveTo>
                <a:lnTo>
                  <a:pt x="2088260" y="457200"/>
                </a:lnTo>
                <a:lnTo>
                  <a:pt x="208826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7451" y="2518029"/>
            <a:ext cx="4392548" cy="457200"/>
          </a:xfrm>
          <a:custGeom>
            <a:avLst/>
            <a:gdLst>
              <a:gd name="connsiteX0" fmla="*/ 0 w 4392548"/>
              <a:gd name="connsiteY0" fmla="*/ 457200 h 457200"/>
              <a:gd name="connsiteX1" fmla="*/ 4392548 w 4392548"/>
              <a:gd name="connsiteY1" fmla="*/ 457200 h 457200"/>
              <a:gd name="connsiteX2" fmla="*/ 4392548 w 4392548"/>
              <a:gd name="connsiteY2" fmla="*/ 0 h 457200"/>
              <a:gd name="connsiteX3" fmla="*/ 0 w 4392548"/>
              <a:gd name="connsiteY3" fmla="*/ 0 h 457200"/>
              <a:gd name="connsiteX4" fmla="*/ 0 w 439254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548" h="457200">
                <a:moveTo>
                  <a:pt x="0" y="457200"/>
                </a:moveTo>
                <a:lnTo>
                  <a:pt x="4392548" y="457200"/>
                </a:lnTo>
                <a:lnTo>
                  <a:pt x="4392548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9278" y="3432428"/>
            <a:ext cx="2088260" cy="457200"/>
          </a:xfrm>
          <a:custGeom>
            <a:avLst/>
            <a:gdLst>
              <a:gd name="connsiteX0" fmla="*/ 0 w 2088260"/>
              <a:gd name="connsiteY0" fmla="*/ 457200 h 457200"/>
              <a:gd name="connsiteX1" fmla="*/ 2088260 w 2088260"/>
              <a:gd name="connsiteY1" fmla="*/ 457200 h 457200"/>
              <a:gd name="connsiteX2" fmla="*/ 2088260 w 2088260"/>
              <a:gd name="connsiteY2" fmla="*/ 0 h 457200"/>
              <a:gd name="connsiteX3" fmla="*/ 0 w 2088260"/>
              <a:gd name="connsiteY3" fmla="*/ 0 h 457200"/>
              <a:gd name="connsiteX4" fmla="*/ 0 w 208826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457200">
                <a:moveTo>
                  <a:pt x="0" y="457200"/>
                </a:moveTo>
                <a:lnTo>
                  <a:pt x="2088260" y="457200"/>
                </a:lnTo>
                <a:lnTo>
                  <a:pt x="208826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7451" y="3432428"/>
            <a:ext cx="4392548" cy="457200"/>
          </a:xfrm>
          <a:custGeom>
            <a:avLst/>
            <a:gdLst>
              <a:gd name="connsiteX0" fmla="*/ 0 w 4392548"/>
              <a:gd name="connsiteY0" fmla="*/ 457200 h 457200"/>
              <a:gd name="connsiteX1" fmla="*/ 4392548 w 4392548"/>
              <a:gd name="connsiteY1" fmla="*/ 457200 h 457200"/>
              <a:gd name="connsiteX2" fmla="*/ 4392548 w 4392548"/>
              <a:gd name="connsiteY2" fmla="*/ 0 h 457200"/>
              <a:gd name="connsiteX3" fmla="*/ 0 w 4392548"/>
              <a:gd name="connsiteY3" fmla="*/ 0 h 457200"/>
              <a:gd name="connsiteX4" fmla="*/ 0 w 439254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548" h="457200">
                <a:moveTo>
                  <a:pt x="0" y="457200"/>
                </a:moveTo>
                <a:lnTo>
                  <a:pt x="4392548" y="457200"/>
                </a:lnTo>
                <a:lnTo>
                  <a:pt x="4392548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9278" y="4346828"/>
            <a:ext cx="2088260" cy="457200"/>
          </a:xfrm>
          <a:custGeom>
            <a:avLst/>
            <a:gdLst>
              <a:gd name="connsiteX0" fmla="*/ 0 w 2088260"/>
              <a:gd name="connsiteY0" fmla="*/ 457200 h 457200"/>
              <a:gd name="connsiteX1" fmla="*/ 2088260 w 2088260"/>
              <a:gd name="connsiteY1" fmla="*/ 457200 h 457200"/>
              <a:gd name="connsiteX2" fmla="*/ 2088260 w 2088260"/>
              <a:gd name="connsiteY2" fmla="*/ 0 h 457200"/>
              <a:gd name="connsiteX3" fmla="*/ 0 w 2088260"/>
              <a:gd name="connsiteY3" fmla="*/ 0 h 457200"/>
              <a:gd name="connsiteX4" fmla="*/ 0 w 208826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457200">
                <a:moveTo>
                  <a:pt x="0" y="457200"/>
                </a:moveTo>
                <a:lnTo>
                  <a:pt x="2088260" y="457200"/>
                </a:lnTo>
                <a:lnTo>
                  <a:pt x="208826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7451" y="4346828"/>
            <a:ext cx="4392548" cy="457200"/>
          </a:xfrm>
          <a:custGeom>
            <a:avLst/>
            <a:gdLst>
              <a:gd name="connsiteX0" fmla="*/ 0 w 4392548"/>
              <a:gd name="connsiteY0" fmla="*/ 457200 h 457200"/>
              <a:gd name="connsiteX1" fmla="*/ 4392548 w 4392548"/>
              <a:gd name="connsiteY1" fmla="*/ 457200 h 457200"/>
              <a:gd name="connsiteX2" fmla="*/ 4392548 w 4392548"/>
              <a:gd name="connsiteY2" fmla="*/ 0 h 457200"/>
              <a:gd name="connsiteX3" fmla="*/ 0 w 4392548"/>
              <a:gd name="connsiteY3" fmla="*/ 0 h 457200"/>
              <a:gd name="connsiteX4" fmla="*/ 0 w 439254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548" h="457200">
                <a:moveTo>
                  <a:pt x="0" y="457200"/>
                </a:moveTo>
                <a:lnTo>
                  <a:pt x="4392548" y="457200"/>
                </a:lnTo>
                <a:lnTo>
                  <a:pt x="4392548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9278" y="5261241"/>
            <a:ext cx="2088260" cy="457200"/>
          </a:xfrm>
          <a:custGeom>
            <a:avLst/>
            <a:gdLst>
              <a:gd name="connsiteX0" fmla="*/ 0 w 2088260"/>
              <a:gd name="connsiteY0" fmla="*/ 457200 h 457200"/>
              <a:gd name="connsiteX1" fmla="*/ 2088260 w 2088260"/>
              <a:gd name="connsiteY1" fmla="*/ 457200 h 457200"/>
              <a:gd name="connsiteX2" fmla="*/ 2088260 w 2088260"/>
              <a:gd name="connsiteY2" fmla="*/ 0 h 457200"/>
              <a:gd name="connsiteX3" fmla="*/ 0 w 2088260"/>
              <a:gd name="connsiteY3" fmla="*/ 0 h 457200"/>
              <a:gd name="connsiteX4" fmla="*/ 0 w 208826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457200">
                <a:moveTo>
                  <a:pt x="0" y="457200"/>
                </a:moveTo>
                <a:lnTo>
                  <a:pt x="2088260" y="457200"/>
                </a:lnTo>
                <a:lnTo>
                  <a:pt x="208826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7451" y="5261241"/>
            <a:ext cx="4392548" cy="457200"/>
          </a:xfrm>
          <a:custGeom>
            <a:avLst/>
            <a:gdLst>
              <a:gd name="connsiteX0" fmla="*/ 0 w 4392548"/>
              <a:gd name="connsiteY0" fmla="*/ 457200 h 457200"/>
              <a:gd name="connsiteX1" fmla="*/ 4392548 w 4392548"/>
              <a:gd name="connsiteY1" fmla="*/ 457200 h 457200"/>
              <a:gd name="connsiteX2" fmla="*/ 4392548 w 4392548"/>
              <a:gd name="connsiteY2" fmla="*/ 0 h 457200"/>
              <a:gd name="connsiteX3" fmla="*/ 0 w 4392548"/>
              <a:gd name="connsiteY3" fmla="*/ 0 h 457200"/>
              <a:gd name="connsiteX4" fmla="*/ 0 w 4392548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548" h="457200">
                <a:moveTo>
                  <a:pt x="0" y="457200"/>
                </a:moveTo>
                <a:lnTo>
                  <a:pt x="4392548" y="457200"/>
                </a:lnTo>
                <a:lnTo>
                  <a:pt x="4392548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d4d4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2928" y="2511679"/>
            <a:ext cx="6493421" cy="25400"/>
          </a:xfrm>
          <a:custGeom>
            <a:avLst/>
            <a:gdLst>
              <a:gd name="connsiteX0" fmla="*/ 6350 w 6493421"/>
              <a:gd name="connsiteY0" fmla="*/ 6350 h 25400"/>
              <a:gd name="connsiteX1" fmla="*/ 6487071 w 649342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93421" h="25400">
                <a:moveTo>
                  <a:pt x="6350" y="6350"/>
                </a:moveTo>
                <a:lnTo>
                  <a:pt x="6487071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2928" y="2054479"/>
            <a:ext cx="6493421" cy="25400"/>
          </a:xfrm>
          <a:custGeom>
            <a:avLst/>
            <a:gdLst>
              <a:gd name="connsiteX0" fmla="*/ 6350 w 6493421"/>
              <a:gd name="connsiteY0" fmla="*/ 6350 h 25400"/>
              <a:gd name="connsiteX1" fmla="*/ 6487071 w 649342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93421" h="25400">
                <a:moveTo>
                  <a:pt x="6350" y="6350"/>
                </a:moveTo>
                <a:lnTo>
                  <a:pt x="6487071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2928" y="6169291"/>
            <a:ext cx="6493421" cy="25400"/>
          </a:xfrm>
          <a:custGeom>
            <a:avLst/>
            <a:gdLst>
              <a:gd name="connsiteX0" fmla="*/ 6350 w 6493421"/>
              <a:gd name="connsiteY0" fmla="*/ 6350 h 25400"/>
              <a:gd name="connsiteX1" fmla="*/ 6487071 w 649342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93421" h="25400">
                <a:moveTo>
                  <a:pt x="6350" y="6350"/>
                </a:moveTo>
                <a:lnTo>
                  <a:pt x="6487071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774700"/>
            <a:ext cx="6375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Relational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(Logical)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36700" y="2298700"/>
            <a:ext cx="1282700" cy="394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546100" algn="l"/>
              </a:tabLst>
            </a:pPr>
            <a:r>
              <a:rPr lang="en-US" altLang="zh-CN" sz="24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</a:p>
          <a:p>
            <a:pPr>
              <a:lnSpc>
                <a:spcPts val="3500"/>
              </a:lnSpc>
              <a:tabLst>
                <a:tab pos="4572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&lt;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&lt;=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&gt;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&gt;=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==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~=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</a:p>
          <a:p>
            <a:pPr>
              <a:lnSpc>
                <a:spcPts val="3600"/>
              </a:lnSpc>
              <a:tabLst>
                <a:tab pos="4572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||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2298700"/>
            <a:ext cx="3225800" cy="394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Meaning</a:t>
            </a:r>
          </a:p>
          <a:p>
            <a:pPr>
              <a:lnSpc>
                <a:spcPts val="3500"/>
              </a:lnSpc>
              <a:tabLst>
                <a:tab pos="14859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</a:p>
          <a:p>
            <a:pPr>
              <a:lnSpc>
                <a:spcPts val="3600"/>
              </a:lnSpc>
              <a:tabLst>
                <a:tab pos="14859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3600"/>
              </a:lnSpc>
              <a:tabLst>
                <a:tab pos="14859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</a:p>
          <a:p>
            <a:pPr>
              <a:lnSpc>
                <a:spcPts val="3600"/>
              </a:lnSpc>
              <a:tabLst>
                <a:tab pos="14859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3600"/>
              </a:lnSpc>
              <a:tabLst>
                <a:tab pos="14859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3600"/>
              </a:lnSpc>
              <a:tabLst>
                <a:tab pos="14859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3500"/>
              </a:lnSpc>
              <a:tabLst>
                <a:tab pos="14859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3500"/>
              </a:lnSpc>
              <a:tabLst>
                <a:tab pos="14859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0048" y="1703958"/>
            <a:ext cx="4189221" cy="2105913"/>
          </a:xfrm>
          <a:custGeom>
            <a:avLst/>
            <a:gdLst>
              <a:gd name="connsiteX0" fmla="*/ 6350 w 4189221"/>
              <a:gd name="connsiteY0" fmla="*/ 2099563 h 2105913"/>
              <a:gd name="connsiteX1" fmla="*/ 4182871 w 4189221"/>
              <a:gd name="connsiteY1" fmla="*/ 2099563 h 2105913"/>
              <a:gd name="connsiteX2" fmla="*/ 4182871 w 4189221"/>
              <a:gd name="connsiteY2" fmla="*/ 6350 h 2105913"/>
              <a:gd name="connsiteX3" fmla="*/ 6350 w 4189221"/>
              <a:gd name="connsiteY3" fmla="*/ 6350 h 2105913"/>
              <a:gd name="connsiteX4" fmla="*/ 6350 w 4189221"/>
              <a:gd name="connsiteY4" fmla="*/ 2099563 h 21059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89221" h="2105913">
                <a:moveTo>
                  <a:pt x="6350" y="2099563"/>
                </a:moveTo>
                <a:lnTo>
                  <a:pt x="4182871" y="2099563"/>
                </a:lnTo>
                <a:lnTo>
                  <a:pt x="4182871" y="6350"/>
                </a:lnTo>
                <a:lnTo>
                  <a:pt x="6350" y="6350"/>
                </a:lnTo>
                <a:lnTo>
                  <a:pt x="6350" y="209956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739900"/>
            <a:ext cx="2667000" cy="224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condition1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statement1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condition2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statement2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064000"/>
            <a:ext cx="48895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statement3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9144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“else”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9700"/>
            <a:ext cx="41021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2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elseif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00600" y="1828800"/>
            <a:ext cx="38227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7366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rem(a,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2)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31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disp('a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even')</a:t>
            </a:r>
          </a:p>
          <a:p>
            <a:pPr>
              <a:lnSpc>
                <a:spcPts val="3100"/>
              </a:lnSpc>
              <a:tabLst>
                <a:tab pos="7366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  <a:p>
            <a:pPr>
              <a:lnSpc>
                <a:spcPts val="31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disp('a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odd')</a:t>
            </a:r>
          </a:p>
          <a:p>
            <a:pPr>
              <a:lnSpc>
                <a:spcPts val="3100"/>
              </a:lnSpc>
              <a:tabLst>
                <a:tab pos="7366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06366" y="1653667"/>
            <a:ext cx="4618990" cy="4144264"/>
          </a:xfrm>
          <a:custGeom>
            <a:avLst/>
            <a:gdLst>
              <a:gd name="connsiteX0" fmla="*/ 6350 w 4618990"/>
              <a:gd name="connsiteY0" fmla="*/ 4137913 h 4144264"/>
              <a:gd name="connsiteX1" fmla="*/ 4612639 w 4618990"/>
              <a:gd name="connsiteY1" fmla="*/ 4137913 h 4144264"/>
              <a:gd name="connsiteX2" fmla="*/ 4612639 w 4618990"/>
              <a:gd name="connsiteY2" fmla="*/ 6350 h 4144264"/>
              <a:gd name="connsiteX3" fmla="*/ 6350 w 4618990"/>
              <a:gd name="connsiteY3" fmla="*/ 6350 h 4144264"/>
              <a:gd name="connsiteX4" fmla="*/ 6350 w 4618990"/>
              <a:gd name="connsiteY4" fmla="*/ 4137913 h 41442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18990" h="4144264">
                <a:moveTo>
                  <a:pt x="6350" y="4137913"/>
                </a:moveTo>
                <a:lnTo>
                  <a:pt x="4612639" y="4137913"/>
                </a:lnTo>
                <a:lnTo>
                  <a:pt x="4612639" y="6350"/>
                </a:lnTo>
                <a:lnTo>
                  <a:pt x="6350" y="6350"/>
                </a:lnTo>
                <a:lnTo>
                  <a:pt x="6350" y="41379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28800"/>
            <a:ext cx="2806700" cy="457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value1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4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statement1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value2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statement2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596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9700"/>
            <a:ext cx="26416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2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switch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92600" y="1854200"/>
            <a:ext cx="4419600" cy="397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774700" algn="l"/>
                <a:tab pos="9144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switch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input_num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disp('negative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1');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00b050"/>
                </a:solidFill>
                <a:latin typeface="Courier New" pitchFamily="18" charset="0"/>
                <a:cs typeface="Courier New" pitchFamily="18" charset="0"/>
              </a:rPr>
              <a:t>disp('zero');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c000"/>
                </a:solidFill>
                <a:latin typeface="Courier New" pitchFamily="18" charset="0"/>
                <a:cs typeface="Courier New" pitchFamily="18" charset="0"/>
              </a:rPr>
              <a:t>disp('positive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c000"/>
                </a:solidFill>
                <a:latin typeface="Courier New" pitchFamily="18" charset="0"/>
                <a:cs typeface="Courier New" pitchFamily="18" charset="0"/>
              </a:rPr>
              <a:t>1');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otherwise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7030a0"/>
                </a:solidFill>
                <a:latin typeface="Courier New" pitchFamily="18" charset="0"/>
                <a:cs typeface="Courier New" pitchFamily="18" charset="0"/>
              </a:rPr>
              <a:t>disp('other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7030a0"/>
                </a:solidFill>
                <a:latin typeface="Courier New" pitchFamily="18" charset="0"/>
                <a:cs typeface="Courier New" pitchFamily="18" charset="0"/>
              </a:rPr>
              <a:t>value');</a:t>
            </a:r>
          </a:p>
          <a:p>
            <a:pPr>
              <a:lnSpc>
                <a:spcPts val="3100"/>
              </a:lnSpc>
              <a:tabLst>
                <a:tab pos="774700" algn="l"/>
                <a:tab pos="9144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