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	<Relationship Id="rId37" Type="http://schemas.openxmlformats.org/officeDocument/2006/relationships/slide" Target="slides/slide32.xml" />
	<Relationship Id="rId38" Type="http://schemas.openxmlformats.org/officeDocument/2006/relationships/slide" Target="slides/slide33.xml" />
	<Relationship Id="rId39" Type="http://schemas.openxmlformats.org/officeDocument/2006/relationships/slide" Target="slides/slide3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	<Relationship Id="rId3" Type="http://schemas.openxmlformats.org/officeDocument/2006/relationships/image" Target="../media/image14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	<Relationship Id="rId3" Type="http://schemas.openxmlformats.org/officeDocument/2006/relationships/image" Target="../media/image20.jpeg" />
	<Relationship Id="rId4" Type="http://schemas.openxmlformats.org/officeDocument/2006/relationships/image" Target="../media/image21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3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	<Relationship Id="rId3" Type="http://schemas.openxmlformats.org/officeDocument/2006/relationships/image" Target="../media/image25.jpeg" />
	<Relationship Id="rId4" Type="http://schemas.openxmlformats.org/officeDocument/2006/relationships/image" Target="../media/image26.jpeg" />
	<Relationship Id="rId5" Type="http://schemas.openxmlformats.org/officeDocument/2006/relationships/image" Target="../media/image27.jpeg" />
	<Relationship Id="rId6" Type="http://schemas.openxmlformats.org/officeDocument/2006/relationships/image" Target="../media/image28.jpeg" />
	<Relationship Id="rId7" Type="http://schemas.openxmlformats.org/officeDocument/2006/relationships/image" Target="../media/image29.jpeg" />
</Relationships>
</file>

<file path=ppt/slides/_rels/slide3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6" y="3389376"/>
            <a:ext cx="7868411" cy="39623"/>
          </a:xfrm>
          <a:custGeom>
            <a:avLst/>
            <a:gdLst>
              <a:gd name="connsiteX0" fmla="*/ 9905 w 7868411"/>
              <a:gd name="connsiteY0" fmla="*/ 9905 h 39623"/>
              <a:gd name="connsiteX1" fmla="*/ 7858505 w 7868411"/>
              <a:gd name="connsiteY1" fmla="*/ 11429 h 39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8411" h="39623">
                <a:moveTo>
                  <a:pt x="9905" y="9905"/>
                </a:moveTo>
                <a:lnTo>
                  <a:pt x="7858505" y="11429"/>
                </a:lnTo>
              </a:path>
            </a:pathLst>
          </a:custGeom>
          <a:ln w="254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689100"/>
            <a:ext cx="76708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5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06800"/>
            <a:ext cx="37973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54600"/>
            <a:ext cx="63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5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16500"/>
            <a:ext cx="3098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Variables: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structure,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68700"/>
            <a:ext cx="723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890" y="4599178"/>
            <a:ext cx="8350504" cy="1212088"/>
          </a:xfrm>
          <a:custGeom>
            <a:avLst/>
            <a:gdLst>
              <a:gd name="connsiteX0" fmla="*/ 6350 w 8350504"/>
              <a:gd name="connsiteY0" fmla="*/ 1205737 h 1212088"/>
              <a:gd name="connsiteX1" fmla="*/ 8344153 w 8350504"/>
              <a:gd name="connsiteY1" fmla="*/ 1205737 h 1212088"/>
              <a:gd name="connsiteX2" fmla="*/ 8344153 w 8350504"/>
              <a:gd name="connsiteY2" fmla="*/ 6350 h 1212088"/>
              <a:gd name="connsiteX3" fmla="*/ 6350 w 8350504"/>
              <a:gd name="connsiteY3" fmla="*/ 6350 h 1212088"/>
              <a:gd name="connsiteX4" fmla="*/ 6350 w 8350504"/>
              <a:gd name="connsiteY4" fmla="*/ 1205737 h 1212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50504" h="1212088">
                <a:moveTo>
                  <a:pt x="6350" y="1205737"/>
                </a:moveTo>
                <a:lnTo>
                  <a:pt x="8344153" y="1205737"/>
                </a:lnTo>
                <a:lnTo>
                  <a:pt x="8344153" y="6350"/>
                </a:lnTo>
                <a:lnTo>
                  <a:pt x="6350" y="6350"/>
                </a:lnTo>
                <a:lnTo>
                  <a:pt x="6350" y="12057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447800"/>
            <a:ext cx="5778500" cy="311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952500"/>
            <a:ext cx="7226300" cy="562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student(2).name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'Ann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Lane'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student(2).id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'aln4@sfu.ca'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student(2).number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301078853;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student(2).grade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[95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97;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7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541" y="1433410"/>
            <a:ext cx="2088260" cy="359575"/>
          </a:xfrm>
          <a:custGeom>
            <a:avLst/>
            <a:gdLst>
              <a:gd name="connsiteX0" fmla="*/ 0 w 2088260"/>
              <a:gd name="connsiteY0" fmla="*/ 359575 h 359575"/>
              <a:gd name="connsiteX1" fmla="*/ 2088260 w 2088260"/>
              <a:gd name="connsiteY1" fmla="*/ 359575 h 359575"/>
              <a:gd name="connsiteX2" fmla="*/ 2088260 w 2088260"/>
              <a:gd name="connsiteY2" fmla="*/ 0 h 359575"/>
              <a:gd name="connsiteX3" fmla="*/ 0 w 2088260"/>
              <a:gd name="connsiteY3" fmla="*/ 0 h 359575"/>
              <a:gd name="connsiteX4" fmla="*/ 0 w 2088260"/>
              <a:gd name="connsiteY4" fmla="*/ 359575 h 35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359575">
                <a:moveTo>
                  <a:pt x="0" y="359575"/>
                </a:moveTo>
                <a:lnTo>
                  <a:pt x="2088260" y="359575"/>
                </a:lnTo>
                <a:lnTo>
                  <a:pt x="2088260" y="0"/>
                </a:lnTo>
                <a:lnTo>
                  <a:pt x="0" y="0"/>
                </a:lnTo>
                <a:lnTo>
                  <a:pt x="0" y="35957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3739" y="1433410"/>
            <a:ext cx="6336665" cy="359575"/>
          </a:xfrm>
          <a:custGeom>
            <a:avLst/>
            <a:gdLst>
              <a:gd name="connsiteX0" fmla="*/ 0 w 6336665"/>
              <a:gd name="connsiteY0" fmla="*/ 359575 h 359575"/>
              <a:gd name="connsiteX1" fmla="*/ 6336665 w 6336665"/>
              <a:gd name="connsiteY1" fmla="*/ 359575 h 359575"/>
              <a:gd name="connsiteX2" fmla="*/ 6336665 w 6336665"/>
              <a:gd name="connsiteY2" fmla="*/ 0 h 359575"/>
              <a:gd name="connsiteX3" fmla="*/ 0 w 6336665"/>
              <a:gd name="connsiteY3" fmla="*/ 0 h 359575"/>
              <a:gd name="connsiteX4" fmla="*/ 0 w 6336665"/>
              <a:gd name="connsiteY4" fmla="*/ 359575 h 35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36665" h="359575">
                <a:moveTo>
                  <a:pt x="0" y="359575"/>
                </a:moveTo>
                <a:lnTo>
                  <a:pt x="6336665" y="359575"/>
                </a:lnTo>
                <a:lnTo>
                  <a:pt x="6336665" y="0"/>
                </a:lnTo>
                <a:lnTo>
                  <a:pt x="0" y="0"/>
                </a:lnTo>
                <a:lnTo>
                  <a:pt x="0" y="35957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541" y="2219960"/>
            <a:ext cx="2088260" cy="357758"/>
          </a:xfrm>
          <a:custGeom>
            <a:avLst/>
            <a:gdLst>
              <a:gd name="connsiteX0" fmla="*/ 0 w 2088260"/>
              <a:gd name="connsiteY0" fmla="*/ 357758 h 357758"/>
              <a:gd name="connsiteX1" fmla="*/ 2088260 w 2088260"/>
              <a:gd name="connsiteY1" fmla="*/ 357758 h 357758"/>
              <a:gd name="connsiteX2" fmla="*/ 2088260 w 2088260"/>
              <a:gd name="connsiteY2" fmla="*/ 0 h 357758"/>
              <a:gd name="connsiteX3" fmla="*/ 0 w 2088260"/>
              <a:gd name="connsiteY3" fmla="*/ 0 h 357758"/>
              <a:gd name="connsiteX4" fmla="*/ 0 w 2088260"/>
              <a:gd name="connsiteY4" fmla="*/ 357758 h 357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357758">
                <a:moveTo>
                  <a:pt x="0" y="357758"/>
                </a:moveTo>
                <a:lnTo>
                  <a:pt x="2088260" y="357758"/>
                </a:lnTo>
                <a:lnTo>
                  <a:pt x="2088260" y="0"/>
                </a:lnTo>
                <a:lnTo>
                  <a:pt x="0" y="0"/>
                </a:lnTo>
                <a:lnTo>
                  <a:pt x="0" y="357758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3739" y="2219960"/>
            <a:ext cx="6336665" cy="357758"/>
          </a:xfrm>
          <a:custGeom>
            <a:avLst/>
            <a:gdLst>
              <a:gd name="connsiteX0" fmla="*/ 0 w 6336665"/>
              <a:gd name="connsiteY0" fmla="*/ 357758 h 357758"/>
              <a:gd name="connsiteX1" fmla="*/ 6336665 w 6336665"/>
              <a:gd name="connsiteY1" fmla="*/ 357758 h 357758"/>
              <a:gd name="connsiteX2" fmla="*/ 6336665 w 6336665"/>
              <a:gd name="connsiteY2" fmla="*/ 0 h 357758"/>
              <a:gd name="connsiteX3" fmla="*/ 0 w 6336665"/>
              <a:gd name="connsiteY3" fmla="*/ 0 h 357758"/>
              <a:gd name="connsiteX4" fmla="*/ 0 w 6336665"/>
              <a:gd name="connsiteY4" fmla="*/ 357758 h 357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36665" h="357758">
                <a:moveTo>
                  <a:pt x="0" y="357758"/>
                </a:moveTo>
                <a:lnTo>
                  <a:pt x="6336665" y="357758"/>
                </a:lnTo>
                <a:lnTo>
                  <a:pt x="6336665" y="0"/>
                </a:lnTo>
                <a:lnTo>
                  <a:pt x="0" y="0"/>
                </a:lnTo>
                <a:lnTo>
                  <a:pt x="0" y="357758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541" y="2937344"/>
            <a:ext cx="2088260" cy="359575"/>
          </a:xfrm>
          <a:custGeom>
            <a:avLst/>
            <a:gdLst>
              <a:gd name="connsiteX0" fmla="*/ 0 w 2088260"/>
              <a:gd name="connsiteY0" fmla="*/ 359575 h 359575"/>
              <a:gd name="connsiteX1" fmla="*/ 2088260 w 2088260"/>
              <a:gd name="connsiteY1" fmla="*/ 359575 h 359575"/>
              <a:gd name="connsiteX2" fmla="*/ 2088260 w 2088260"/>
              <a:gd name="connsiteY2" fmla="*/ 0 h 359575"/>
              <a:gd name="connsiteX3" fmla="*/ 0 w 2088260"/>
              <a:gd name="connsiteY3" fmla="*/ 0 h 359575"/>
              <a:gd name="connsiteX4" fmla="*/ 0 w 2088260"/>
              <a:gd name="connsiteY4" fmla="*/ 359575 h 35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359575">
                <a:moveTo>
                  <a:pt x="0" y="359575"/>
                </a:moveTo>
                <a:lnTo>
                  <a:pt x="2088260" y="359575"/>
                </a:lnTo>
                <a:lnTo>
                  <a:pt x="2088260" y="0"/>
                </a:lnTo>
                <a:lnTo>
                  <a:pt x="0" y="0"/>
                </a:lnTo>
                <a:lnTo>
                  <a:pt x="0" y="35957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3739" y="2937344"/>
            <a:ext cx="6336665" cy="359575"/>
          </a:xfrm>
          <a:custGeom>
            <a:avLst/>
            <a:gdLst>
              <a:gd name="connsiteX0" fmla="*/ 0 w 6336665"/>
              <a:gd name="connsiteY0" fmla="*/ 359575 h 359575"/>
              <a:gd name="connsiteX1" fmla="*/ 6336665 w 6336665"/>
              <a:gd name="connsiteY1" fmla="*/ 359575 h 359575"/>
              <a:gd name="connsiteX2" fmla="*/ 6336665 w 6336665"/>
              <a:gd name="connsiteY2" fmla="*/ 0 h 359575"/>
              <a:gd name="connsiteX3" fmla="*/ 0 w 6336665"/>
              <a:gd name="connsiteY3" fmla="*/ 0 h 359575"/>
              <a:gd name="connsiteX4" fmla="*/ 0 w 6336665"/>
              <a:gd name="connsiteY4" fmla="*/ 359575 h 35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36665" h="359575">
                <a:moveTo>
                  <a:pt x="0" y="359575"/>
                </a:moveTo>
                <a:lnTo>
                  <a:pt x="6336665" y="359575"/>
                </a:lnTo>
                <a:lnTo>
                  <a:pt x="6336665" y="0"/>
                </a:lnTo>
                <a:lnTo>
                  <a:pt x="0" y="0"/>
                </a:lnTo>
                <a:lnTo>
                  <a:pt x="0" y="35957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541" y="3654678"/>
            <a:ext cx="2088260" cy="357759"/>
          </a:xfrm>
          <a:custGeom>
            <a:avLst/>
            <a:gdLst>
              <a:gd name="connsiteX0" fmla="*/ 0 w 2088260"/>
              <a:gd name="connsiteY0" fmla="*/ 357759 h 357759"/>
              <a:gd name="connsiteX1" fmla="*/ 2088260 w 2088260"/>
              <a:gd name="connsiteY1" fmla="*/ 357759 h 357759"/>
              <a:gd name="connsiteX2" fmla="*/ 2088260 w 2088260"/>
              <a:gd name="connsiteY2" fmla="*/ 0 h 357759"/>
              <a:gd name="connsiteX3" fmla="*/ 0 w 2088260"/>
              <a:gd name="connsiteY3" fmla="*/ 0 h 357759"/>
              <a:gd name="connsiteX4" fmla="*/ 0 w 2088260"/>
              <a:gd name="connsiteY4" fmla="*/ 357759 h 357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357759">
                <a:moveTo>
                  <a:pt x="0" y="357759"/>
                </a:moveTo>
                <a:lnTo>
                  <a:pt x="2088260" y="357759"/>
                </a:lnTo>
                <a:lnTo>
                  <a:pt x="2088260" y="0"/>
                </a:lnTo>
                <a:lnTo>
                  <a:pt x="0" y="0"/>
                </a:lnTo>
                <a:lnTo>
                  <a:pt x="0" y="35775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3739" y="3654678"/>
            <a:ext cx="6336665" cy="357759"/>
          </a:xfrm>
          <a:custGeom>
            <a:avLst/>
            <a:gdLst>
              <a:gd name="connsiteX0" fmla="*/ 0 w 6336665"/>
              <a:gd name="connsiteY0" fmla="*/ 357759 h 357759"/>
              <a:gd name="connsiteX1" fmla="*/ 6336665 w 6336665"/>
              <a:gd name="connsiteY1" fmla="*/ 357759 h 357759"/>
              <a:gd name="connsiteX2" fmla="*/ 6336665 w 6336665"/>
              <a:gd name="connsiteY2" fmla="*/ 0 h 357759"/>
              <a:gd name="connsiteX3" fmla="*/ 0 w 6336665"/>
              <a:gd name="connsiteY3" fmla="*/ 0 h 357759"/>
              <a:gd name="connsiteX4" fmla="*/ 0 w 6336665"/>
              <a:gd name="connsiteY4" fmla="*/ 357759 h 357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36665" h="357759">
                <a:moveTo>
                  <a:pt x="0" y="357759"/>
                </a:moveTo>
                <a:lnTo>
                  <a:pt x="6336665" y="357759"/>
                </a:lnTo>
                <a:lnTo>
                  <a:pt x="6336665" y="0"/>
                </a:lnTo>
                <a:lnTo>
                  <a:pt x="0" y="0"/>
                </a:lnTo>
                <a:lnTo>
                  <a:pt x="0" y="35775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541" y="4370070"/>
            <a:ext cx="2088260" cy="357759"/>
          </a:xfrm>
          <a:custGeom>
            <a:avLst/>
            <a:gdLst>
              <a:gd name="connsiteX0" fmla="*/ 0 w 2088260"/>
              <a:gd name="connsiteY0" fmla="*/ 357758 h 357759"/>
              <a:gd name="connsiteX1" fmla="*/ 2088260 w 2088260"/>
              <a:gd name="connsiteY1" fmla="*/ 357758 h 357759"/>
              <a:gd name="connsiteX2" fmla="*/ 2088260 w 2088260"/>
              <a:gd name="connsiteY2" fmla="*/ 0 h 357759"/>
              <a:gd name="connsiteX3" fmla="*/ 0 w 2088260"/>
              <a:gd name="connsiteY3" fmla="*/ 0 h 357759"/>
              <a:gd name="connsiteX4" fmla="*/ 0 w 2088260"/>
              <a:gd name="connsiteY4" fmla="*/ 357758 h 357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357759">
                <a:moveTo>
                  <a:pt x="0" y="357758"/>
                </a:moveTo>
                <a:lnTo>
                  <a:pt x="2088260" y="357758"/>
                </a:lnTo>
                <a:lnTo>
                  <a:pt x="2088260" y="0"/>
                </a:lnTo>
                <a:lnTo>
                  <a:pt x="0" y="0"/>
                </a:lnTo>
                <a:lnTo>
                  <a:pt x="0" y="357758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3739" y="4370070"/>
            <a:ext cx="6336665" cy="357759"/>
          </a:xfrm>
          <a:custGeom>
            <a:avLst/>
            <a:gdLst>
              <a:gd name="connsiteX0" fmla="*/ 0 w 6336665"/>
              <a:gd name="connsiteY0" fmla="*/ 357758 h 357759"/>
              <a:gd name="connsiteX1" fmla="*/ 6336665 w 6336665"/>
              <a:gd name="connsiteY1" fmla="*/ 357758 h 357759"/>
              <a:gd name="connsiteX2" fmla="*/ 6336665 w 6336665"/>
              <a:gd name="connsiteY2" fmla="*/ 0 h 357759"/>
              <a:gd name="connsiteX3" fmla="*/ 0 w 6336665"/>
              <a:gd name="connsiteY3" fmla="*/ 0 h 357759"/>
              <a:gd name="connsiteX4" fmla="*/ 0 w 6336665"/>
              <a:gd name="connsiteY4" fmla="*/ 357758 h 357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36665" h="357759">
                <a:moveTo>
                  <a:pt x="0" y="357758"/>
                </a:moveTo>
                <a:lnTo>
                  <a:pt x="6336665" y="357758"/>
                </a:lnTo>
                <a:lnTo>
                  <a:pt x="6336665" y="0"/>
                </a:lnTo>
                <a:lnTo>
                  <a:pt x="0" y="0"/>
                </a:lnTo>
                <a:lnTo>
                  <a:pt x="0" y="357758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541" y="5085676"/>
            <a:ext cx="2088260" cy="359575"/>
          </a:xfrm>
          <a:custGeom>
            <a:avLst/>
            <a:gdLst>
              <a:gd name="connsiteX0" fmla="*/ 0 w 2088260"/>
              <a:gd name="connsiteY0" fmla="*/ 359575 h 359575"/>
              <a:gd name="connsiteX1" fmla="*/ 2088260 w 2088260"/>
              <a:gd name="connsiteY1" fmla="*/ 359575 h 359575"/>
              <a:gd name="connsiteX2" fmla="*/ 2088260 w 2088260"/>
              <a:gd name="connsiteY2" fmla="*/ 0 h 359575"/>
              <a:gd name="connsiteX3" fmla="*/ 0 w 2088260"/>
              <a:gd name="connsiteY3" fmla="*/ 0 h 359575"/>
              <a:gd name="connsiteX4" fmla="*/ 0 w 2088260"/>
              <a:gd name="connsiteY4" fmla="*/ 359575 h 35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8260" h="359575">
                <a:moveTo>
                  <a:pt x="0" y="359575"/>
                </a:moveTo>
                <a:lnTo>
                  <a:pt x="2088260" y="359575"/>
                </a:lnTo>
                <a:lnTo>
                  <a:pt x="2088260" y="0"/>
                </a:lnTo>
                <a:lnTo>
                  <a:pt x="0" y="0"/>
                </a:lnTo>
                <a:lnTo>
                  <a:pt x="0" y="35957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3739" y="5085676"/>
            <a:ext cx="6336665" cy="359575"/>
          </a:xfrm>
          <a:custGeom>
            <a:avLst/>
            <a:gdLst>
              <a:gd name="connsiteX0" fmla="*/ 0 w 6336665"/>
              <a:gd name="connsiteY0" fmla="*/ 359575 h 359575"/>
              <a:gd name="connsiteX1" fmla="*/ 6336665 w 6336665"/>
              <a:gd name="connsiteY1" fmla="*/ 359575 h 359575"/>
              <a:gd name="connsiteX2" fmla="*/ 6336665 w 6336665"/>
              <a:gd name="connsiteY2" fmla="*/ 0 h 359575"/>
              <a:gd name="connsiteX3" fmla="*/ 0 w 6336665"/>
              <a:gd name="connsiteY3" fmla="*/ 0 h 359575"/>
              <a:gd name="connsiteX4" fmla="*/ 0 w 6336665"/>
              <a:gd name="connsiteY4" fmla="*/ 359575 h 35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36665" h="359575">
                <a:moveTo>
                  <a:pt x="0" y="359575"/>
                </a:moveTo>
                <a:lnTo>
                  <a:pt x="6336665" y="359575"/>
                </a:lnTo>
                <a:lnTo>
                  <a:pt x="6336665" y="0"/>
                </a:lnTo>
                <a:lnTo>
                  <a:pt x="0" y="0"/>
                </a:lnTo>
                <a:lnTo>
                  <a:pt x="0" y="35957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191" y="1426972"/>
            <a:ext cx="8437689" cy="25400"/>
          </a:xfrm>
          <a:custGeom>
            <a:avLst/>
            <a:gdLst>
              <a:gd name="connsiteX0" fmla="*/ 6350 w 8437689"/>
              <a:gd name="connsiteY0" fmla="*/ 6350 h 25400"/>
              <a:gd name="connsiteX1" fmla="*/ 8431339 w 84376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37689" h="25400">
                <a:moveTo>
                  <a:pt x="6350" y="6350"/>
                </a:moveTo>
                <a:lnTo>
                  <a:pt x="843133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191" y="5438902"/>
            <a:ext cx="8437689" cy="25400"/>
          </a:xfrm>
          <a:custGeom>
            <a:avLst/>
            <a:gdLst>
              <a:gd name="connsiteX0" fmla="*/ 6350 w 8437689"/>
              <a:gd name="connsiteY0" fmla="*/ 6350 h 25400"/>
              <a:gd name="connsiteX1" fmla="*/ 8431339 w 84376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37689" h="25400">
                <a:moveTo>
                  <a:pt x="6350" y="6350"/>
                </a:moveTo>
                <a:lnTo>
                  <a:pt x="8431339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1757045"/>
            <a:ext cx="1851609" cy="12192"/>
          </a:xfrm>
          <a:custGeom>
            <a:avLst/>
            <a:gdLst>
              <a:gd name="connsiteX0" fmla="*/ 0 w 1851609"/>
              <a:gd name="connsiteY0" fmla="*/ 0 h 12192"/>
              <a:gd name="connsiteX1" fmla="*/ 462914 w 1851609"/>
              <a:gd name="connsiteY1" fmla="*/ 0 h 12192"/>
              <a:gd name="connsiteX2" fmla="*/ 925779 w 1851609"/>
              <a:gd name="connsiteY2" fmla="*/ 0 h 12192"/>
              <a:gd name="connsiteX3" fmla="*/ 1388694 w 1851609"/>
              <a:gd name="connsiteY3" fmla="*/ 0 h 12192"/>
              <a:gd name="connsiteX4" fmla="*/ 1851609 w 1851609"/>
              <a:gd name="connsiteY4" fmla="*/ 0 h 12192"/>
              <a:gd name="connsiteX5" fmla="*/ 1851609 w 1851609"/>
              <a:gd name="connsiteY5" fmla="*/ 12191 h 12192"/>
              <a:gd name="connsiteX6" fmla="*/ 1388694 w 1851609"/>
              <a:gd name="connsiteY6" fmla="*/ 12191 h 12192"/>
              <a:gd name="connsiteX7" fmla="*/ 925779 w 1851609"/>
              <a:gd name="connsiteY7" fmla="*/ 12191 h 12192"/>
              <a:gd name="connsiteX8" fmla="*/ 462914 w 1851609"/>
              <a:gd name="connsiteY8" fmla="*/ 12191 h 12192"/>
              <a:gd name="connsiteX9" fmla="*/ 0 w 1851609"/>
              <a:gd name="connsiteY9" fmla="*/ 12191 h 12192"/>
              <a:gd name="connsiteX10" fmla="*/ 0 w 1851609"/>
              <a:gd name="connsiteY10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851609" h="12192">
                <a:moveTo>
                  <a:pt x="0" y="0"/>
                </a:moveTo>
                <a:lnTo>
                  <a:pt x="462914" y="0"/>
                </a:lnTo>
                <a:lnTo>
                  <a:pt x="925779" y="0"/>
                </a:lnTo>
                <a:lnTo>
                  <a:pt x="1388694" y="0"/>
                </a:lnTo>
                <a:lnTo>
                  <a:pt x="1851609" y="0"/>
                </a:lnTo>
                <a:lnTo>
                  <a:pt x="1851609" y="12191"/>
                </a:lnTo>
                <a:lnTo>
                  <a:pt x="1388694" y="12191"/>
                </a:lnTo>
                <a:lnTo>
                  <a:pt x="925779" y="12191"/>
                </a:lnTo>
                <a:lnTo>
                  <a:pt x="462914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2116582"/>
            <a:ext cx="1682445" cy="12192"/>
          </a:xfrm>
          <a:custGeom>
            <a:avLst/>
            <a:gdLst>
              <a:gd name="connsiteX0" fmla="*/ 0 w 1682445"/>
              <a:gd name="connsiteY0" fmla="*/ 0 h 12192"/>
              <a:gd name="connsiteX1" fmla="*/ 420623 w 1682445"/>
              <a:gd name="connsiteY1" fmla="*/ 0 h 12192"/>
              <a:gd name="connsiteX2" fmla="*/ 841247 w 1682445"/>
              <a:gd name="connsiteY2" fmla="*/ 0 h 12192"/>
              <a:gd name="connsiteX3" fmla="*/ 1261821 w 1682445"/>
              <a:gd name="connsiteY3" fmla="*/ 0 h 12192"/>
              <a:gd name="connsiteX4" fmla="*/ 1682445 w 1682445"/>
              <a:gd name="connsiteY4" fmla="*/ 0 h 12192"/>
              <a:gd name="connsiteX5" fmla="*/ 1682445 w 1682445"/>
              <a:gd name="connsiteY5" fmla="*/ 12191 h 12192"/>
              <a:gd name="connsiteX6" fmla="*/ 1261821 w 1682445"/>
              <a:gd name="connsiteY6" fmla="*/ 12191 h 12192"/>
              <a:gd name="connsiteX7" fmla="*/ 841247 w 1682445"/>
              <a:gd name="connsiteY7" fmla="*/ 12191 h 12192"/>
              <a:gd name="connsiteX8" fmla="*/ 420623 w 1682445"/>
              <a:gd name="connsiteY8" fmla="*/ 12191 h 12192"/>
              <a:gd name="connsiteX9" fmla="*/ 0 w 1682445"/>
              <a:gd name="connsiteY9" fmla="*/ 12191 h 12192"/>
              <a:gd name="connsiteX10" fmla="*/ 0 w 1682445"/>
              <a:gd name="connsiteY10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682445" h="12192">
                <a:moveTo>
                  <a:pt x="0" y="0"/>
                </a:moveTo>
                <a:lnTo>
                  <a:pt x="420623" y="0"/>
                </a:lnTo>
                <a:lnTo>
                  <a:pt x="841247" y="0"/>
                </a:lnTo>
                <a:lnTo>
                  <a:pt x="1261821" y="0"/>
                </a:lnTo>
                <a:lnTo>
                  <a:pt x="1682445" y="0"/>
                </a:lnTo>
                <a:lnTo>
                  <a:pt x="1682445" y="12191"/>
                </a:lnTo>
                <a:lnTo>
                  <a:pt x="1261821" y="12191"/>
                </a:lnTo>
                <a:lnTo>
                  <a:pt x="841247" y="12191"/>
                </a:lnTo>
                <a:lnTo>
                  <a:pt x="420623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2543555"/>
            <a:ext cx="1345641" cy="12192"/>
          </a:xfrm>
          <a:custGeom>
            <a:avLst/>
            <a:gdLst>
              <a:gd name="connsiteX0" fmla="*/ 0 w 1345641"/>
              <a:gd name="connsiteY0" fmla="*/ 0 h 12192"/>
              <a:gd name="connsiteX1" fmla="*/ 448563 w 1345641"/>
              <a:gd name="connsiteY1" fmla="*/ 0 h 12192"/>
              <a:gd name="connsiteX2" fmla="*/ 897077 w 1345641"/>
              <a:gd name="connsiteY2" fmla="*/ 0 h 12192"/>
              <a:gd name="connsiteX3" fmla="*/ 1345641 w 1345641"/>
              <a:gd name="connsiteY3" fmla="*/ 0 h 12192"/>
              <a:gd name="connsiteX4" fmla="*/ 1345641 w 1345641"/>
              <a:gd name="connsiteY4" fmla="*/ 12192 h 12192"/>
              <a:gd name="connsiteX5" fmla="*/ 897077 w 1345641"/>
              <a:gd name="connsiteY5" fmla="*/ 12192 h 12192"/>
              <a:gd name="connsiteX6" fmla="*/ 448563 w 1345641"/>
              <a:gd name="connsiteY6" fmla="*/ 12192 h 12192"/>
              <a:gd name="connsiteX7" fmla="*/ 0 w 1345641"/>
              <a:gd name="connsiteY7" fmla="*/ 12192 h 12192"/>
              <a:gd name="connsiteX8" fmla="*/ 0 w 1345641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5641" h="12192">
                <a:moveTo>
                  <a:pt x="0" y="0"/>
                </a:moveTo>
                <a:lnTo>
                  <a:pt x="448563" y="0"/>
                </a:lnTo>
                <a:lnTo>
                  <a:pt x="897077" y="0"/>
                </a:lnTo>
                <a:lnTo>
                  <a:pt x="1345641" y="0"/>
                </a:lnTo>
                <a:lnTo>
                  <a:pt x="1345641" y="12192"/>
                </a:lnTo>
                <a:lnTo>
                  <a:pt x="897077" y="12192"/>
                </a:lnTo>
                <a:lnTo>
                  <a:pt x="44856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2901314"/>
            <a:ext cx="1178001" cy="12192"/>
          </a:xfrm>
          <a:custGeom>
            <a:avLst/>
            <a:gdLst>
              <a:gd name="connsiteX0" fmla="*/ 0 w 1178001"/>
              <a:gd name="connsiteY0" fmla="*/ 0 h 12192"/>
              <a:gd name="connsiteX1" fmla="*/ 392683 w 1178001"/>
              <a:gd name="connsiteY1" fmla="*/ 0 h 12192"/>
              <a:gd name="connsiteX2" fmla="*/ 785367 w 1178001"/>
              <a:gd name="connsiteY2" fmla="*/ 0 h 12192"/>
              <a:gd name="connsiteX3" fmla="*/ 1178001 w 1178001"/>
              <a:gd name="connsiteY3" fmla="*/ 0 h 12192"/>
              <a:gd name="connsiteX4" fmla="*/ 1178001 w 1178001"/>
              <a:gd name="connsiteY4" fmla="*/ 12192 h 12192"/>
              <a:gd name="connsiteX5" fmla="*/ 785367 w 1178001"/>
              <a:gd name="connsiteY5" fmla="*/ 12192 h 12192"/>
              <a:gd name="connsiteX6" fmla="*/ 392683 w 1178001"/>
              <a:gd name="connsiteY6" fmla="*/ 12192 h 12192"/>
              <a:gd name="connsiteX7" fmla="*/ 0 w 1178001"/>
              <a:gd name="connsiteY7" fmla="*/ 12192 h 12192"/>
              <a:gd name="connsiteX8" fmla="*/ 0 w 1178001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78001" h="12192">
                <a:moveTo>
                  <a:pt x="0" y="0"/>
                </a:moveTo>
                <a:lnTo>
                  <a:pt x="392683" y="0"/>
                </a:lnTo>
                <a:lnTo>
                  <a:pt x="785367" y="0"/>
                </a:lnTo>
                <a:lnTo>
                  <a:pt x="1178001" y="0"/>
                </a:lnTo>
                <a:lnTo>
                  <a:pt x="1178001" y="12192"/>
                </a:lnTo>
                <a:lnTo>
                  <a:pt x="785367" y="12192"/>
                </a:lnTo>
                <a:lnTo>
                  <a:pt x="39268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3260978"/>
            <a:ext cx="1345641" cy="12192"/>
          </a:xfrm>
          <a:custGeom>
            <a:avLst/>
            <a:gdLst>
              <a:gd name="connsiteX0" fmla="*/ 0 w 1345641"/>
              <a:gd name="connsiteY0" fmla="*/ 0 h 12192"/>
              <a:gd name="connsiteX1" fmla="*/ 448563 w 1345641"/>
              <a:gd name="connsiteY1" fmla="*/ 0 h 12192"/>
              <a:gd name="connsiteX2" fmla="*/ 897077 w 1345641"/>
              <a:gd name="connsiteY2" fmla="*/ 0 h 12192"/>
              <a:gd name="connsiteX3" fmla="*/ 1345641 w 1345641"/>
              <a:gd name="connsiteY3" fmla="*/ 0 h 12192"/>
              <a:gd name="connsiteX4" fmla="*/ 1345641 w 1345641"/>
              <a:gd name="connsiteY4" fmla="*/ 12192 h 12192"/>
              <a:gd name="connsiteX5" fmla="*/ 897077 w 1345641"/>
              <a:gd name="connsiteY5" fmla="*/ 12192 h 12192"/>
              <a:gd name="connsiteX6" fmla="*/ 448563 w 1345641"/>
              <a:gd name="connsiteY6" fmla="*/ 12192 h 12192"/>
              <a:gd name="connsiteX7" fmla="*/ 0 w 1345641"/>
              <a:gd name="connsiteY7" fmla="*/ 12192 h 12192"/>
              <a:gd name="connsiteX8" fmla="*/ 0 w 1345641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5641" h="12192">
                <a:moveTo>
                  <a:pt x="0" y="0"/>
                </a:moveTo>
                <a:lnTo>
                  <a:pt x="448563" y="0"/>
                </a:lnTo>
                <a:lnTo>
                  <a:pt x="897077" y="0"/>
                </a:lnTo>
                <a:lnTo>
                  <a:pt x="1345641" y="0"/>
                </a:lnTo>
                <a:lnTo>
                  <a:pt x="1345641" y="12192"/>
                </a:lnTo>
                <a:lnTo>
                  <a:pt x="897077" y="12192"/>
                </a:lnTo>
                <a:lnTo>
                  <a:pt x="44856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3620515"/>
            <a:ext cx="1851609" cy="12192"/>
          </a:xfrm>
          <a:custGeom>
            <a:avLst/>
            <a:gdLst>
              <a:gd name="connsiteX0" fmla="*/ 0 w 1851609"/>
              <a:gd name="connsiteY0" fmla="*/ 0 h 12192"/>
              <a:gd name="connsiteX1" fmla="*/ 462914 w 1851609"/>
              <a:gd name="connsiteY1" fmla="*/ 0 h 12192"/>
              <a:gd name="connsiteX2" fmla="*/ 925779 w 1851609"/>
              <a:gd name="connsiteY2" fmla="*/ 0 h 12192"/>
              <a:gd name="connsiteX3" fmla="*/ 1388694 w 1851609"/>
              <a:gd name="connsiteY3" fmla="*/ 0 h 12192"/>
              <a:gd name="connsiteX4" fmla="*/ 1851609 w 1851609"/>
              <a:gd name="connsiteY4" fmla="*/ 0 h 12192"/>
              <a:gd name="connsiteX5" fmla="*/ 1851609 w 1851609"/>
              <a:gd name="connsiteY5" fmla="*/ 12192 h 12192"/>
              <a:gd name="connsiteX6" fmla="*/ 1388694 w 1851609"/>
              <a:gd name="connsiteY6" fmla="*/ 12192 h 12192"/>
              <a:gd name="connsiteX7" fmla="*/ 925779 w 1851609"/>
              <a:gd name="connsiteY7" fmla="*/ 12192 h 12192"/>
              <a:gd name="connsiteX8" fmla="*/ 462914 w 1851609"/>
              <a:gd name="connsiteY8" fmla="*/ 12192 h 12192"/>
              <a:gd name="connsiteX9" fmla="*/ 0 w 1851609"/>
              <a:gd name="connsiteY9" fmla="*/ 12192 h 12192"/>
              <a:gd name="connsiteX10" fmla="*/ 0 w 1851609"/>
              <a:gd name="connsiteY10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851609" h="12192">
                <a:moveTo>
                  <a:pt x="0" y="0"/>
                </a:moveTo>
                <a:lnTo>
                  <a:pt x="462914" y="0"/>
                </a:lnTo>
                <a:lnTo>
                  <a:pt x="925779" y="0"/>
                </a:lnTo>
                <a:lnTo>
                  <a:pt x="1388694" y="0"/>
                </a:lnTo>
                <a:lnTo>
                  <a:pt x="1851609" y="0"/>
                </a:lnTo>
                <a:lnTo>
                  <a:pt x="1851609" y="12192"/>
                </a:lnTo>
                <a:lnTo>
                  <a:pt x="1388694" y="12192"/>
                </a:lnTo>
                <a:lnTo>
                  <a:pt x="925779" y="12192"/>
                </a:lnTo>
                <a:lnTo>
                  <a:pt x="462914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3978275"/>
            <a:ext cx="1178001" cy="12191"/>
          </a:xfrm>
          <a:custGeom>
            <a:avLst/>
            <a:gdLst>
              <a:gd name="connsiteX0" fmla="*/ 0 w 1178001"/>
              <a:gd name="connsiteY0" fmla="*/ 0 h 12191"/>
              <a:gd name="connsiteX1" fmla="*/ 392683 w 1178001"/>
              <a:gd name="connsiteY1" fmla="*/ 0 h 12191"/>
              <a:gd name="connsiteX2" fmla="*/ 785367 w 1178001"/>
              <a:gd name="connsiteY2" fmla="*/ 0 h 12191"/>
              <a:gd name="connsiteX3" fmla="*/ 1178001 w 1178001"/>
              <a:gd name="connsiteY3" fmla="*/ 0 h 12191"/>
              <a:gd name="connsiteX4" fmla="*/ 1178001 w 1178001"/>
              <a:gd name="connsiteY4" fmla="*/ 12191 h 12191"/>
              <a:gd name="connsiteX5" fmla="*/ 785367 w 1178001"/>
              <a:gd name="connsiteY5" fmla="*/ 12191 h 12191"/>
              <a:gd name="connsiteX6" fmla="*/ 392683 w 1178001"/>
              <a:gd name="connsiteY6" fmla="*/ 12191 h 12191"/>
              <a:gd name="connsiteX7" fmla="*/ 0 w 1178001"/>
              <a:gd name="connsiteY7" fmla="*/ 12191 h 12191"/>
              <a:gd name="connsiteX8" fmla="*/ 0 w 1178001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78001" h="12191">
                <a:moveTo>
                  <a:pt x="0" y="0"/>
                </a:moveTo>
                <a:lnTo>
                  <a:pt x="392683" y="0"/>
                </a:lnTo>
                <a:lnTo>
                  <a:pt x="785367" y="0"/>
                </a:lnTo>
                <a:lnTo>
                  <a:pt x="1178001" y="0"/>
                </a:lnTo>
                <a:lnTo>
                  <a:pt x="1178001" y="12191"/>
                </a:lnTo>
                <a:lnTo>
                  <a:pt x="785367" y="12191"/>
                </a:lnTo>
                <a:lnTo>
                  <a:pt x="392683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4336034"/>
            <a:ext cx="1345641" cy="12191"/>
          </a:xfrm>
          <a:custGeom>
            <a:avLst/>
            <a:gdLst>
              <a:gd name="connsiteX0" fmla="*/ 0 w 1345641"/>
              <a:gd name="connsiteY0" fmla="*/ 0 h 12191"/>
              <a:gd name="connsiteX1" fmla="*/ 448563 w 1345641"/>
              <a:gd name="connsiteY1" fmla="*/ 0 h 12191"/>
              <a:gd name="connsiteX2" fmla="*/ 897077 w 1345641"/>
              <a:gd name="connsiteY2" fmla="*/ 0 h 12191"/>
              <a:gd name="connsiteX3" fmla="*/ 1345641 w 1345641"/>
              <a:gd name="connsiteY3" fmla="*/ 0 h 12191"/>
              <a:gd name="connsiteX4" fmla="*/ 1345641 w 1345641"/>
              <a:gd name="connsiteY4" fmla="*/ 12191 h 12191"/>
              <a:gd name="connsiteX5" fmla="*/ 897077 w 1345641"/>
              <a:gd name="connsiteY5" fmla="*/ 12191 h 12191"/>
              <a:gd name="connsiteX6" fmla="*/ 448563 w 1345641"/>
              <a:gd name="connsiteY6" fmla="*/ 12191 h 12191"/>
              <a:gd name="connsiteX7" fmla="*/ 0 w 1345641"/>
              <a:gd name="connsiteY7" fmla="*/ 12191 h 12191"/>
              <a:gd name="connsiteX8" fmla="*/ 0 w 1345641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5641" h="12191">
                <a:moveTo>
                  <a:pt x="0" y="0"/>
                </a:moveTo>
                <a:lnTo>
                  <a:pt x="448563" y="0"/>
                </a:lnTo>
                <a:lnTo>
                  <a:pt x="897077" y="0"/>
                </a:lnTo>
                <a:lnTo>
                  <a:pt x="1345641" y="0"/>
                </a:lnTo>
                <a:lnTo>
                  <a:pt x="1345641" y="12191"/>
                </a:lnTo>
                <a:lnTo>
                  <a:pt x="897077" y="12191"/>
                </a:lnTo>
                <a:lnTo>
                  <a:pt x="448563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4693792"/>
            <a:ext cx="1008837" cy="12191"/>
          </a:xfrm>
          <a:custGeom>
            <a:avLst/>
            <a:gdLst>
              <a:gd name="connsiteX0" fmla="*/ 0 w 1008837"/>
              <a:gd name="connsiteY0" fmla="*/ 0 h 12191"/>
              <a:gd name="connsiteX1" fmla="*/ 504444 w 1008837"/>
              <a:gd name="connsiteY1" fmla="*/ 0 h 12191"/>
              <a:gd name="connsiteX2" fmla="*/ 1008837 w 1008837"/>
              <a:gd name="connsiteY2" fmla="*/ 0 h 12191"/>
              <a:gd name="connsiteX3" fmla="*/ 1008837 w 1008837"/>
              <a:gd name="connsiteY3" fmla="*/ 12191 h 12191"/>
              <a:gd name="connsiteX4" fmla="*/ 504444 w 1008837"/>
              <a:gd name="connsiteY4" fmla="*/ 12191 h 12191"/>
              <a:gd name="connsiteX5" fmla="*/ 0 w 1008837"/>
              <a:gd name="connsiteY5" fmla="*/ 12191 h 12191"/>
              <a:gd name="connsiteX6" fmla="*/ 0 w 1008837"/>
              <a:gd name="connsiteY6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08837" h="12191">
                <a:moveTo>
                  <a:pt x="0" y="0"/>
                </a:moveTo>
                <a:lnTo>
                  <a:pt x="504444" y="0"/>
                </a:lnTo>
                <a:lnTo>
                  <a:pt x="1008837" y="0"/>
                </a:lnTo>
                <a:lnTo>
                  <a:pt x="1008837" y="12191"/>
                </a:lnTo>
                <a:lnTo>
                  <a:pt x="504444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5051552"/>
            <a:ext cx="1851609" cy="12191"/>
          </a:xfrm>
          <a:custGeom>
            <a:avLst/>
            <a:gdLst>
              <a:gd name="connsiteX0" fmla="*/ 0 w 1851609"/>
              <a:gd name="connsiteY0" fmla="*/ 0 h 12191"/>
              <a:gd name="connsiteX1" fmla="*/ 462914 w 1851609"/>
              <a:gd name="connsiteY1" fmla="*/ 0 h 12191"/>
              <a:gd name="connsiteX2" fmla="*/ 925779 w 1851609"/>
              <a:gd name="connsiteY2" fmla="*/ 0 h 12191"/>
              <a:gd name="connsiteX3" fmla="*/ 1388694 w 1851609"/>
              <a:gd name="connsiteY3" fmla="*/ 0 h 12191"/>
              <a:gd name="connsiteX4" fmla="*/ 1851609 w 1851609"/>
              <a:gd name="connsiteY4" fmla="*/ 0 h 12191"/>
              <a:gd name="connsiteX5" fmla="*/ 1851609 w 1851609"/>
              <a:gd name="connsiteY5" fmla="*/ 12191 h 12191"/>
              <a:gd name="connsiteX6" fmla="*/ 1388694 w 1851609"/>
              <a:gd name="connsiteY6" fmla="*/ 12191 h 12191"/>
              <a:gd name="connsiteX7" fmla="*/ 925779 w 1851609"/>
              <a:gd name="connsiteY7" fmla="*/ 12191 h 12191"/>
              <a:gd name="connsiteX8" fmla="*/ 462914 w 1851609"/>
              <a:gd name="connsiteY8" fmla="*/ 12191 h 12191"/>
              <a:gd name="connsiteX9" fmla="*/ 0 w 1851609"/>
              <a:gd name="connsiteY9" fmla="*/ 12191 h 12191"/>
              <a:gd name="connsiteX10" fmla="*/ 0 w 1851609"/>
              <a:gd name="connsiteY10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851609" h="12191">
                <a:moveTo>
                  <a:pt x="0" y="0"/>
                </a:moveTo>
                <a:lnTo>
                  <a:pt x="462914" y="0"/>
                </a:lnTo>
                <a:lnTo>
                  <a:pt x="925779" y="0"/>
                </a:lnTo>
                <a:lnTo>
                  <a:pt x="1388694" y="0"/>
                </a:lnTo>
                <a:lnTo>
                  <a:pt x="1851609" y="0"/>
                </a:lnTo>
                <a:lnTo>
                  <a:pt x="1851609" y="12191"/>
                </a:lnTo>
                <a:lnTo>
                  <a:pt x="1388694" y="12191"/>
                </a:lnTo>
                <a:lnTo>
                  <a:pt x="925779" y="12191"/>
                </a:lnTo>
                <a:lnTo>
                  <a:pt x="462914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007" y="5409310"/>
            <a:ext cx="1514805" cy="12192"/>
          </a:xfrm>
          <a:custGeom>
            <a:avLst/>
            <a:gdLst>
              <a:gd name="connsiteX0" fmla="*/ 0 w 1514805"/>
              <a:gd name="connsiteY0" fmla="*/ 0 h 12192"/>
              <a:gd name="connsiteX1" fmla="*/ 504952 w 1514805"/>
              <a:gd name="connsiteY1" fmla="*/ 0 h 12192"/>
              <a:gd name="connsiteX2" fmla="*/ 1009853 w 1514805"/>
              <a:gd name="connsiteY2" fmla="*/ 0 h 12192"/>
              <a:gd name="connsiteX3" fmla="*/ 1514805 w 1514805"/>
              <a:gd name="connsiteY3" fmla="*/ 0 h 12192"/>
              <a:gd name="connsiteX4" fmla="*/ 1514805 w 1514805"/>
              <a:gd name="connsiteY4" fmla="*/ 12192 h 12192"/>
              <a:gd name="connsiteX5" fmla="*/ 1009853 w 1514805"/>
              <a:gd name="connsiteY5" fmla="*/ 12192 h 12192"/>
              <a:gd name="connsiteX6" fmla="*/ 504952 w 1514805"/>
              <a:gd name="connsiteY6" fmla="*/ 12192 h 12192"/>
              <a:gd name="connsiteX7" fmla="*/ 0 w 1514805"/>
              <a:gd name="connsiteY7" fmla="*/ 12192 h 12192"/>
              <a:gd name="connsiteX8" fmla="*/ 0 w 1514805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14805" h="12192">
                <a:moveTo>
                  <a:pt x="0" y="0"/>
                </a:moveTo>
                <a:lnTo>
                  <a:pt x="504952" y="0"/>
                </a:lnTo>
                <a:lnTo>
                  <a:pt x="1009853" y="0"/>
                </a:lnTo>
                <a:lnTo>
                  <a:pt x="1514805" y="0"/>
                </a:lnTo>
                <a:lnTo>
                  <a:pt x="1514805" y="12192"/>
                </a:lnTo>
                <a:lnTo>
                  <a:pt x="1009853" y="12192"/>
                </a:lnTo>
                <a:lnTo>
                  <a:pt x="504952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2033" y="5832094"/>
            <a:ext cx="4584700" cy="843279"/>
          </a:xfrm>
          <a:custGeom>
            <a:avLst/>
            <a:gdLst>
              <a:gd name="connsiteX0" fmla="*/ 6350 w 4584700"/>
              <a:gd name="connsiteY0" fmla="*/ 836929 h 843279"/>
              <a:gd name="connsiteX1" fmla="*/ 4578350 w 4584700"/>
              <a:gd name="connsiteY1" fmla="*/ 836929 h 843279"/>
              <a:gd name="connsiteX2" fmla="*/ 4578350 w 4584700"/>
              <a:gd name="connsiteY2" fmla="*/ 6350 h 843279"/>
              <a:gd name="connsiteX3" fmla="*/ 6350 w 4584700"/>
              <a:gd name="connsiteY3" fmla="*/ 6350 h 843279"/>
              <a:gd name="connsiteX4" fmla="*/ 6350 w 4584700"/>
              <a:gd name="connsiteY4" fmla="*/ 836929 h 843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843279">
                <a:moveTo>
                  <a:pt x="6350" y="836929"/>
                </a:moveTo>
                <a:lnTo>
                  <a:pt x="4578350" y="836929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8369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787400"/>
            <a:ext cx="64643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39700" algn="l"/>
              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cell2struct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1866900"/>
            <a:ext cx="16764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fieldnames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getfield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isfield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isstruct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1866900"/>
            <a:ext cx="60706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327400"/>
            <a:ext cx="5715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orderfields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708400"/>
            <a:ext cx="13335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rmfield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setfield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3721100"/>
            <a:ext cx="44958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Assign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4762500"/>
            <a:ext cx="5753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struct2cell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5118100"/>
            <a:ext cx="151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structfun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5118100"/>
            <a:ext cx="5638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scalar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5918200"/>
            <a:ext cx="38227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fieldnames(student)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rmfield(student,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'id'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791200"/>
            <a:ext cx="774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Try: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5961" y="4070350"/>
            <a:ext cx="7405623" cy="2566923"/>
          </a:xfrm>
          <a:custGeom>
            <a:avLst/>
            <a:gdLst>
              <a:gd name="connsiteX0" fmla="*/ 6350 w 7405623"/>
              <a:gd name="connsiteY0" fmla="*/ 2560573 h 2566923"/>
              <a:gd name="connsiteX1" fmla="*/ 7399273 w 7405623"/>
              <a:gd name="connsiteY1" fmla="*/ 2560573 h 2566923"/>
              <a:gd name="connsiteX2" fmla="*/ 7399273 w 7405623"/>
              <a:gd name="connsiteY2" fmla="*/ 6350 h 2566923"/>
              <a:gd name="connsiteX3" fmla="*/ 6350 w 7405623"/>
              <a:gd name="connsiteY3" fmla="*/ 6350 h 2566923"/>
              <a:gd name="connsiteX4" fmla="*/ 6350 w 7405623"/>
              <a:gd name="connsiteY4" fmla="*/ 2560573 h 2566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05623" h="2566923">
                <a:moveTo>
                  <a:pt x="6350" y="2560573"/>
                </a:moveTo>
                <a:lnTo>
                  <a:pt x="7399273" y="2560573"/>
                </a:lnTo>
                <a:lnTo>
                  <a:pt x="7399273" y="6350"/>
                </a:lnTo>
                <a:lnTo>
                  <a:pt x="6350" y="6350"/>
                </a:lnTo>
                <a:lnTo>
                  <a:pt x="6350" y="25605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25600"/>
            <a:ext cx="8991600" cy="204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7518400" cy="579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508000" algn="l"/>
                <a:tab pos="11176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Nesting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struct(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'data'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'nest'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400"/>
              </a:lnSpc>
              <a:tabLst>
                <a:tab pos="5080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struct(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'testnum'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'Test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1'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400"/>
              </a:lnSpc>
              <a:tabLst>
                <a:tab pos="5080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'xdata'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8],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'ydata'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6]));</a:t>
            </a:r>
          </a:p>
          <a:p>
            <a:pPr>
              <a:lnSpc>
                <a:spcPts val="2400"/>
              </a:lnSpc>
              <a:tabLst>
                <a:tab pos="5080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A(2).data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[9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5];</a:t>
            </a:r>
          </a:p>
          <a:p>
            <a:pPr>
              <a:lnSpc>
                <a:spcPts val="2400"/>
              </a:lnSpc>
              <a:tabLst>
                <a:tab pos="5080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A(2).nest.testnum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'Test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2'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5080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A(2).nest.xdata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2];</a:t>
            </a:r>
          </a:p>
          <a:p>
            <a:pPr>
              <a:lnSpc>
                <a:spcPts val="2400"/>
              </a:lnSpc>
              <a:tabLst>
                <a:tab pos="5080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A(2).nest.ydata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9];</a:t>
            </a:r>
          </a:p>
          <a:p>
            <a:pPr>
              <a:lnSpc>
                <a:spcPts val="2400"/>
              </a:lnSpc>
              <a:tabLst>
                <a:tab pos="5080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A.nest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9578" y="3279394"/>
            <a:ext cx="4962652" cy="1643379"/>
          </a:xfrm>
          <a:custGeom>
            <a:avLst/>
            <a:gdLst>
              <a:gd name="connsiteX0" fmla="*/ 6350 w 4962652"/>
              <a:gd name="connsiteY0" fmla="*/ 1637029 h 1643379"/>
              <a:gd name="connsiteX1" fmla="*/ 4956302 w 4962652"/>
              <a:gd name="connsiteY1" fmla="*/ 1637029 h 1643379"/>
              <a:gd name="connsiteX2" fmla="*/ 4956302 w 4962652"/>
              <a:gd name="connsiteY2" fmla="*/ 6350 h 1643379"/>
              <a:gd name="connsiteX3" fmla="*/ 6350 w 4962652"/>
              <a:gd name="connsiteY3" fmla="*/ 6350 h 1643379"/>
              <a:gd name="connsiteX4" fmla="*/ 6350 w 4962652"/>
              <a:gd name="connsiteY4" fmla="*/ 1637029 h 16433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2652" h="1643379">
                <a:moveTo>
                  <a:pt x="6350" y="1637029"/>
                </a:moveTo>
                <a:lnTo>
                  <a:pt x="4956302" y="1637029"/>
                </a:lnTo>
                <a:lnTo>
                  <a:pt x="4956302" y="6350"/>
                </a:lnTo>
                <a:lnTo>
                  <a:pt x="6350" y="6350"/>
                </a:lnTo>
                <a:lnTo>
                  <a:pt x="6350" y="16370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9578" y="5103621"/>
            <a:ext cx="4962652" cy="1643380"/>
          </a:xfrm>
          <a:custGeom>
            <a:avLst/>
            <a:gdLst>
              <a:gd name="connsiteX0" fmla="*/ 6350 w 4962652"/>
              <a:gd name="connsiteY0" fmla="*/ 1637030 h 1643380"/>
              <a:gd name="connsiteX1" fmla="*/ 4956302 w 4962652"/>
              <a:gd name="connsiteY1" fmla="*/ 1637030 h 1643380"/>
              <a:gd name="connsiteX2" fmla="*/ 4956302 w 4962652"/>
              <a:gd name="connsiteY2" fmla="*/ 6350 h 1643380"/>
              <a:gd name="connsiteX3" fmla="*/ 6350 w 4962652"/>
              <a:gd name="connsiteY3" fmla="*/ 6350 h 1643380"/>
              <a:gd name="connsiteX4" fmla="*/ 6350 w 4962652"/>
              <a:gd name="connsiteY4" fmla="*/ 1637030 h 16433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2652" h="1643380">
                <a:moveTo>
                  <a:pt x="6350" y="1637030"/>
                </a:moveTo>
                <a:lnTo>
                  <a:pt x="4956302" y="1637030"/>
                </a:lnTo>
                <a:lnTo>
                  <a:pt x="4956302" y="6350"/>
                </a:lnTo>
                <a:lnTo>
                  <a:pt x="6350" y="6350"/>
                </a:lnTo>
                <a:lnTo>
                  <a:pt x="6350" y="163703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16027" y="4149090"/>
          <a:ext cx="3419855" cy="2304249"/>
        </p:xfrm>
        <a:graphic>
          <a:graphicData uri="http://schemas.openxmlformats.org/drawingml/2006/table">
            <a:tbl>
              <a:tblPr/>
              <a:tblGrid>
                <a:gridCol w="1709927"/>
                <a:gridCol w="1709928"/>
              </a:tblGrid>
              <a:tr h="11521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4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3</a:t>
                      </a:r>
                      <a:endParaRPr lang="zh-CN" altLang="en-US" sz="2004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5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8</a:t>
                      </a:r>
                      <a:endParaRPr lang="zh-CN" altLang="en-US" sz="2004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2006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7</a:t>
                      </a:r>
                      <a:r>
                        <a:rPr lang="en-US" altLang="zh-CN" sz="2006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2</a:t>
                      </a:r>
                      <a:r>
                        <a:rPr lang="en-US" altLang="zh-CN" sz="2006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9</a:t>
                      </a:r>
                      <a:endParaRPr lang="zh-CN" altLang="en-US" sz="2006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92934"/>
                      </a:solidFill>
                      <a:prstDash val="soli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a020f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'Anne</a:t>
                      </a:r>
                      <a:r>
                        <a:rPr lang="en-US" altLang="zh-CN" sz="1802" dirty="0" smtClean="0">
                          <a:solidFill>
                            <a:srgbClr val="a020f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Smith'</a:t>
                      </a:r>
                      <a:endParaRPr lang="zh-CN" altLang="en-US" sz="1802" dirty="0" smtClean="0">
                        <a:solidFill>
                          <a:srgbClr val="a020f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ba"/>
                    </a:solidFill>
                  </a:tcPr>
                </a:tc>
              </a:tr>
              <a:tr h="1152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3+7i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92934"/>
                      </a:solidFill>
                      <a:prstDash val="solid"/>
                    </a:lnB>
                    <a:solidFill>
                      <a:srgbClr val="e4e0d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−𝜋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𝜋</a:t>
                      </a:r>
                      <a:endParaRPr lang="zh-CN" altLang="en-US" sz="2004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dd8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825500"/>
            <a:ext cx="73533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storing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heterogeneous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175000"/>
            <a:ext cx="2781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3454400"/>
            <a:ext cx="4724400" cy="332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A(1,1)={[1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9]};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A(1,2)={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'Anne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Smith'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A(2,1)={3+7i};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A(2,2)={-pi:pi:pi};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A{1,1}=[1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9];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A{1,2}=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'Anne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Smith'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A{2,1}=3+7i;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A{2,2}=-pi:pi:pi;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519" y="2904744"/>
            <a:ext cx="1089659" cy="21335"/>
          </a:xfrm>
          <a:custGeom>
            <a:avLst/>
            <a:gdLst>
              <a:gd name="connsiteX0" fmla="*/ 0 w 1089659"/>
              <a:gd name="connsiteY0" fmla="*/ 0 h 21335"/>
              <a:gd name="connsiteX1" fmla="*/ 544830 w 1089659"/>
              <a:gd name="connsiteY1" fmla="*/ 0 h 21335"/>
              <a:gd name="connsiteX2" fmla="*/ 1089659 w 1089659"/>
              <a:gd name="connsiteY2" fmla="*/ 0 h 21335"/>
              <a:gd name="connsiteX3" fmla="*/ 1089659 w 1089659"/>
              <a:gd name="connsiteY3" fmla="*/ 21335 h 21335"/>
              <a:gd name="connsiteX4" fmla="*/ 544830 w 1089659"/>
              <a:gd name="connsiteY4" fmla="*/ 21335 h 21335"/>
              <a:gd name="connsiteX5" fmla="*/ 0 w 1089659"/>
              <a:gd name="connsiteY5" fmla="*/ 21335 h 21335"/>
              <a:gd name="connsiteX6" fmla="*/ 0 w 1089659"/>
              <a:gd name="connsiteY6" fmla="*/ 0 h 213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89659" h="21335">
                <a:moveTo>
                  <a:pt x="0" y="0"/>
                </a:moveTo>
                <a:lnTo>
                  <a:pt x="544830" y="0"/>
                </a:lnTo>
                <a:lnTo>
                  <a:pt x="1089659" y="0"/>
                </a:lnTo>
                <a:lnTo>
                  <a:pt x="1089659" y="21335"/>
                </a:lnTo>
                <a:lnTo>
                  <a:pt x="544830" y="21335"/>
                </a:lnTo>
                <a:lnTo>
                  <a:pt x="0" y="21335"/>
                </a:lnTo>
                <a:lnTo>
                  <a:pt x="0" y="0"/>
                </a:lnTo>
              </a:path>
            </a:pathLst>
          </a:custGeom>
          <a:solidFill>
            <a:srgbClr val="29293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3700" y="1397000"/>
            <a:ext cx="4495800" cy="541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5702300" cy="487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holds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672208" y="2541270"/>
          <a:ext cx="5924169" cy="4200096"/>
        </p:xfrm>
        <a:graphic>
          <a:graphicData uri="http://schemas.openxmlformats.org/drawingml/2006/table">
            <a:tbl>
              <a:tblPr/>
              <a:tblGrid>
                <a:gridCol w="2962020"/>
                <a:gridCol w="2962148"/>
              </a:tblGrid>
              <a:tr h="210007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6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'This</a:t>
                      </a:r>
                      <a:r>
                        <a:rPr lang="en-US" altLang="zh-CN" sz="2606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lang="en-US" altLang="zh-CN" sz="2606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altLang="zh-CN" sz="2606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  <a:r>
                        <a:rPr lang="en-US" altLang="zh-CN" sz="2606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cell'</a:t>
                      </a:r>
                      <a:endParaRPr lang="zh-CN" altLang="en-US" sz="2606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2604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(String)</a:t>
                      </a:r>
                      <a:endParaRPr lang="zh-CN" altLang="en-US" sz="2604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92934"/>
                      </a:solidFill>
                      <a:prstDash val="soli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b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[5+j*6</a:t>
                      </a:r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4+j*5]</a:t>
                      </a:r>
                      <a:endParaRPr lang="zh-CN" altLang="en-US" sz="2604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606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(1x2</a:t>
                      </a:r>
                      <a:r>
                        <a:rPr lang="en-US" altLang="zh-CN" sz="2606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complex</a:t>
                      </a:r>
                      <a:endParaRPr lang="zh-CN" altLang="en-US" sz="2606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604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en-US" altLang="zh-CN" sz="2604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array)</a:t>
                      </a:r>
                      <a:endParaRPr lang="zh-CN" altLang="en-US" sz="2604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ba"/>
                    </a:solidFill>
                  </a:tcPr>
                </a:tc>
              </a:tr>
              <a:tr h="2100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604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604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604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604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(3x3</a:t>
                      </a:r>
                      <a:r>
                        <a:rPr lang="en-US" altLang="zh-CN" sz="2604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r>
                        <a:rPr lang="en-US" altLang="zh-CN" sz="2604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array)</a:t>
                      </a:r>
                      <a:endParaRPr lang="zh-CN" altLang="en-US" sz="2604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92934"/>
                      </a:solidFill>
                      <a:prstDash val="solid"/>
                    </a:lnB>
                    <a:solidFill>
                      <a:srgbClr val="e7e5b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{'Tim',</a:t>
                      </a:r>
                      <a:r>
                        <a:rPr lang="en-US" altLang="zh-CN" sz="2604" dirty="0" smtClean="0">
                          <a:solidFill>
                            <a:srgbClr val="29293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'Chris'}</a:t>
                      </a:r>
                      <a:endParaRPr lang="zh-CN" altLang="en-US" sz="2604" dirty="0" smtClean="0">
                        <a:solidFill>
                          <a:srgbClr val="29293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604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(1X2</a:t>
                      </a:r>
                      <a:r>
                        <a:rPr lang="en-US" altLang="zh-CN" sz="2604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lang="en-US" altLang="zh-CN" sz="2604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array)</a:t>
                      </a:r>
                      <a:endParaRPr lang="zh-CN" altLang="en-US" sz="2604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ba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812800"/>
            <a:ext cx="68707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6650" y="3239770"/>
            <a:ext cx="3441700" cy="843279"/>
          </a:xfrm>
          <a:custGeom>
            <a:avLst/>
            <a:gdLst>
              <a:gd name="connsiteX0" fmla="*/ 6350 w 3441700"/>
              <a:gd name="connsiteY0" fmla="*/ 836929 h 843279"/>
              <a:gd name="connsiteX1" fmla="*/ 3435350 w 3441700"/>
              <a:gd name="connsiteY1" fmla="*/ 836929 h 843279"/>
              <a:gd name="connsiteX2" fmla="*/ 3435350 w 3441700"/>
              <a:gd name="connsiteY2" fmla="*/ 6350 h 843279"/>
              <a:gd name="connsiteX3" fmla="*/ 6350 w 3441700"/>
              <a:gd name="connsiteY3" fmla="*/ 6350 h 843279"/>
              <a:gd name="connsiteX4" fmla="*/ 6350 w 3441700"/>
              <a:gd name="connsiteY4" fmla="*/ 836929 h 843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41700" h="843279">
                <a:moveTo>
                  <a:pt x="6350" y="836929"/>
                </a:moveTo>
                <a:lnTo>
                  <a:pt x="3435350" y="836929"/>
                </a:lnTo>
                <a:lnTo>
                  <a:pt x="3435350" y="6350"/>
                </a:lnTo>
                <a:lnTo>
                  <a:pt x="6350" y="6350"/>
                </a:lnTo>
                <a:lnTo>
                  <a:pt x="6350" y="8369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4900" y="4597400"/>
            <a:ext cx="800100" cy="1016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544565" y="4365116"/>
          <a:ext cx="3419983" cy="2304237"/>
        </p:xfrm>
        <a:graphic>
          <a:graphicData uri="http://schemas.openxmlformats.org/drawingml/2006/table">
            <a:tbl>
              <a:tblPr/>
              <a:tblGrid>
                <a:gridCol w="1709927"/>
                <a:gridCol w="1710055"/>
              </a:tblGrid>
              <a:tr h="11521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1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4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3</a:t>
                      </a:r>
                      <a:endParaRPr lang="zh-CN" altLang="en-US" sz="2004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5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8</a:t>
                      </a:r>
                      <a:endParaRPr lang="zh-CN" altLang="en-US" sz="2004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  <a:p>
                      <a:pPr algn="l"/>
                      <a:r>
                        <a:rPr lang="en-US" altLang="zh-CN" sz="2006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7</a:t>
                      </a:r>
                      <a:r>
                        <a:rPr lang="en-US" altLang="zh-CN" sz="2006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2</a:t>
                      </a:r>
                      <a:r>
                        <a:rPr lang="en-US" altLang="zh-CN" sz="2006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9</a:t>
                      </a:r>
                      <a:endParaRPr lang="zh-CN" altLang="en-US" sz="2006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292934"/>
                      </a:solidFill>
                      <a:prstDash val="soli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92934"/>
                      </a:solidFill>
                      <a:prstDash val="soli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a020f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'Anne</a:t>
                      </a:r>
                      <a:r>
                        <a:rPr lang="en-US" altLang="zh-CN" sz="1800" dirty="0" smtClean="0">
                          <a:solidFill>
                            <a:srgbClr val="a020f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Smith'</a:t>
                      </a:r>
                      <a:endParaRPr lang="zh-CN" altLang="en-US" sz="1800" dirty="0" smtClean="0">
                        <a:solidFill>
                          <a:srgbClr val="a020f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92934"/>
                      </a:solidFill>
                      <a:prstDash val="soli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ba"/>
                    </a:solidFill>
                  </a:tcPr>
                </a:tc>
              </a:tr>
              <a:tr h="1152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3+7i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92934"/>
                      </a:solidFill>
                      <a:prstDash val="solid"/>
                    </a:lnB>
                    <a:solidFill>
                      <a:srgbClr val="e4e0d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−𝜋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0</a:t>
                      </a:r>
                      <a:r>
                        <a:rPr lang="en-US" altLang="zh-CN" sz="2004" dirty="0" smtClean="0">
                          <a:solidFill>
                            <a:srgbClr val="292934"/>
                          </a:solidFill>
                          <a:latin typeface="Cambria" pitchFamily="18" charset="0"/>
                          <a:cs typeface="Cambria" pitchFamily="18" charset="0"/>
                        </a:rPr>
                        <a:t>𝜋</a:t>
                      </a:r>
                      <a:endParaRPr lang="zh-CN" altLang="en-US" sz="2004" dirty="0" smtClean="0">
                        <a:solidFill>
                          <a:srgbClr val="292934"/>
                        </a:solidFill>
                        <a:latin typeface="Cambria" pitchFamily="18" charset="0"/>
                        <a:cs typeface="Cambria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92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dd8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7988300" cy="408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  <a:tab pos="685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Accessing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  <a:tab pos="685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Curly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braces,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“content”</a:t>
            </a:r>
          </a:p>
          <a:p>
            <a:pPr>
              <a:lnSpc>
                <a:spcPts val="3300"/>
              </a:lnSpc>
              <a:tabLst>
                <a:tab pos="1778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685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differences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778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A{1,1}</a:t>
            </a:r>
          </a:p>
          <a:p>
            <a:pPr>
              <a:lnSpc>
                <a:spcPts val="2800"/>
              </a:lnSpc>
              <a:tabLst>
                <a:tab pos="1778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A(1,1)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  <a:tab pos="685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number?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330" y="1738922"/>
            <a:ext cx="1975357" cy="356577"/>
          </a:xfrm>
          <a:custGeom>
            <a:avLst/>
            <a:gdLst>
              <a:gd name="connsiteX0" fmla="*/ 0 w 1975357"/>
              <a:gd name="connsiteY0" fmla="*/ 356577 h 356577"/>
              <a:gd name="connsiteX1" fmla="*/ 1975357 w 1975357"/>
              <a:gd name="connsiteY1" fmla="*/ 356577 h 356577"/>
              <a:gd name="connsiteX2" fmla="*/ 1975357 w 1975357"/>
              <a:gd name="connsiteY2" fmla="*/ 0 h 356577"/>
              <a:gd name="connsiteX3" fmla="*/ 0 w 1975357"/>
              <a:gd name="connsiteY3" fmla="*/ 0 h 356577"/>
              <a:gd name="connsiteX4" fmla="*/ 0 w 1975357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5357" h="356577">
                <a:moveTo>
                  <a:pt x="0" y="356577"/>
                </a:moveTo>
                <a:lnTo>
                  <a:pt x="1975357" y="356577"/>
                </a:lnTo>
                <a:lnTo>
                  <a:pt x="1975357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1685" y="1738922"/>
            <a:ext cx="7025640" cy="356577"/>
          </a:xfrm>
          <a:custGeom>
            <a:avLst/>
            <a:gdLst>
              <a:gd name="connsiteX0" fmla="*/ 0 w 7025640"/>
              <a:gd name="connsiteY0" fmla="*/ 356577 h 356577"/>
              <a:gd name="connsiteX1" fmla="*/ 7025639 w 7025640"/>
              <a:gd name="connsiteY1" fmla="*/ 356577 h 356577"/>
              <a:gd name="connsiteX2" fmla="*/ 7025639 w 7025640"/>
              <a:gd name="connsiteY2" fmla="*/ 0 h 356577"/>
              <a:gd name="connsiteX3" fmla="*/ 0 w 7025640"/>
              <a:gd name="connsiteY3" fmla="*/ 0 h 356577"/>
              <a:gd name="connsiteX4" fmla="*/ 0 w 7025640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25640" h="356577">
                <a:moveTo>
                  <a:pt x="0" y="356577"/>
                </a:moveTo>
                <a:lnTo>
                  <a:pt x="7025639" y="356577"/>
                </a:lnTo>
                <a:lnTo>
                  <a:pt x="7025639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330" y="2452027"/>
            <a:ext cx="1975357" cy="356577"/>
          </a:xfrm>
          <a:custGeom>
            <a:avLst/>
            <a:gdLst>
              <a:gd name="connsiteX0" fmla="*/ 0 w 1975357"/>
              <a:gd name="connsiteY0" fmla="*/ 356577 h 356577"/>
              <a:gd name="connsiteX1" fmla="*/ 1975357 w 1975357"/>
              <a:gd name="connsiteY1" fmla="*/ 356577 h 356577"/>
              <a:gd name="connsiteX2" fmla="*/ 1975357 w 1975357"/>
              <a:gd name="connsiteY2" fmla="*/ 0 h 356577"/>
              <a:gd name="connsiteX3" fmla="*/ 0 w 1975357"/>
              <a:gd name="connsiteY3" fmla="*/ 0 h 356577"/>
              <a:gd name="connsiteX4" fmla="*/ 0 w 1975357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5357" h="356577">
                <a:moveTo>
                  <a:pt x="0" y="356577"/>
                </a:moveTo>
                <a:lnTo>
                  <a:pt x="1975357" y="356577"/>
                </a:lnTo>
                <a:lnTo>
                  <a:pt x="1975357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1685" y="2452027"/>
            <a:ext cx="7025640" cy="356577"/>
          </a:xfrm>
          <a:custGeom>
            <a:avLst/>
            <a:gdLst>
              <a:gd name="connsiteX0" fmla="*/ 0 w 7025640"/>
              <a:gd name="connsiteY0" fmla="*/ 356577 h 356577"/>
              <a:gd name="connsiteX1" fmla="*/ 7025639 w 7025640"/>
              <a:gd name="connsiteY1" fmla="*/ 356577 h 356577"/>
              <a:gd name="connsiteX2" fmla="*/ 7025639 w 7025640"/>
              <a:gd name="connsiteY2" fmla="*/ 0 h 356577"/>
              <a:gd name="connsiteX3" fmla="*/ 0 w 7025640"/>
              <a:gd name="connsiteY3" fmla="*/ 0 h 356577"/>
              <a:gd name="connsiteX4" fmla="*/ 0 w 7025640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25640" h="356577">
                <a:moveTo>
                  <a:pt x="0" y="356577"/>
                </a:moveTo>
                <a:lnTo>
                  <a:pt x="7025639" y="356577"/>
                </a:lnTo>
                <a:lnTo>
                  <a:pt x="7025639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330" y="3165259"/>
            <a:ext cx="1975357" cy="356577"/>
          </a:xfrm>
          <a:custGeom>
            <a:avLst/>
            <a:gdLst>
              <a:gd name="connsiteX0" fmla="*/ 0 w 1975357"/>
              <a:gd name="connsiteY0" fmla="*/ 356577 h 356577"/>
              <a:gd name="connsiteX1" fmla="*/ 1975357 w 1975357"/>
              <a:gd name="connsiteY1" fmla="*/ 356577 h 356577"/>
              <a:gd name="connsiteX2" fmla="*/ 1975357 w 1975357"/>
              <a:gd name="connsiteY2" fmla="*/ 0 h 356577"/>
              <a:gd name="connsiteX3" fmla="*/ 0 w 1975357"/>
              <a:gd name="connsiteY3" fmla="*/ 0 h 356577"/>
              <a:gd name="connsiteX4" fmla="*/ 0 w 1975357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5357" h="356577">
                <a:moveTo>
                  <a:pt x="0" y="356577"/>
                </a:moveTo>
                <a:lnTo>
                  <a:pt x="1975357" y="356577"/>
                </a:lnTo>
                <a:lnTo>
                  <a:pt x="1975357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1685" y="3165259"/>
            <a:ext cx="7025640" cy="356577"/>
          </a:xfrm>
          <a:custGeom>
            <a:avLst/>
            <a:gdLst>
              <a:gd name="connsiteX0" fmla="*/ 0 w 7025640"/>
              <a:gd name="connsiteY0" fmla="*/ 356577 h 356577"/>
              <a:gd name="connsiteX1" fmla="*/ 7025639 w 7025640"/>
              <a:gd name="connsiteY1" fmla="*/ 356577 h 356577"/>
              <a:gd name="connsiteX2" fmla="*/ 7025639 w 7025640"/>
              <a:gd name="connsiteY2" fmla="*/ 0 h 356577"/>
              <a:gd name="connsiteX3" fmla="*/ 0 w 7025640"/>
              <a:gd name="connsiteY3" fmla="*/ 0 h 356577"/>
              <a:gd name="connsiteX4" fmla="*/ 0 w 7025640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25640" h="356577">
                <a:moveTo>
                  <a:pt x="0" y="356577"/>
                </a:moveTo>
                <a:lnTo>
                  <a:pt x="7025639" y="356577"/>
                </a:lnTo>
                <a:lnTo>
                  <a:pt x="7025639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330" y="3878364"/>
            <a:ext cx="1975357" cy="356577"/>
          </a:xfrm>
          <a:custGeom>
            <a:avLst/>
            <a:gdLst>
              <a:gd name="connsiteX0" fmla="*/ 0 w 1975357"/>
              <a:gd name="connsiteY0" fmla="*/ 356577 h 356577"/>
              <a:gd name="connsiteX1" fmla="*/ 1975357 w 1975357"/>
              <a:gd name="connsiteY1" fmla="*/ 356577 h 356577"/>
              <a:gd name="connsiteX2" fmla="*/ 1975357 w 1975357"/>
              <a:gd name="connsiteY2" fmla="*/ 0 h 356577"/>
              <a:gd name="connsiteX3" fmla="*/ 0 w 1975357"/>
              <a:gd name="connsiteY3" fmla="*/ 0 h 356577"/>
              <a:gd name="connsiteX4" fmla="*/ 0 w 1975357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5357" h="356577">
                <a:moveTo>
                  <a:pt x="0" y="356577"/>
                </a:moveTo>
                <a:lnTo>
                  <a:pt x="1975357" y="356577"/>
                </a:lnTo>
                <a:lnTo>
                  <a:pt x="1975357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1685" y="3878364"/>
            <a:ext cx="7025640" cy="356577"/>
          </a:xfrm>
          <a:custGeom>
            <a:avLst/>
            <a:gdLst>
              <a:gd name="connsiteX0" fmla="*/ 0 w 7025640"/>
              <a:gd name="connsiteY0" fmla="*/ 356577 h 356577"/>
              <a:gd name="connsiteX1" fmla="*/ 7025639 w 7025640"/>
              <a:gd name="connsiteY1" fmla="*/ 356577 h 356577"/>
              <a:gd name="connsiteX2" fmla="*/ 7025639 w 7025640"/>
              <a:gd name="connsiteY2" fmla="*/ 0 h 356577"/>
              <a:gd name="connsiteX3" fmla="*/ 0 w 7025640"/>
              <a:gd name="connsiteY3" fmla="*/ 0 h 356577"/>
              <a:gd name="connsiteX4" fmla="*/ 0 w 7025640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25640" h="356577">
                <a:moveTo>
                  <a:pt x="0" y="356577"/>
                </a:moveTo>
                <a:lnTo>
                  <a:pt x="7025639" y="356577"/>
                </a:lnTo>
                <a:lnTo>
                  <a:pt x="7025639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330" y="4591468"/>
            <a:ext cx="1975357" cy="356577"/>
          </a:xfrm>
          <a:custGeom>
            <a:avLst/>
            <a:gdLst>
              <a:gd name="connsiteX0" fmla="*/ 0 w 1975357"/>
              <a:gd name="connsiteY0" fmla="*/ 356577 h 356577"/>
              <a:gd name="connsiteX1" fmla="*/ 1975357 w 1975357"/>
              <a:gd name="connsiteY1" fmla="*/ 356577 h 356577"/>
              <a:gd name="connsiteX2" fmla="*/ 1975357 w 1975357"/>
              <a:gd name="connsiteY2" fmla="*/ 0 h 356577"/>
              <a:gd name="connsiteX3" fmla="*/ 0 w 1975357"/>
              <a:gd name="connsiteY3" fmla="*/ 0 h 356577"/>
              <a:gd name="connsiteX4" fmla="*/ 0 w 1975357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5357" h="356577">
                <a:moveTo>
                  <a:pt x="0" y="356577"/>
                </a:moveTo>
                <a:lnTo>
                  <a:pt x="1975357" y="356577"/>
                </a:lnTo>
                <a:lnTo>
                  <a:pt x="1975357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1685" y="4591468"/>
            <a:ext cx="7025640" cy="356577"/>
          </a:xfrm>
          <a:custGeom>
            <a:avLst/>
            <a:gdLst>
              <a:gd name="connsiteX0" fmla="*/ 0 w 7025640"/>
              <a:gd name="connsiteY0" fmla="*/ 356577 h 356577"/>
              <a:gd name="connsiteX1" fmla="*/ 7025639 w 7025640"/>
              <a:gd name="connsiteY1" fmla="*/ 356577 h 356577"/>
              <a:gd name="connsiteX2" fmla="*/ 7025639 w 7025640"/>
              <a:gd name="connsiteY2" fmla="*/ 0 h 356577"/>
              <a:gd name="connsiteX3" fmla="*/ 0 w 7025640"/>
              <a:gd name="connsiteY3" fmla="*/ 0 h 356577"/>
              <a:gd name="connsiteX4" fmla="*/ 0 w 7025640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25640" h="356577">
                <a:moveTo>
                  <a:pt x="0" y="356577"/>
                </a:moveTo>
                <a:lnTo>
                  <a:pt x="7025639" y="356577"/>
                </a:lnTo>
                <a:lnTo>
                  <a:pt x="7025639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330" y="5304675"/>
            <a:ext cx="1975357" cy="356577"/>
          </a:xfrm>
          <a:custGeom>
            <a:avLst/>
            <a:gdLst>
              <a:gd name="connsiteX0" fmla="*/ 0 w 1975357"/>
              <a:gd name="connsiteY0" fmla="*/ 356577 h 356577"/>
              <a:gd name="connsiteX1" fmla="*/ 1975357 w 1975357"/>
              <a:gd name="connsiteY1" fmla="*/ 356577 h 356577"/>
              <a:gd name="connsiteX2" fmla="*/ 1975357 w 1975357"/>
              <a:gd name="connsiteY2" fmla="*/ 0 h 356577"/>
              <a:gd name="connsiteX3" fmla="*/ 0 w 1975357"/>
              <a:gd name="connsiteY3" fmla="*/ 0 h 356577"/>
              <a:gd name="connsiteX4" fmla="*/ 0 w 1975357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75357" h="356577">
                <a:moveTo>
                  <a:pt x="0" y="356577"/>
                </a:moveTo>
                <a:lnTo>
                  <a:pt x="1975357" y="356577"/>
                </a:lnTo>
                <a:lnTo>
                  <a:pt x="1975357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1685" y="5304675"/>
            <a:ext cx="7025640" cy="356577"/>
          </a:xfrm>
          <a:custGeom>
            <a:avLst/>
            <a:gdLst>
              <a:gd name="connsiteX0" fmla="*/ 0 w 7025640"/>
              <a:gd name="connsiteY0" fmla="*/ 356577 h 356577"/>
              <a:gd name="connsiteX1" fmla="*/ 7025639 w 7025640"/>
              <a:gd name="connsiteY1" fmla="*/ 356577 h 356577"/>
              <a:gd name="connsiteX2" fmla="*/ 7025639 w 7025640"/>
              <a:gd name="connsiteY2" fmla="*/ 0 h 356577"/>
              <a:gd name="connsiteX3" fmla="*/ 0 w 7025640"/>
              <a:gd name="connsiteY3" fmla="*/ 0 h 356577"/>
              <a:gd name="connsiteX4" fmla="*/ 0 w 7025640"/>
              <a:gd name="connsiteY4" fmla="*/ 356577 h 3565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25640" h="356577">
                <a:moveTo>
                  <a:pt x="0" y="356577"/>
                </a:moveTo>
                <a:lnTo>
                  <a:pt x="7025639" y="356577"/>
                </a:lnTo>
                <a:lnTo>
                  <a:pt x="7025639" y="0"/>
                </a:lnTo>
                <a:lnTo>
                  <a:pt x="0" y="0"/>
                </a:lnTo>
                <a:lnTo>
                  <a:pt x="0" y="356577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980" y="1732533"/>
            <a:ext cx="9013694" cy="25400"/>
          </a:xfrm>
          <a:custGeom>
            <a:avLst/>
            <a:gdLst>
              <a:gd name="connsiteX0" fmla="*/ 6350 w 9013694"/>
              <a:gd name="connsiteY0" fmla="*/ 6350 h 25400"/>
              <a:gd name="connsiteX1" fmla="*/ 9007344 w 901369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013694" h="25400">
                <a:moveTo>
                  <a:pt x="6350" y="6350"/>
                </a:moveTo>
                <a:lnTo>
                  <a:pt x="900734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980" y="5654903"/>
            <a:ext cx="9013694" cy="25400"/>
          </a:xfrm>
          <a:custGeom>
            <a:avLst/>
            <a:gdLst>
              <a:gd name="connsiteX0" fmla="*/ 6350 w 9013694"/>
              <a:gd name="connsiteY0" fmla="*/ 6350 h 25400"/>
              <a:gd name="connsiteX1" fmla="*/ 9007344 w 901369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013694" h="25400">
                <a:moveTo>
                  <a:pt x="6350" y="6350"/>
                </a:moveTo>
                <a:lnTo>
                  <a:pt x="9007344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2061972"/>
            <a:ext cx="673605" cy="12192"/>
          </a:xfrm>
          <a:custGeom>
            <a:avLst/>
            <a:gdLst>
              <a:gd name="connsiteX0" fmla="*/ 0 w 673605"/>
              <a:gd name="connsiteY0" fmla="*/ 0 h 12192"/>
              <a:gd name="connsiteX1" fmla="*/ 336801 w 673605"/>
              <a:gd name="connsiteY1" fmla="*/ 0 h 12192"/>
              <a:gd name="connsiteX2" fmla="*/ 673605 w 673605"/>
              <a:gd name="connsiteY2" fmla="*/ 0 h 12192"/>
              <a:gd name="connsiteX3" fmla="*/ 673605 w 673605"/>
              <a:gd name="connsiteY3" fmla="*/ 12192 h 12192"/>
              <a:gd name="connsiteX4" fmla="*/ 336801 w 673605"/>
              <a:gd name="connsiteY4" fmla="*/ 12192 h 12192"/>
              <a:gd name="connsiteX5" fmla="*/ 0 w 673605"/>
              <a:gd name="connsiteY5" fmla="*/ 12192 h 12192"/>
              <a:gd name="connsiteX6" fmla="*/ 0 w 673605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73605" h="12192">
                <a:moveTo>
                  <a:pt x="0" y="0"/>
                </a:moveTo>
                <a:lnTo>
                  <a:pt x="336801" y="0"/>
                </a:lnTo>
                <a:lnTo>
                  <a:pt x="673605" y="0"/>
                </a:lnTo>
                <a:lnTo>
                  <a:pt x="673605" y="12192"/>
                </a:lnTo>
                <a:lnTo>
                  <a:pt x="336801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2418588"/>
            <a:ext cx="1345727" cy="12192"/>
          </a:xfrm>
          <a:custGeom>
            <a:avLst/>
            <a:gdLst>
              <a:gd name="connsiteX0" fmla="*/ 0 w 1345727"/>
              <a:gd name="connsiteY0" fmla="*/ 0 h 12192"/>
              <a:gd name="connsiteX1" fmla="*/ 448561 w 1345727"/>
              <a:gd name="connsiteY1" fmla="*/ 0 h 12192"/>
              <a:gd name="connsiteX2" fmla="*/ 897125 w 1345727"/>
              <a:gd name="connsiteY2" fmla="*/ 0 h 12192"/>
              <a:gd name="connsiteX3" fmla="*/ 1345727 w 1345727"/>
              <a:gd name="connsiteY3" fmla="*/ 0 h 12192"/>
              <a:gd name="connsiteX4" fmla="*/ 1345727 w 1345727"/>
              <a:gd name="connsiteY4" fmla="*/ 12191 h 12192"/>
              <a:gd name="connsiteX5" fmla="*/ 897125 w 1345727"/>
              <a:gd name="connsiteY5" fmla="*/ 12191 h 12192"/>
              <a:gd name="connsiteX6" fmla="*/ 448561 w 1345727"/>
              <a:gd name="connsiteY6" fmla="*/ 12191 h 12192"/>
              <a:gd name="connsiteX7" fmla="*/ 0 w 1345727"/>
              <a:gd name="connsiteY7" fmla="*/ 12191 h 12192"/>
              <a:gd name="connsiteX8" fmla="*/ 0 w 1345727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5727" h="12192">
                <a:moveTo>
                  <a:pt x="0" y="0"/>
                </a:moveTo>
                <a:lnTo>
                  <a:pt x="448561" y="0"/>
                </a:lnTo>
                <a:lnTo>
                  <a:pt x="897125" y="0"/>
                </a:lnTo>
                <a:lnTo>
                  <a:pt x="1345727" y="0"/>
                </a:lnTo>
                <a:lnTo>
                  <a:pt x="1345727" y="12191"/>
                </a:lnTo>
                <a:lnTo>
                  <a:pt x="897125" y="12191"/>
                </a:lnTo>
                <a:lnTo>
                  <a:pt x="448561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2775076"/>
            <a:ext cx="1851695" cy="12192"/>
          </a:xfrm>
          <a:custGeom>
            <a:avLst/>
            <a:gdLst>
              <a:gd name="connsiteX0" fmla="*/ 0 w 1851695"/>
              <a:gd name="connsiteY0" fmla="*/ 0 h 12192"/>
              <a:gd name="connsiteX1" fmla="*/ 462912 w 1851695"/>
              <a:gd name="connsiteY1" fmla="*/ 0 h 12192"/>
              <a:gd name="connsiteX2" fmla="*/ 925827 w 1851695"/>
              <a:gd name="connsiteY2" fmla="*/ 0 h 12192"/>
              <a:gd name="connsiteX3" fmla="*/ 1388780 w 1851695"/>
              <a:gd name="connsiteY3" fmla="*/ 0 h 12192"/>
              <a:gd name="connsiteX4" fmla="*/ 1851695 w 1851695"/>
              <a:gd name="connsiteY4" fmla="*/ 0 h 12192"/>
              <a:gd name="connsiteX5" fmla="*/ 1851695 w 1851695"/>
              <a:gd name="connsiteY5" fmla="*/ 12192 h 12192"/>
              <a:gd name="connsiteX6" fmla="*/ 1388780 w 1851695"/>
              <a:gd name="connsiteY6" fmla="*/ 12192 h 12192"/>
              <a:gd name="connsiteX7" fmla="*/ 925827 w 1851695"/>
              <a:gd name="connsiteY7" fmla="*/ 12192 h 12192"/>
              <a:gd name="connsiteX8" fmla="*/ 462912 w 1851695"/>
              <a:gd name="connsiteY8" fmla="*/ 12192 h 12192"/>
              <a:gd name="connsiteX9" fmla="*/ 0 w 1851695"/>
              <a:gd name="connsiteY9" fmla="*/ 12192 h 12192"/>
              <a:gd name="connsiteX10" fmla="*/ 0 w 1851695"/>
              <a:gd name="connsiteY10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851695" h="12192">
                <a:moveTo>
                  <a:pt x="0" y="0"/>
                </a:moveTo>
                <a:lnTo>
                  <a:pt x="462912" y="0"/>
                </a:lnTo>
                <a:lnTo>
                  <a:pt x="925827" y="0"/>
                </a:lnTo>
                <a:lnTo>
                  <a:pt x="1388780" y="0"/>
                </a:lnTo>
                <a:lnTo>
                  <a:pt x="1851695" y="0"/>
                </a:lnTo>
                <a:lnTo>
                  <a:pt x="1851695" y="12192"/>
                </a:lnTo>
                <a:lnTo>
                  <a:pt x="1388780" y="12192"/>
                </a:lnTo>
                <a:lnTo>
                  <a:pt x="925827" y="12192"/>
                </a:lnTo>
                <a:lnTo>
                  <a:pt x="462912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3131692"/>
            <a:ext cx="1345727" cy="12192"/>
          </a:xfrm>
          <a:custGeom>
            <a:avLst/>
            <a:gdLst>
              <a:gd name="connsiteX0" fmla="*/ 0 w 1345727"/>
              <a:gd name="connsiteY0" fmla="*/ 0 h 12192"/>
              <a:gd name="connsiteX1" fmla="*/ 448561 w 1345727"/>
              <a:gd name="connsiteY1" fmla="*/ 0 h 12192"/>
              <a:gd name="connsiteX2" fmla="*/ 897125 w 1345727"/>
              <a:gd name="connsiteY2" fmla="*/ 0 h 12192"/>
              <a:gd name="connsiteX3" fmla="*/ 1345727 w 1345727"/>
              <a:gd name="connsiteY3" fmla="*/ 0 h 12192"/>
              <a:gd name="connsiteX4" fmla="*/ 1345727 w 1345727"/>
              <a:gd name="connsiteY4" fmla="*/ 12192 h 12192"/>
              <a:gd name="connsiteX5" fmla="*/ 897125 w 1345727"/>
              <a:gd name="connsiteY5" fmla="*/ 12192 h 12192"/>
              <a:gd name="connsiteX6" fmla="*/ 448561 w 1345727"/>
              <a:gd name="connsiteY6" fmla="*/ 12192 h 12192"/>
              <a:gd name="connsiteX7" fmla="*/ 0 w 1345727"/>
              <a:gd name="connsiteY7" fmla="*/ 12192 h 12192"/>
              <a:gd name="connsiteX8" fmla="*/ 0 w 1345727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5727" h="12192">
                <a:moveTo>
                  <a:pt x="0" y="0"/>
                </a:moveTo>
                <a:lnTo>
                  <a:pt x="448561" y="0"/>
                </a:lnTo>
                <a:lnTo>
                  <a:pt x="897125" y="0"/>
                </a:lnTo>
                <a:lnTo>
                  <a:pt x="1345727" y="0"/>
                </a:lnTo>
                <a:lnTo>
                  <a:pt x="1345727" y="12192"/>
                </a:lnTo>
                <a:lnTo>
                  <a:pt x="897125" y="12192"/>
                </a:lnTo>
                <a:lnTo>
                  <a:pt x="448561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3488309"/>
            <a:ext cx="1178087" cy="12191"/>
          </a:xfrm>
          <a:custGeom>
            <a:avLst/>
            <a:gdLst>
              <a:gd name="connsiteX0" fmla="*/ 0 w 1178087"/>
              <a:gd name="connsiteY0" fmla="*/ 0 h 12191"/>
              <a:gd name="connsiteX1" fmla="*/ 392681 w 1178087"/>
              <a:gd name="connsiteY1" fmla="*/ 0 h 12191"/>
              <a:gd name="connsiteX2" fmla="*/ 785365 w 1178087"/>
              <a:gd name="connsiteY2" fmla="*/ 0 h 12191"/>
              <a:gd name="connsiteX3" fmla="*/ 1178087 w 1178087"/>
              <a:gd name="connsiteY3" fmla="*/ 0 h 12191"/>
              <a:gd name="connsiteX4" fmla="*/ 1178087 w 1178087"/>
              <a:gd name="connsiteY4" fmla="*/ 12191 h 12191"/>
              <a:gd name="connsiteX5" fmla="*/ 785365 w 1178087"/>
              <a:gd name="connsiteY5" fmla="*/ 12191 h 12191"/>
              <a:gd name="connsiteX6" fmla="*/ 392681 w 1178087"/>
              <a:gd name="connsiteY6" fmla="*/ 12191 h 12191"/>
              <a:gd name="connsiteX7" fmla="*/ 0 w 1178087"/>
              <a:gd name="connsiteY7" fmla="*/ 12191 h 12191"/>
              <a:gd name="connsiteX8" fmla="*/ 0 w 1178087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78087" h="12191">
                <a:moveTo>
                  <a:pt x="0" y="0"/>
                </a:moveTo>
                <a:lnTo>
                  <a:pt x="392681" y="0"/>
                </a:lnTo>
                <a:lnTo>
                  <a:pt x="785365" y="0"/>
                </a:lnTo>
                <a:lnTo>
                  <a:pt x="1178087" y="0"/>
                </a:lnTo>
                <a:lnTo>
                  <a:pt x="1178087" y="12191"/>
                </a:lnTo>
                <a:lnTo>
                  <a:pt x="785365" y="12191"/>
                </a:lnTo>
                <a:lnTo>
                  <a:pt x="392681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3844797"/>
            <a:ext cx="1345727" cy="12192"/>
          </a:xfrm>
          <a:custGeom>
            <a:avLst/>
            <a:gdLst>
              <a:gd name="connsiteX0" fmla="*/ 0 w 1345727"/>
              <a:gd name="connsiteY0" fmla="*/ 0 h 12192"/>
              <a:gd name="connsiteX1" fmla="*/ 448561 w 1345727"/>
              <a:gd name="connsiteY1" fmla="*/ 0 h 12192"/>
              <a:gd name="connsiteX2" fmla="*/ 897125 w 1345727"/>
              <a:gd name="connsiteY2" fmla="*/ 0 h 12192"/>
              <a:gd name="connsiteX3" fmla="*/ 1345727 w 1345727"/>
              <a:gd name="connsiteY3" fmla="*/ 0 h 12192"/>
              <a:gd name="connsiteX4" fmla="*/ 1345727 w 1345727"/>
              <a:gd name="connsiteY4" fmla="*/ 12192 h 12192"/>
              <a:gd name="connsiteX5" fmla="*/ 897125 w 1345727"/>
              <a:gd name="connsiteY5" fmla="*/ 12192 h 12192"/>
              <a:gd name="connsiteX6" fmla="*/ 448561 w 1345727"/>
              <a:gd name="connsiteY6" fmla="*/ 12192 h 12192"/>
              <a:gd name="connsiteX7" fmla="*/ 0 w 1345727"/>
              <a:gd name="connsiteY7" fmla="*/ 12192 h 12192"/>
              <a:gd name="connsiteX8" fmla="*/ 0 w 1345727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5727" h="12192">
                <a:moveTo>
                  <a:pt x="0" y="0"/>
                </a:moveTo>
                <a:lnTo>
                  <a:pt x="448561" y="0"/>
                </a:lnTo>
                <a:lnTo>
                  <a:pt x="897125" y="0"/>
                </a:lnTo>
                <a:lnTo>
                  <a:pt x="1345727" y="0"/>
                </a:lnTo>
                <a:lnTo>
                  <a:pt x="1345727" y="12192"/>
                </a:lnTo>
                <a:lnTo>
                  <a:pt x="897125" y="12192"/>
                </a:lnTo>
                <a:lnTo>
                  <a:pt x="448561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4201414"/>
            <a:ext cx="1178087" cy="12191"/>
          </a:xfrm>
          <a:custGeom>
            <a:avLst/>
            <a:gdLst>
              <a:gd name="connsiteX0" fmla="*/ 0 w 1178087"/>
              <a:gd name="connsiteY0" fmla="*/ 0 h 12191"/>
              <a:gd name="connsiteX1" fmla="*/ 392681 w 1178087"/>
              <a:gd name="connsiteY1" fmla="*/ 0 h 12191"/>
              <a:gd name="connsiteX2" fmla="*/ 785365 w 1178087"/>
              <a:gd name="connsiteY2" fmla="*/ 0 h 12191"/>
              <a:gd name="connsiteX3" fmla="*/ 1178087 w 1178087"/>
              <a:gd name="connsiteY3" fmla="*/ 0 h 12191"/>
              <a:gd name="connsiteX4" fmla="*/ 1178087 w 1178087"/>
              <a:gd name="connsiteY4" fmla="*/ 12191 h 12191"/>
              <a:gd name="connsiteX5" fmla="*/ 785365 w 1178087"/>
              <a:gd name="connsiteY5" fmla="*/ 12191 h 12191"/>
              <a:gd name="connsiteX6" fmla="*/ 392681 w 1178087"/>
              <a:gd name="connsiteY6" fmla="*/ 12191 h 12191"/>
              <a:gd name="connsiteX7" fmla="*/ 0 w 1178087"/>
              <a:gd name="connsiteY7" fmla="*/ 12191 h 12191"/>
              <a:gd name="connsiteX8" fmla="*/ 0 w 1178087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78087" h="12191">
                <a:moveTo>
                  <a:pt x="0" y="0"/>
                </a:moveTo>
                <a:lnTo>
                  <a:pt x="392681" y="0"/>
                </a:lnTo>
                <a:lnTo>
                  <a:pt x="785365" y="0"/>
                </a:lnTo>
                <a:lnTo>
                  <a:pt x="1178087" y="0"/>
                </a:lnTo>
                <a:lnTo>
                  <a:pt x="1178087" y="12191"/>
                </a:lnTo>
                <a:lnTo>
                  <a:pt x="785365" y="12191"/>
                </a:lnTo>
                <a:lnTo>
                  <a:pt x="392681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4558029"/>
            <a:ext cx="1008885" cy="12191"/>
          </a:xfrm>
          <a:custGeom>
            <a:avLst/>
            <a:gdLst>
              <a:gd name="connsiteX0" fmla="*/ 0 w 1008885"/>
              <a:gd name="connsiteY0" fmla="*/ 0 h 12191"/>
              <a:gd name="connsiteX1" fmla="*/ 336293 w 1008885"/>
              <a:gd name="connsiteY1" fmla="*/ 0 h 12191"/>
              <a:gd name="connsiteX2" fmla="*/ 672589 w 1008885"/>
              <a:gd name="connsiteY2" fmla="*/ 0 h 12191"/>
              <a:gd name="connsiteX3" fmla="*/ 1008885 w 1008885"/>
              <a:gd name="connsiteY3" fmla="*/ 0 h 12191"/>
              <a:gd name="connsiteX4" fmla="*/ 1008885 w 1008885"/>
              <a:gd name="connsiteY4" fmla="*/ 12191 h 12191"/>
              <a:gd name="connsiteX5" fmla="*/ 672589 w 1008885"/>
              <a:gd name="connsiteY5" fmla="*/ 12191 h 12191"/>
              <a:gd name="connsiteX6" fmla="*/ 336293 w 1008885"/>
              <a:gd name="connsiteY6" fmla="*/ 12191 h 12191"/>
              <a:gd name="connsiteX7" fmla="*/ 0 w 1008885"/>
              <a:gd name="connsiteY7" fmla="*/ 12191 h 12191"/>
              <a:gd name="connsiteX8" fmla="*/ 0 w 1008885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08885" h="12191">
                <a:moveTo>
                  <a:pt x="0" y="0"/>
                </a:moveTo>
                <a:lnTo>
                  <a:pt x="336293" y="0"/>
                </a:lnTo>
                <a:lnTo>
                  <a:pt x="672589" y="0"/>
                </a:lnTo>
                <a:lnTo>
                  <a:pt x="1008885" y="0"/>
                </a:lnTo>
                <a:lnTo>
                  <a:pt x="1008885" y="12191"/>
                </a:lnTo>
                <a:lnTo>
                  <a:pt x="672589" y="12191"/>
                </a:lnTo>
                <a:lnTo>
                  <a:pt x="336293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4914646"/>
            <a:ext cx="1345727" cy="12191"/>
          </a:xfrm>
          <a:custGeom>
            <a:avLst/>
            <a:gdLst>
              <a:gd name="connsiteX0" fmla="*/ 0 w 1345727"/>
              <a:gd name="connsiteY0" fmla="*/ 0 h 12191"/>
              <a:gd name="connsiteX1" fmla="*/ 448561 w 1345727"/>
              <a:gd name="connsiteY1" fmla="*/ 0 h 12191"/>
              <a:gd name="connsiteX2" fmla="*/ 897125 w 1345727"/>
              <a:gd name="connsiteY2" fmla="*/ 0 h 12191"/>
              <a:gd name="connsiteX3" fmla="*/ 1345727 w 1345727"/>
              <a:gd name="connsiteY3" fmla="*/ 0 h 12191"/>
              <a:gd name="connsiteX4" fmla="*/ 1345727 w 1345727"/>
              <a:gd name="connsiteY4" fmla="*/ 12191 h 12191"/>
              <a:gd name="connsiteX5" fmla="*/ 897125 w 1345727"/>
              <a:gd name="connsiteY5" fmla="*/ 12191 h 12191"/>
              <a:gd name="connsiteX6" fmla="*/ 448561 w 1345727"/>
              <a:gd name="connsiteY6" fmla="*/ 12191 h 12191"/>
              <a:gd name="connsiteX7" fmla="*/ 0 w 1345727"/>
              <a:gd name="connsiteY7" fmla="*/ 12191 h 12191"/>
              <a:gd name="connsiteX8" fmla="*/ 0 w 1345727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5727" h="12191">
                <a:moveTo>
                  <a:pt x="0" y="0"/>
                </a:moveTo>
                <a:lnTo>
                  <a:pt x="448561" y="0"/>
                </a:lnTo>
                <a:lnTo>
                  <a:pt x="897125" y="0"/>
                </a:lnTo>
                <a:lnTo>
                  <a:pt x="1345727" y="0"/>
                </a:lnTo>
                <a:lnTo>
                  <a:pt x="1345727" y="12191"/>
                </a:lnTo>
                <a:lnTo>
                  <a:pt x="897125" y="12191"/>
                </a:lnTo>
                <a:lnTo>
                  <a:pt x="448561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5271134"/>
            <a:ext cx="1345727" cy="12192"/>
          </a:xfrm>
          <a:custGeom>
            <a:avLst/>
            <a:gdLst>
              <a:gd name="connsiteX0" fmla="*/ 0 w 1345727"/>
              <a:gd name="connsiteY0" fmla="*/ 0 h 12192"/>
              <a:gd name="connsiteX1" fmla="*/ 448561 w 1345727"/>
              <a:gd name="connsiteY1" fmla="*/ 0 h 12192"/>
              <a:gd name="connsiteX2" fmla="*/ 897125 w 1345727"/>
              <a:gd name="connsiteY2" fmla="*/ 0 h 12192"/>
              <a:gd name="connsiteX3" fmla="*/ 1345727 w 1345727"/>
              <a:gd name="connsiteY3" fmla="*/ 0 h 12192"/>
              <a:gd name="connsiteX4" fmla="*/ 1345727 w 1345727"/>
              <a:gd name="connsiteY4" fmla="*/ 12192 h 12192"/>
              <a:gd name="connsiteX5" fmla="*/ 897125 w 1345727"/>
              <a:gd name="connsiteY5" fmla="*/ 12192 h 12192"/>
              <a:gd name="connsiteX6" fmla="*/ 448561 w 1345727"/>
              <a:gd name="connsiteY6" fmla="*/ 12192 h 12192"/>
              <a:gd name="connsiteX7" fmla="*/ 0 w 1345727"/>
              <a:gd name="connsiteY7" fmla="*/ 12192 h 12192"/>
              <a:gd name="connsiteX8" fmla="*/ 0 w 1345727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5727" h="12192">
                <a:moveTo>
                  <a:pt x="0" y="0"/>
                </a:moveTo>
                <a:lnTo>
                  <a:pt x="448561" y="0"/>
                </a:lnTo>
                <a:lnTo>
                  <a:pt x="897125" y="0"/>
                </a:lnTo>
                <a:lnTo>
                  <a:pt x="1345727" y="0"/>
                </a:lnTo>
                <a:lnTo>
                  <a:pt x="1345727" y="12192"/>
                </a:lnTo>
                <a:lnTo>
                  <a:pt x="897125" y="12192"/>
                </a:lnTo>
                <a:lnTo>
                  <a:pt x="448561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7" y="5627738"/>
            <a:ext cx="1851695" cy="12191"/>
          </a:xfrm>
          <a:custGeom>
            <a:avLst/>
            <a:gdLst>
              <a:gd name="connsiteX0" fmla="*/ 0 w 1851695"/>
              <a:gd name="connsiteY0" fmla="*/ 0 h 12191"/>
              <a:gd name="connsiteX1" fmla="*/ 462912 w 1851695"/>
              <a:gd name="connsiteY1" fmla="*/ 0 h 12191"/>
              <a:gd name="connsiteX2" fmla="*/ 925827 w 1851695"/>
              <a:gd name="connsiteY2" fmla="*/ 0 h 12191"/>
              <a:gd name="connsiteX3" fmla="*/ 1388780 w 1851695"/>
              <a:gd name="connsiteY3" fmla="*/ 0 h 12191"/>
              <a:gd name="connsiteX4" fmla="*/ 1851695 w 1851695"/>
              <a:gd name="connsiteY4" fmla="*/ 0 h 12191"/>
              <a:gd name="connsiteX5" fmla="*/ 1851695 w 1851695"/>
              <a:gd name="connsiteY5" fmla="*/ 12191 h 12191"/>
              <a:gd name="connsiteX6" fmla="*/ 1388780 w 1851695"/>
              <a:gd name="connsiteY6" fmla="*/ 12191 h 12191"/>
              <a:gd name="connsiteX7" fmla="*/ 925827 w 1851695"/>
              <a:gd name="connsiteY7" fmla="*/ 12191 h 12191"/>
              <a:gd name="connsiteX8" fmla="*/ 462912 w 1851695"/>
              <a:gd name="connsiteY8" fmla="*/ 12191 h 12191"/>
              <a:gd name="connsiteX9" fmla="*/ 0 w 1851695"/>
              <a:gd name="connsiteY9" fmla="*/ 12191 h 12191"/>
              <a:gd name="connsiteX10" fmla="*/ 0 w 1851695"/>
              <a:gd name="connsiteY10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851695" h="12191">
                <a:moveTo>
                  <a:pt x="0" y="0"/>
                </a:moveTo>
                <a:lnTo>
                  <a:pt x="462912" y="0"/>
                </a:lnTo>
                <a:lnTo>
                  <a:pt x="925827" y="0"/>
                </a:lnTo>
                <a:lnTo>
                  <a:pt x="1388780" y="0"/>
                </a:lnTo>
                <a:lnTo>
                  <a:pt x="1851695" y="0"/>
                </a:lnTo>
                <a:lnTo>
                  <a:pt x="1851695" y="12191"/>
                </a:lnTo>
                <a:lnTo>
                  <a:pt x="1388780" y="12191"/>
                </a:lnTo>
                <a:lnTo>
                  <a:pt x="925827" y="12191"/>
                </a:lnTo>
                <a:lnTo>
                  <a:pt x="462912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88900" y="1892300"/>
            <a:ext cx="18415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cell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cell2mat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cell2struct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celldisp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cellfun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cellplot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cellstr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iscell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mat2cell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num2cell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struct2cell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1892300"/>
            <a:ext cx="66929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Graphically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sized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consistently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sized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"/>
            <a:ext cx="43053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2330" y="2198877"/>
            <a:ext cx="5342128" cy="1212088"/>
          </a:xfrm>
          <a:custGeom>
            <a:avLst/>
            <a:gdLst>
              <a:gd name="connsiteX0" fmla="*/ 6350 w 5342128"/>
              <a:gd name="connsiteY0" fmla="*/ 1205737 h 1212088"/>
              <a:gd name="connsiteX1" fmla="*/ 5335778 w 5342128"/>
              <a:gd name="connsiteY1" fmla="*/ 1205737 h 1212088"/>
              <a:gd name="connsiteX2" fmla="*/ 5335778 w 5342128"/>
              <a:gd name="connsiteY2" fmla="*/ 6350 h 1212088"/>
              <a:gd name="connsiteX3" fmla="*/ 6350 w 5342128"/>
              <a:gd name="connsiteY3" fmla="*/ 6350 h 1212088"/>
              <a:gd name="connsiteX4" fmla="*/ 6350 w 5342128"/>
              <a:gd name="connsiteY4" fmla="*/ 1205737 h 1212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42128" h="1212088">
                <a:moveTo>
                  <a:pt x="6350" y="1205737"/>
                </a:moveTo>
                <a:lnTo>
                  <a:pt x="5335778" y="1205737"/>
                </a:lnTo>
                <a:lnTo>
                  <a:pt x="5335778" y="6350"/>
                </a:lnTo>
                <a:lnTo>
                  <a:pt x="6350" y="6350"/>
                </a:lnTo>
                <a:lnTo>
                  <a:pt x="6350" y="12057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011" y="3848100"/>
            <a:ext cx="4453128" cy="2642616"/>
          </a:xfrm>
          <a:custGeom>
            <a:avLst/>
            <a:gdLst>
              <a:gd name="connsiteX0" fmla="*/ 12953 w 4453128"/>
              <a:gd name="connsiteY0" fmla="*/ 2629661 h 2642616"/>
              <a:gd name="connsiteX1" fmla="*/ 4440173 w 4453128"/>
              <a:gd name="connsiteY1" fmla="*/ 2629661 h 2642616"/>
              <a:gd name="connsiteX2" fmla="*/ 4440173 w 4453128"/>
              <a:gd name="connsiteY2" fmla="*/ 12953 h 2642616"/>
              <a:gd name="connsiteX3" fmla="*/ 12953 w 4453128"/>
              <a:gd name="connsiteY3" fmla="*/ 12953 h 2642616"/>
              <a:gd name="connsiteX4" fmla="*/ 12953 w 4453128"/>
              <a:gd name="connsiteY4" fmla="*/ 2629661 h 2642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53128" h="2642616">
                <a:moveTo>
                  <a:pt x="12953" y="2629661"/>
                </a:moveTo>
                <a:lnTo>
                  <a:pt x="4440173" y="2629661"/>
                </a:lnTo>
                <a:lnTo>
                  <a:pt x="4440173" y="12953"/>
                </a:lnTo>
                <a:lnTo>
                  <a:pt x="12953" y="12953"/>
                </a:lnTo>
                <a:lnTo>
                  <a:pt x="12953" y="262966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5b352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3232" y="3848100"/>
            <a:ext cx="4454652" cy="2642616"/>
          </a:xfrm>
          <a:custGeom>
            <a:avLst/>
            <a:gdLst>
              <a:gd name="connsiteX0" fmla="*/ 12953 w 4454652"/>
              <a:gd name="connsiteY0" fmla="*/ 2629661 h 2642616"/>
              <a:gd name="connsiteX1" fmla="*/ 4441698 w 4454652"/>
              <a:gd name="connsiteY1" fmla="*/ 2629661 h 2642616"/>
              <a:gd name="connsiteX2" fmla="*/ 4441698 w 4454652"/>
              <a:gd name="connsiteY2" fmla="*/ 12953 h 2642616"/>
              <a:gd name="connsiteX3" fmla="*/ 12953 w 4454652"/>
              <a:gd name="connsiteY3" fmla="*/ 12953 h 2642616"/>
              <a:gd name="connsiteX4" fmla="*/ 12953 w 4454652"/>
              <a:gd name="connsiteY4" fmla="*/ 2629661 h 2642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54652" h="2642616">
                <a:moveTo>
                  <a:pt x="12953" y="2629661"/>
                </a:moveTo>
                <a:lnTo>
                  <a:pt x="4441698" y="2629661"/>
                </a:lnTo>
                <a:lnTo>
                  <a:pt x="4441698" y="12953"/>
                </a:lnTo>
                <a:lnTo>
                  <a:pt x="12953" y="12953"/>
                </a:lnTo>
                <a:lnTo>
                  <a:pt x="12953" y="262966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5b352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495800"/>
            <a:ext cx="3987800" cy="170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5200" y="4495800"/>
            <a:ext cx="3987800" cy="170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12800"/>
            <a:ext cx="70866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406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num2cell()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mat2cell()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406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magic(3)</a:t>
            </a:r>
          </a:p>
          <a:p>
            <a:pPr>
              <a:lnSpc>
                <a:spcPts val="28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num2cell(a)</a:t>
            </a:r>
          </a:p>
          <a:p>
            <a:pPr>
              <a:lnSpc>
                <a:spcPts val="28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mat2cell(a,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1],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4051300"/>
            <a:ext cx="1206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num2cell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4051300"/>
            <a:ext cx="1130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mat2cell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890" y="4108450"/>
            <a:ext cx="3540759" cy="2566923"/>
          </a:xfrm>
          <a:custGeom>
            <a:avLst/>
            <a:gdLst>
              <a:gd name="connsiteX0" fmla="*/ 6350 w 3540759"/>
              <a:gd name="connsiteY0" fmla="*/ 2560573 h 2566923"/>
              <a:gd name="connsiteX1" fmla="*/ 3534409 w 3540759"/>
              <a:gd name="connsiteY1" fmla="*/ 2560573 h 2566923"/>
              <a:gd name="connsiteX2" fmla="*/ 3534409 w 3540759"/>
              <a:gd name="connsiteY2" fmla="*/ 6350 h 2566923"/>
              <a:gd name="connsiteX3" fmla="*/ 6350 w 3540759"/>
              <a:gd name="connsiteY3" fmla="*/ 6350 h 2566923"/>
              <a:gd name="connsiteX4" fmla="*/ 6350 w 3540759"/>
              <a:gd name="connsiteY4" fmla="*/ 2560573 h 2566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40759" h="2566923">
                <a:moveTo>
                  <a:pt x="6350" y="2560573"/>
                </a:moveTo>
                <a:lnTo>
                  <a:pt x="3534409" y="2560573"/>
                </a:lnTo>
                <a:lnTo>
                  <a:pt x="3534409" y="6350"/>
                </a:lnTo>
                <a:lnTo>
                  <a:pt x="6350" y="6350"/>
                </a:lnTo>
                <a:lnTo>
                  <a:pt x="6350" y="25605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1473200"/>
            <a:ext cx="7899400" cy="218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2200" y="3848100"/>
            <a:ext cx="3429000" cy="285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74700"/>
            <a:ext cx="4838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Multidimensional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4254500"/>
            <a:ext cx="1219200" cy="241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A{1,1,1}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A{1,2,1}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A{2,1,1}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A{2,1,1}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A{1,1,2}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A{1,2,2}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A{2,1,2}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A{2,2,2}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4254500"/>
            <a:ext cx="152400" cy="241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4254500"/>
            <a:ext cx="1524000" cy="241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5];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'Name'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2-4i;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'Name2'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0:1:3;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5]';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33500"/>
            <a:ext cx="8382000" cy="543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74700"/>
            <a:ext cx="6896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(Variables)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80846" y="2270505"/>
            <a:ext cx="5467096" cy="474472"/>
          </a:xfrm>
          <a:custGeom>
            <a:avLst/>
            <a:gdLst>
              <a:gd name="connsiteX0" fmla="*/ 6350 w 5467096"/>
              <a:gd name="connsiteY0" fmla="*/ 468122 h 474472"/>
              <a:gd name="connsiteX1" fmla="*/ 5460746 w 5467096"/>
              <a:gd name="connsiteY1" fmla="*/ 468122 h 474472"/>
              <a:gd name="connsiteX2" fmla="*/ 5460746 w 5467096"/>
              <a:gd name="connsiteY2" fmla="*/ 6350 h 474472"/>
              <a:gd name="connsiteX3" fmla="*/ 6350 w 5467096"/>
              <a:gd name="connsiteY3" fmla="*/ 6350 h 474472"/>
              <a:gd name="connsiteX4" fmla="*/ 6350 w 5467096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7096" h="474472">
                <a:moveTo>
                  <a:pt x="6350" y="468122"/>
                </a:moveTo>
                <a:lnTo>
                  <a:pt x="5460746" y="468122"/>
                </a:lnTo>
                <a:lnTo>
                  <a:pt x="5460746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786" y="3032505"/>
            <a:ext cx="2408428" cy="474472"/>
          </a:xfrm>
          <a:custGeom>
            <a:avLst/>
            <a:gdLst>
              <a:gd name="connsiteX0" fmla="*/ 6350 w 2408428"/>
              <a:gd name="connsiteY0" fmla="*/ 468122 h 474472"/>
              <a:gd name="connsiteX1" fmla="*/ 2402078 w 2408428"/>
              <a:gd name="connsiteY1" fmla="*/ 468122 h 474472"/>
              <a:gd name="connsiteX2" fmla="*/ 2402078 w 2408428"/>
              <a:gd name="connsiteY2" fmla="*/ 6350 h 474472"/>
              <a:gd name="connsiteX3" fmla="*/ 6350 w 2408428"/>
              <a:gd name="connsiteY3" fmla="*/ 6350 h 474472"/>
              <a:gd name="connsiteX4" fmla="*/ 6350 w 2408428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8428" h="474472">
                <a:moveTo>
                  <a:pt x="6350" y="468122"/>
                </a:moveTo>
                <a:lnTo>
                  <a:pt x="2402078" y="468122"/>
                </a:lnTo>
                <a:lnTo>
                  <a:pt x="2402078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83965" y="3032505"/>
            <a:ext cx="2409952" cy="474472"/>
          </a:xfrm>
          <a:custGeom>
            <a:avLst/>
            <a:gdLst>
              <a:gd name="connsiteX0" fmla="*/ 6350 w 2409952"/>
              <a:gd name="connsiteY0" fmla="*/ 468122 h 474472"/>
              <a:gd name="connsiteX1" fmla="*/ 2403602 w 2409952"/>
              <a:gd name="connsiteY1" fmla="*/ 468122 h 474472"/>
              <a:gd name="connsiteX2" fmla="*/ 2403602 w 2409952"/>
              <a:gd name="connsiteY2" fmla="*/ 6350 h 474472"/>
              <a:gd name="connsiteX3" fmla="*/ 6350 w 2409952"/>
              <a:gd name="connsiteY3" fmla="*/ 6350 h 474472"/>
              <a:gd name="connsiteX4" fmla="*/ 6350 w 2409952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9952" h="474472">
                <a:moveTo>
                  <a:pt x="6350" y="468122"/>
                </a:moveTo>
                <a:lnTo>
                  <a:pt x="2403602" y="468122"/>
                </a:lnTo>
                <a:lnTo>
                  <a:pt x="2403602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6373" y="3032505"/>
            <a:ext cx="2409952" cy="474472"/>
          </a:xfrm>
          <a:custGeom>
            <a:avLst/>
            <a:gdLst>
              <a:gd name="connsiteX0" fmla="*/ 6350 w 2409952"/>
              <a:gd name="connsiteY0" fmla="*/ 468122 h 474472"/>
              <a:gd name="connsiteX1" fmla="*/ 2403602 w 2409952"/>
              <a:gd name="connsiteY1" fmla="*/ 468122 h 474472"/>
              <a:gd name="connsiteX2" fmla="*/ 2403602 w 2409952"/>
              <a:gd name="connsiteY2" fmla="*/ 6350 h 474472"/>
              <a:gd name="connsiteX3" fmla="*/ 6350 w 2409952"/>
              <a:gd name="connsiteY3" fmla="*/ 6350 h 474472"/>
              <a:gd name="connsiteX4" fmla="*/ 6350 w 2409952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9952" h="474472">
                <a:moveTo>
                  <a:pt x="6350" y="468122"/>
                </a:moveTo>
                <a:lnTo>
                  <a:pt x="2403602" y="468122"/>
                </a:lnTo>
                <a:lnTo>
                  <a:pt x="2403602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3683000"/>
            <a:ext cx="6934200" cy="1409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5283200"/>
            <a:ext cx="7175500" cy="1473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812800"/>
            <a:ext cx="53594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762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cat()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76200" algn="l"/>
                <a:tab pos="8001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62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A=[1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4];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B=[5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6;7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3111500"/>
            <a:ext cx="2184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C=cat(1,A,B)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3111500"/>
            <a:ext cx="2184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C=cat(2,A,B)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3111500"/>
            <a:ext cx="2184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C=cat(3,A,B)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850" y="1668526"/>
            <a:ext cx="4159503" cy="3427984"/>
          </a:xfrm>
          <a:custGeom>
            <a:avLst/>
            <a:gdLst>
              <a:gd name="connsiteX0" fmla="*/ 6350 w 4159503"/>
              <a:gd name="connsiteY0" fmla="*/ 3421633 h 3427984"/>
              <a:gd name="connsiteX1" fmla="*/ 4153153 w 4159503"/>
              <a:gd name="connsiteY1" fmla="*/ 3421633 h 3427984"/>
              <a:gd name="connsiteX2" fmla="*/ 4153153 w 4159503"/>
              <a:gd name="connsiteY2" fmla="*/ 6350 h 3427984"/>
              <a:gd name="connsiteX3" fmla="*/ 6350 w 4159503"/>
              <a:gd name="connsiteY3" fmla="*/ 6350 h 3427984"/>
              <a:gd name="connsiteX4" fmla="*/ 6350 w 4159503"/>
              <a:gd name="connsiteY4" fmla="*/ 3421633 h 3427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59503" h="3427984">
                <a:moveTo>
                  <a:pt x="6350" y="3421633"/>
                </a:moveTo>
                <a:lnTo>
                  <a:pt x="4153153" y="3421633"/>
                </a:lnTo>
                <a:lnTo>
                  <a:pt x="4153153" y="6350"/>
                </a:lnTo>
                <a:lnTo>
                  <a:pt x="6350" y="6350"/>
                </a:lnTo>
                <a:lnTo>
                  <a:pt x="6350" y="34216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0" y="1955800"/>
            <a:ext cx="3429000" cy="285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4838700" cy="424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Multidimensional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A{1,1}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5];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A{1,2}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'Name'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A{2,1}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2-4i;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A{2,2}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B{1,1}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'Name2'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B{1,2}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B{2,1}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0:1:3;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B{2,2}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5]';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cat(3,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6959" y="5632259"/>
            <a:ext cx="70865" cy="500062"/>
          </a:xfrm>
          <a:custGeom>
            <a:avLst/>
            <a:gdLst>
              <a:gd name="connsiteX0" fmla="*/ 0 w 70865"/>
              <a:gd name="connsiteY0" fmla="*/ 0 h 500062"/>
              <a:gd name="connsiteX1" fmla="*/ 70865 w 70865"/>
              <a:gd name="connsiteY1" fmla="*/ 0 h 500062"/>
              <a:gd name="connsiteX2" fmla="*/ 70865 w 70865"/>
              <a:gd name="connsiteY2" fmla="*/ 500062 h 500062"/>
              <a:gd name="connsiteX3" fmla="*/ 0 w 70865"/>
              <a:gd name="connsiteY3" fmla="*/ 500062 h 500062"/>
              <a:gd name="connsiteX4" fmla="*/ 0 w 70865"/>
              <a:gd name="connsiteY4" fmla="*/ 487121 h 500062"/>
              <a:gd name="connsiteX5" fmla="*/ 43306 w 70865"/>
              <a:gd name="connsiteY5" fmla="*/ 487121 h 500062"/>
              <a:gd name="connsiteX6" fmla="*/ 43306 w 70865"/>
              <a:gd name="connsiteY6" fmla="*/ 12954 h 500062"/>
              <a:gd name="connsiteX7" fmla="*/ 0 w 70865"/>
              <a:gd name="connsiteY7" fmla="*/ 12954 h 500062"/>
              <a:gd name="connsiteX8" fmla="*/ 0 w 70865"/>
              <a:gd name="connsiteY8" fmla="*/ 0 h 500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0865" h="500062">
                <a:moveTo>
                  <a:pt x="0" y="0"/>
                </a:moveTo>
                <a:lnTo>
                  <a:pt x="70865" y="0"/>
                </a:lnTo>
                <a:lnTo>
                  <a:pt x="70865" y="500062"/>
                </a:lnTo>
                <a:lnTo>
                  <a:pt x="0" y="500062"/>
                </a:lnTo>
                <a:lnTo>
                  <a:pt x="0" y="487121"/>
                </a:lnTo>
                <a:lnTo>
                  <a:pt x="43306" y="487121"/>
                </a:lnTo>
                <a:lnTo>
                  <a:pt x="43306" y="12954"/>
                </a:lnTo>
                <a:lnTo>
                  <a:pt x="0" y="1295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17189" y="5632259"/>
            <a:ext cx="70866" cy="500062"/>
          </a:xfrm>
          <a:custGeom>
            <a:avLst/>
            <a:gdLst>
              <a:gd name="connsiteX0" fmla="*/ 0 w 70866"/>
              <a:gd name="connsiteY0" fmla="*/ 0 h 500062"/>
              <a:gd name="connsiteX1" fmla="*/ 70866 w 70866"/>
              <a:gd name="connsiteY1" fmla="*/ 0 h 500062"/>
              <a:gd name="connsiteX2" fmla="*/ 70866 w 70866"/>
              <a:gd name="connsiteY2" fmla="*/ 12954 h 500062"/>
              <a:gd name="connsiteX3" fmla="*/ 27558 w 70866"/>
              <a:gd name="connsiteY3" fmla="*/ 12954 h 500062"/>
              <a:gd name="connsiteX4" fmla="*/ 27558 w 70866"/>
              <a:gd name="connsiteY4" fmla="*/ 487121 h 500062"/>
              <a:gd name="connsiteX5" fmla="*/ 70866 w 70866"/>
              <a:gd name="connsiteY5" fmla="*/ 487121 h 500062"/>
              <a:gd name="connsiteX6" fmla="*/ 70866 w 70866"/>
              <a:gd name="connsiteY6" fmla="*/ 500062 h 500062"/>
              <a:gd name="connsiteX7" fmla="*/ 0 w 70866"/>
              <a:gd name="connsiteY7" fmla="*/ 500062 h 500062"/>
              <a:gd name="connsiteX8" fmla="*/ 0 w 70866"/>
              <a:gd name="connsiteY8" fmla="*/ 0 h 500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0866" h="500062">
                <a:moveTo>
                  <a:pt x="0" y="0"/>
                </a:moveTo>
                <a:lnTo>
                  <a:pt x="70866" y="0"/>
                </a:lnTo>
                <a:lnTo>
                  <a:pt x="70866" y="12954"/>
                </a:lnTo>
                <a:lnTo>
                  <a:pt x="27558" y="12954"/>
                </a:lnTo>
                <a:lnTo>
                  <a:pt x="27558" y="487121"/>
                </a:lnTo>
                <a:lnTo>
                  <a:pt x="70866" y="487121"/>
                </a:lnTo>
                <a:lnTo>
                  <a:pt x="70866" y="500062"/>
                </a:lnTo>
                <a:lnTo>
                  <a:pt x="0" y="500062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6715" y="5431916"/>
            <a:ext cx="80898" cy="904037"/>
          </a:xfrm>
          <a:custGeom>
            <a:avLst/>
            <a:gdLst>
              <a:gd name="connsiteX0" fmla="*/ 0 w 80898"/>
              <a:gd name="connsiteY0" fmla="*/ 0 h 904037"/>
              <a:gd name="connsiteX1" fmla="*/ 80898 w 80898"/>
              <a:gd name="connsiteY1" fmla="*/ 0 h 904037"/>
              <a:gd name="connsiteX2" fmla="*/ 80898 w 80898"/>
              <a:gd name="connsiteY2" fmla="*/ 904037 h 904037"/>
              <a:gd name="connsiteX3" fmla="*/ 0 w 80898"/>
              <a:gd name="connsiteY3" fmla="*/ 904037 h 904037"/>
              <a:gd name="connsiteX4" fmla="*/ 0 w 80898"/>
              <a:gd name="connsiteY4" fmla="*/ 889457 h 904037"/>
              <a:gd name="connsiteX5" fmla="*/ 50291 w 80898"/>
              <a:gd name="connsiteY5" fmla="*/ 889457 h 904037"/>
              <a:gd name="connsiteX6" fmla="*/ 50291 w 80898"/>
              <a:gd name="connsiteY6" fmla="*/ 14604 h 904037"/>
              <a:gd name="connsiteX7" fmla="*/ 0 w 80898"/>
              <a:gd name="connsiteY7" fmla="*/ 14604 h 904037"/>
              <a:gd name="connsiteX8" fmla="*/ 0 w 80898"/>
              <a:gd name="connsiteY8" fmla="*/ 0 h 904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0898" h="904037">
                <a:moveTo>
                  <a:pt x="0" y="0"/>
                </a:moveTo>
                <a:lnTo>
                  <a:pt x="80898" y="0"/>
                </a:lnTo>
                <a:lnTo>
                  <a:pt x="80898" y="904037"/>
                </a:lnTo>
                <a:lnTo>
                  <a:pt x="0" y="904037"/>
                </a:lnTo>
                <a:lnTo>
                  <a:pt x="0" y="889457"/>
                </a:lnTo>
                <a:lnTo>
                  <a:pt x="50291" y="889457"/>
                </a:lnTo>
                <a:lnTo>
                  <a:pt x="50291" y="14604"/>
                </a:lnTo>
                <a:lnTo>
                  <a:pt x="0" y="1460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00369" y="5431916"/>
            <a:ext cx="81026" cy="904037"/>
          </a:xfrm>
          <a:custGeom>
            <a:avLst/>
            <a:gdLst>
              <a:gd name="connsiteX0" fmla="*/ 0 w 81026"/>
              <a:gd name="connsiteY0" fmla="*/ 0 h 904037"/>
              <a:gd name="connsiteX1" fmla="*/ 81026 w 81026"/>
              <a:gd name="connsiteY1" fmla="*/ 0 h 904037"/>
              <a:gd name="connsiteX2" fmla="*/ 81026 w 81026"/>
              <a:gd name="connsiteY2" fmla="*/ 14604 h 904037"/>
              <a:gd name="connsiteX3" fmla="*/ 30734 w 81026"/>
              <a:gd name="connsiteY3" fmla="*/ 14604 h 904037"/>
              <a:gd name="connsiteX4" fmla="*/ 30734 w 81026"/>
              <a:gd name="connsiteY4" fmla="*/ 889457 h 904037"/>
              <a:gd name="connsiteX5" fmla="*/ 81026 w 81026"/>
              <a:gd name="connsiteY5" fmla="*/ 889457 h 904037"/>
              <a:gd name="connsiteX6" fmla="*/ 81026 w 81026"/>
              <a:gd name="connsiteY6" fmla="*/ 904037 h 904037"/>
              <a:gd name="connsiteX7" fmla="*/ 0 w 81026"/>
              <a:gd name="connsiteY7" fmla="*/ 904037 h 904037"/>
              <a:gd name="connsiteX8" fmla="*/ 0 w 81026"/>
              <a:gd name="connsiteY8" fmla="*/ 0 h 904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1026" h="904037">
                <a:moveTo>
                  <a:pt x="0" y="0"/>
                </a:moveTo>
                <a:lnTo>
                  <a:pt x="81026" y="0"/>
                </a:lnTo>
                <a:lnTo>
                  <a:pt x="81026" y="14604"/>
                </a:lnTo>
                <a:lnTo>
                  <a:pt x="30734" y="14604"/>
                </a:lnTo>
                <a:lnTo>
                  <a:pt x="30734" y="889457"/>
                </a:lnTo>
                <a:lnTo>
                  <a:pt x="81026" y="889457"/>
                </a:lnTo>
                <a:lnTo>
                  <a:pt x="81026" y="904037"/>
                </a:lnTo>
                <a:lnTo>
                  <a:pt x="0" y="90403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426" y="2342133"/>
            <a:ext cx="8205723" cy="782320"/>
          </a:xfrm>
          <a:custGeom>
            <a:avLst/>
            <a:gdLst>
              <a:gd name="connsiteX0" fmla="*/ 6350 w 8205723"/>
              <a:gd name="connsiteY0" fmla="*/ 775970 h 782320"/>
              <a:gd name="connsiteX1" fmla="*/ 8199373 w 8205723"/>
              <a:gd name="connsiteY1" fmla="*/ 775970 h 782320"/>
              <a:gd name="connsiteX2" fmla="*/ 8199373 w 8205723"/>
              <a:gd name="connsiteY2" fmla="*/ 6350 h 782320"/>
              <a:gd name="connsiteX3" fmla="*/ 6350 w 8205723"/>
              <a:gd name="connsiteY3" fmla="*/ 6350 h 782320"/>
              <a:gd name="connsiteX4" fmla="*/ 6350 w 8205723"/>
              <a:gd name="connsiteY4" fmla="*/ 775970 h 782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05723" h="782320">
                <a:moveTo>
                  <a:pt x="6350" y="775970"/>
                </a:moveTo>
                <a:lnTo>
                  <a:pt x="8199373" y="775970"/>
                </a:lnTo>
                <a:lnTo>
                  <a:pt x="8199373" y="6350"/>
                </a:lnTo>
                <a:lnTo>
                  <a:pt x="6350" y="6350"/>
                </a:lnTo>
                <a:lnTo>
                  <a:pt x="6350" y="7759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0473" y="4358385"/>
            <a:ext cx="2746755" cy="443992"/>
          </a:xfrm>
          <a:custGeom>
            <a:avLst/>
            <a:gdLst>
              <a:gd name="connsiteX0" fmla="*/ 6350 w 2746755"/>
              <a:gd name="connsiteY0" fmla="*/ 437642 h 443992"/>
              <a:gd name="connsiteX1" fmla="*/ 2740405 w 2746755"/>
              <a:gd name="connsiteY1" fmla="*/ 437642 h 443992"/>
              <a:gd name="connsiteX2" fmla="*/ 2740405 w 2746755"/>
              <a:gd name="connsiteY2" fmla="*/ 6350 h 443992"/>
              <a:gd name="connsiteX3" fmla="*/ 6350 w 2746755"/>
              <a:gd name="connsiteY3" fmla="*/ 6350 h 443992"/>
              <a:gd name="connsiteX4" fmla="*/ 6350 w 2746755"/>
              <a:gd name="connsiteY4" fmla="*/ 437642 h 443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46755" h="443992">
                <a:moveTo>
                  <a:pt x="6350" y="437642"/>
                </a:moveTo>
                <a:lnTo>
                  <a:pt x="2740405" y="437642"/>
                </a:lnTo>
                <a:lnTo>
                  <a:pt x="2740405" y="6350"/>
                </a:lnTo>
                <a:lnTo>
                  <a:pt x="6350" y="6350"/>
                </a:lnTo>
                <a:lnTo>
                  <a:pt x="6350" y="43764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5740400"/>
            <a:ext cx="50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𝐴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5588000"/>
            <a:ext cx="1651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5588000"/>
            <a:ext cx="635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5422900"/>
            <a:ext cx="13589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</a:t>
            </a:r>
          </a:p>
          <a:p>
            <a:pPr>
              <a:lnSpc>
                <a:spcPts val="2800"/>
              </a:lnSpc>
              <a:tabLst>
                <a:tab pos="723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𝐵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</a:t>
            </a:r>
          </a:p>
          <a:p>
            <a:pPr>
              <a:lnSpc>
                <a:spcPts val="28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89000"/>
            <a:ext cx="8064500" cy="398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381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reshape()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81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21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'James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Bond'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2;3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4;5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6];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magic(5)}</a:t>
            </a:r>
          </a:p>
          <a:p>
            <a:pPr>
              <a:lnSpc>
                <a:spcPts val="2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reshape(A,1,4)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Courier New" pitchFamily="18" charset="0"/>
                <a:cs typeface="Courier New" pitchFamily="18" charset="0"/>
              </a:rPr>
              <a:t>reshape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[1:3;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4:6];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949" y="1340738"/>
            <a:ext cx="1856739" cy="387731"/>
          </a:xfrm>
          <a:custGeom>
            <a:avLst/>
            <a:gdLst>
              <a:gd name="connsiteX0" fmla="*/ 0 w 1856739"/>
              <a:gd name="connsiteY0" fmla="*/ 387731 h 387731"/>
              <a:gd name="connsiteX1" fmla="*/ 1856740 w 1856739"/>
              <a:gd name="connsiteY1" fmla="*/ 387731 h 387731"/>
              <a:gd name="connsiteX2" fmla="*/ 1856740 w 1856739"/>
              <a:gd name="connsiteY2" fmla="*/ 0 h 387731"/>
              <a:gd name="connsiteX3" fmla="*/ 0 w 1856739"/>
              <a:gd name="connsiteY3" fmla="*/ 0 h 387731"/>
              <a:gd name="connsiteX4" fmla="*/ 0 w 1856739"/>
              <a:gd name="connsiteY4" fmla="*/ 387731 h 387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6739" h="387731">
                <a:moveTo>
                  <a:pt x="0" y="387731"/>
                </a:moveTo>
                <a:lnTo>
                  <a:pt x="1856740" y="387731"/>
                </a:lnTo>
                <a:lnTo>
                  <a:pt x="1856740" y="0"/>
                </a:lnTo>
                <a:lnTo>
                  <a:pt x="0" y="0"/>
                </a:lnTo>
                <a:lnTo>
                  <a:pt x="0" y="387731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9676" y="1340738"/>
            <a:ext cx="7035672" cy="387731"/>
          </a:xfrm>
          <a:custGeom>
            <a:avLst/>
            <a:gdLst>
              <a:gd name="connsiteX0" fmla="*/ 0 w 7035672"/>
              <a:gd name="connsiteY0" fmla="*/ 387731 h 387731"/>
              <a:gd name="connsiteX1" fmla="*/ 7035672 w 7035672"/>
              <a:gd name="connsiteY1" fmla="*/ 387731 h 387731"/>
              <a:gd name="connsiteX2" fmla="*/ 7035672 w 7035672"/>
              <a:gd name="connsiteY2" fmla="*/ 0 h 387731"/>
              <a:gd name="connsiteX3" fmla="*/ 0 w 7035672"/>
              <a:gd name="connsiteY3" fmla="*/ 0 h 387731"/>
              <a:gd name="connsiteX4" fmla="*/ 0 w 7035672"/>
              <a:gd name="connsiteY4" fmla="*/ 387731 h 387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35672" h="387731">
                <a:moveTo>
                  <a:pt x="0" y="387731"/>
                </a:moveTo>
                <a:lnTo>
                  <a:pt x="7035672" y="387731"/>
                </a:lnTo>
                <a:lnTo>
                  <a:pt x="7035672" y="0"/>
                </a:lnTo>
                <a:lnTo>
                  <a:pt x="0" y="0"/>
                </a:lnTo>
                <a:lnTo>
                  <a:pt x="0" y="387731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949" y="2116201"/>
            <a:ext cx="1856739" cy="387730"/>
          </a:xfrm>
          <a:custGeom>
            <a:avLst/>
            <a:gdLst>
              <a:gd name="connsiteX0" fmla="*/ 0 w 1856739"/>
              <a:gd name="connsiteY0" fmla="*/ 387730 h 387730"/>
              <a:gd name="connsiteX1" fmla="*/ 1856740 w 1856739"/>
              <a:gd name="connsiteY1" fmla="*/ 387730 h 387730"/>
              <a:gd name="connsiteX2" fmla="*/ 1856740 w 1856739"/>
              <a:gd name="connsiteY2" fmla="*/ 0 h 387730"/>
              <a:gd name="connsiteX3" fmla="*/ 0 w 1856739"/>
              <a:gd name="connsiteY3" fmla="*/ 0 h 387730"/>
              <a:gd name="connsiteX4" fmla="*/ 0 w 1856739"/>
              <a:gd name="connsiteY4" fmla="*/ 387730 h 387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6739" h="387730">
                <a:moveTo>
                  <a:pt x="0" y="387730"/>
                </a:moveTo>
                <a:lnTo>
                  <a:pt x="1856740" y="387730"/>
                </a:lnTo>
                <a:lnTo>
                  <a:pt x="1856740" y="0"/>
                </a:lnTo>
                <a:lnTo>
                  <a:pt x="0" y="0"/>
                </a:lnTo>
                <a:lnTo>
                  <a:pt x="0" y="38773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9676" y="2116201"/>
            <a:ext cx="7035672" cy="387730"/>
          </a:xfrm>
          <a:custGeom>
            <a:avLst/>
            <a:gdLst>
              <a:gd name="connsiteX0" fmla="*/ 0 w 7035672"/>
              <a:gd name="connsiteY0" fmla="*/ 387730 h 387730"/>
              <a:gd name="connsiteX1" fmla="*/ 7035672 w 7035672"/>
              <a:gd name="connsiteY1" fmla="*/ 387730 h 387730"/>
              <a:gd name="connsiteX2" fmla="*/ 7035672 w 7035672"/>
              <a:gd name="connsiteY2" fmla="*/ 0 h 387730"/>
              <a:gd name="connsiteX3" fmla="*/ 0 w 7035672"/>
              <a:gd name="connsiteY3" fmla="*/ 0 h 387730"/>
              <a:gd name="connsiteX4" fmla="*/ 0 w 7035672"/>
              <a:gd name="connsiteY4" fmla="*/ 387730 h 387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35672" h="387730">
                <a:moveTo>
                  <a:pt x="0" y="387730"/>
                </a:moveTo>
                <a:lnTo>
                  <a:pt x="7035672" y="387730"/>
                </a:lnTo>
                <a:lnTo>
                  <a:pt x="7035672" y="0"/>
                </a:lnTo>
                <a:lnTo>
                  <a:pt x="0" y="0"/>
                </a:lnTo>
                <a:lnTo>
                  <a:pt x="0" y="38773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949" y="2891663"/>
            <a:ext cx="1856739" cy="387730"/>
          </a:xfrm>
          <a:custGeom>
            <a:avLst/>
            <a:gdLst>
              <a:gd name="connsiteX0" fmla="*/ 0 w 1856739"/>
              <a:gd name="connsiteY0" fmla="*/ 387730 h 387730"/>
              <a:gd name="connsiteX1" fmla="*/ 1856740 w 1856739"/>
              <a:gd name="connsiteY1" fmla="*/ 387730 h 387730"/>
              <a:gd name="connsiteX2" fmla="*/ 1856740 w 1856739"/>
              <a:gd name="connsiteY2" fmla="*/ 0 h 387730"/>
              <a:gd name="connsiteX3" fmla="*/ 0 w 1856739"/>
              <a:gd name="connsiteY3" fmla="*/ 0 h 387730"/>
              <a:gd name="connsiteX4" fmla="*/ 0 w 1856739"/>
              <a:gd name="connsiteY4" fmla="*/ 387730 h 387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6739" h="387730">
                <a:moveTo>
                  <a:pt x="0" y="387730"/>
                </a:moveTo>
                <a:lnTo>
                  <a:pt x="1856740" y="387730"/>
                </a:lnTo>
                <a:lnTo>
                  <a:pt x="1856740" y="0"/>
                </a:lnTo>
                <a:lnTo>
                  <a:pt x="0" y="0"/>
                </a:lnTo>
                <a:lnTo>
                  <a:pt x="0" y="38773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9676" y="2891663"/>
            <a:ext cx="7035672" cy="387730"/>
          </a:xfrm>
          <a:custGeom>
            <a:avLst/>
            <a:gdLst>
              <a:gd name="connsiteX0" fmla="*/ 0 w 7035672"/>
              <a:gd name="connsiteY0" fmla="*/ 387730 h 387730"/>
              <a:gd name="connsiteX1" fmla="*/ 7035672 w 7035672"/>
              <a:gd name="connsiteY1" fmla="*/ 387730 h 387730"/>
              <a:gd name="connsiteX2" fmla="*/ 7035672 w 7035672"/>
              <a:gd name="connsiteY2" fmla="*/ 0 h 387730"/>
              <a:gd name="connsiteX3" fmla="*/ 0 w 7035672"/>
              <a:gd name="connsiteY3" fmla="*/ 0 h 387730"/>
              <a:gd name="connsiteX4" fmla="*/ 0 w 7035672"/>
              <a:gd name="connsiteY4" fmla="*/ 387730 h 387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35672" h="387730">
                <a:moveTo>
                  <a:pt x="0" y="387730"/>
                </a:moveTo>
                <a:lnTo>
                  <a:pt x="7035672" y="387730"/>
                </a:lnTo>
                <a:lnTo>
                  <a:pt x="7035672" y="0"/>
                </a:lnTo>
                <a:lnTo>
                  <a:pt x="0" y="0"/>
                </a:lnTo>
                <a:lnTo>
                  <a:pt x="0" y="38773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949" y="3667125"/>
            <a:ext cx="1856739" cy="387730"/>
          </a:xfrm>
          <a:custGeom>
            <a:avLst/>
            <a:gdLst>
              <a:gd name="connsiteX0" fmla="*/ 0 w 1856739"/>
              <a:gd name="connsiteY0" fmla="*/ 387730 h 387730"/>
              <a:gd name="connsiteX1" fmla="*/ 1856740 w 1856739"/>
              <a:gd name="connsiteY1" fmla="*/ 387730 h 387730"/>
              <a:gd name="connsiteX2" fmla="*/ 1856740 w 1856739"/>
              <a:gd name="connsiteY2" fmla="*/ 0 h 387730"/>
              <a:gd name="connsiteX3" fmla="*/ 0 w 1856739"/>
              <a:gd name="connsiteY3" fmla="*/ 0 h 387730"/>
              <a:gd name="connsiteX4" fmla="*/ 0 w 1856739"/>
              <a:gd name="connsiteY4" fmla="*/ 387730 h 387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6739" h="387730">
                <a:moveTo>
                  <a:pt x="0" y="387730"/>
                </a:moveTo>
                <a:lnTo>
                  <a:pt x="1856740" y="387730"/>
                </a:lnTo>
                <a:lnTo>
                  <a:pt x="1856740" y="0"/>
                </a:lnTo>
                <a:lnTo>
                  <a:pt x="0" y="0"/>
                </a:lnTo>
                <a:lnTo>
                  <a:pt x="0" y="38773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9676" y="3667125"/>
            <a:ext cx="7035672" cy="387730"/>
          </a:xfrm>
          <a:custGeom>
            <a:avLst/>
            <a:gdLst>
              <a:gd name="connsiteX0" fmla="*/ 0 w 7035672"/>
              <a:gd name="connsiteY0" fmla="*/ 387730 h 387730"/>
              <a:gd name="connsiteX1" fmla="*/ 7035672 w 7035672"/>
              <a:gd name="connsiteY1" fmla="*/ 387730 h 387730"/>
              <a:gd name="connsiteX2" fmla="*/ 7035672 w 7035672"/>
              <a:gd name="connsiteY2" fmla="*/ 0 h 387730"/>
              <a:gd name="connsiteX3" fmla="*/ 0 w 7035672"/>
              <a:gd name="connsiteY3" fmla="*/ 0 h 387730"/>
              <a:gd name="connsiteX4" fmla="*/ 0 w 7035672"/>
              <a:gd name="connsiteY4" fmla="*/ 387730 h 387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35672" h="387730">
                <a:moveTo>
                  <a:pt x="0" y="387730"/>
                </a:moveTo>
                <a:lnTo>
                  <a:pt x="7035672" y="387730"/>
                </a:lnTo>
                <a:lnTo>
                  <a:pt x="7035672" y="0"/>
                </a:lnTo>
                <a:lnTo>
                  <a:pt x="0" y="0"/>
                </a:lnTo>
                <a:lnTo>
                  <a:pt x="0" y="38773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949" y="4442586"/>
            <a:ext cx="1856739" cy="387730"/>
          </a:xfrm>
          <a:custGeom>
            <a:avLst/>
            <a:gdLst>
              <a:gd name="connsiteX0" fmla="*/ 0 w 1856739"/>
              <a:gd name="connsiteY0" fmla="*/ 387730 h 387730"/>
              <a:gd name="connsiteX1" fmla="*/ 1856740 w 1856739"/>
              <a:gd name="connsiteY1" fmla="*/ 387730 h 387730"/>
              <a:gd name="connsiteX2" fmla="*/ 1856740 w 1856739"/>
              <a:gd name="connsiteY2" fmla="*/ 0 h 387730"/>
              <a:gd name="connsiteX3" fmla="*/ 0 w 1856739"/>
              <a:gd name="connsiteY3" fmla="*/ 0 h 387730"/>
              <a:gd name="connsiteX4" fmla="*/ 0 w 1856739"/>
              <a:gd name="connsiteY4" fmla="*/ 387730 h 387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6739" h="387730">
                <a:moveTo>
                  <a:pt x="0" y="387730"/>
                </a:moveTo>
                <a:lnTo>
                  <a:pt x="1856740" y="387730"/>
                </a:lnTo>
                <a:lnTo>
                  <a:pt x="1856740" y="0"/>
                </a:lnTo>
                <a:lnTo>
                  <a:pt x="0" y="0"/>
                </a:lnTo>
                <a:lnTo>
                  <a:pt x="0" y="38773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9676" y="4442586"/>
            <a:ext cx="7035672" cy="387730"/>
          </a:xfrm>
          <a:custGeom>
            <a:avLst/>
            <a:gdLst>
              <a:gd name="connsiteX0" fmla="*/ 0 w 7035672"/>
              <a:gd name="connsiteY0" fmla="*/ 387730 h 387730"/>
              <a:gd name="connsiteX1" fmla="*/ 7035672 w 7035672"/>
              <a:gd name="connsiteY1" fmla="*/ 387730 h 387730"/>
              <a:gd name="connsiteX2" fmla="*/ 7035672 w 7035672"/>
              <a:gd name="connsiteY2" fmla="*/ 0 h 387730"/>
              <a:gd name="connsiteX3" fmla="*/ 0 w 7035672"/>
              <a:gd name="connsiteY3" fmla="*/ 0 h 387730"/>
              <a:gd name="connsiteX4" fmla="*/ 0 w 7035672"/>
              <a:gd name="connsiteY4" fmla="*/ 387730 h 387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35672" h="387730">
                <a:moveTo>
                  <a:pt x="0" y="387730"/>
                </a:moveTo>
                <a:lnTo>
                  <a:pt x="7035672" y="387730"/>
                </a:lnTo>
                <a:lnTo>
                  <a:pt x="7035672" y="0"/>
                </a:lnTo>
                <a:lnTo>
                  <a:pt x="0" y="0"/>
                </a:lnTo>
                <a:lnTo>
                  <a:pt x="0" y="38773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949" y="5218048"/>
            <a:ext cx="1856739" cy="387730"/>
          </a:xfrm>
          <a:custGeom>
            <a:avLst/>
            <a:gdLst>
              <a:gd name="connsiteX0" fmla="*/ 0 w 1856739"/>
              <a:gd name="connsiteY0" fmla="*/ 387730 h 387730"/>
              <a:gd name="connsiteX1" fmla="*/ 1856740 w 1856739"/>
              <a:gd name="connsiteY1" fmla="*/ 387730 h 387730"/>
              <a:gd name="connsiteX2" fmla="*/ 1856740 w 1856739"/>
              <a:gd name="connsiteY2" fmla="*/ 0 h 387730"/>
              <a:gd name="connsiteX3" fmla="*/ 0 w 1856739"/>
              <a:gd name="connsiteY3" fmla="*/ 0 h 387730"/>
              <a:gd name="connsiteX4" fmla="*/ 0 w 1856739"/>
              <a:gd name="connsiteY4" fmla="*/ 387730 h 387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6739" h="387730">
                <a:moveTo>
                  <a:pt x="0" y="387730"/>
                </a:moveTo>
                <a:lnTo>
                  <a:pt x="1856740" y="387730"/>
                </a:lnTo>
                <a:lnTo>
                  <a:pt x="1856740" y="0"/>
                </a:lnTo>
                <a:lnTo>
                  <a:pt x="0" y="0"/>
                </a:lnTo>
                <a:lnTo>
                  <a:pt x="0" y="38773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9676" y="5218048"/>
            <a:ext cx="7035672" cy="387730"/>
          </a:xfrm>
          <a:custGeom>
            <a:avLst/>
            <a:gdLst>
              <a:gd name="connsiteX0" fmla="*/ 0 w 7035672"/>
              <a:gd name="connsiteY0" fmla="*/ 387730 h 387730"/>
              <a:gd name="connsiteX1" fmla="*/ 7035672 w 7035672"/>
              <a:gd name="connsiteY1" fmla="*/ 387730 h 387730"/>
              <a:gd name="connsiteX2" fmla="*/ 7035672 w 7035672"/>
              <a:gd name="connsiteY2" fmla="*/ 0 h 387730"/>
              <a:gd name="connsiteX3" fmla="*/ 0 w 7035672"/>
              <a:gd name="connsiteY3" fmla="*/ 0 h 387730"/>
              <a:gd name="connsiteX4" fmla="*/ 0 w 7035672"/>
              <a:gd name="connsiteY4" fmla="*/ 387730 h 387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35672" h="387730">
                <a:moveTo>
                  <a:pt x="0" y="387730"/>
                </a:moveTo>
                <a:lnTo>
                  <a:pt x="7035672" y="387730"/>
                </a:lnTo>
                <a:lnTo>
                  <a:pt x="7035672" y="0"/>
                </a:lnTo>
                <a:lnTo>
                  <a:pt x="0" y="0"/>
                </a:lnTo>
                <a:lnTo>
                  <a:pt x="0" y="387730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949" y="5993498"/>
            <a:ext cx="1856739" cy="387731"/>
          </a:xfrm>
          <a:custGeom>
            <a:avLst/>
            <a:gdLst>
              <a:gd name="connsiteX0" fmla="*/ 0 w 1856739"/>
              <a:gd name="connsiteY0" fmla="*/ 387731 h 387731"/>
              <a:gd name="connsiteX1" fmla="*/ 1856740 w 1856739"/>
              <a:gd name="connsiteY1" fmla="*/ 387731 h 387731"/>
              <a:gd name="connsiteX2" fmla="*/ 1856740 w 1856739"/>
              <a:gd name="connsiteY2" fmla="*/ 0 h 387731"/>
              <a:gd name="connsiteX3" fmla="*/ 0 w 1856739"/>
              <a:gd name="connsiteY3" fmla="*/ 0 h 387731"/>
              <a:gd name="connsiteX4" fmla="*/ 0 w 1856739"/>
              <a:gd name="connsiteY4" fmla="*/ 387731 h 387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6739" h="387731">
                <a:moveTo>
                  <a:pt x="0" y="387731"/>
                </a:moveTo>
                <a:lnTo>
                  <a:pt x="1856740" y="387731"/>
                </a:lnTo>
                <a:lnTo>
                  <a:pt x="1856740" y="0"/>
                </a:lnTo>
                <a:lnTo>
                  <a:pt x="0" y="0"/>
                </a:lnTo>
                <a:lnTo>
                  <a:pt x="0" y="387731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9676" y="5993498"/>
            <a:ext cx="7035672" cy="387731"/>
          </a:xfrm>
          <a:custGeom>
            <a:avLst/>
            <a:gdLst>
              <a:gd name="connsiteX0" fmla="*/ 0 w 7035672"/>
              <a:gd name="connsiteY0" fmla="*/ 387731 h 387731"/>
              <a:gd name="connsiteX1" fmla="*/ 7035672 w 7035672"/>
              <a:gd name="connsiteY1" fmla="*/ 387731 h 387731"/>
              <a:gd name="connsiteX2" fmla="*/ 7035672 w 7035672"/>
              <a:gd name="connsiteY2" fmla="*/ 0 h 387731"/>
              <a:gd name="connsiteX3" fmla="*/ 0 w 7035672"/>
              <a:gd name="connsiteY3" fmla="*/ 0 h 387731"/>
              <a:gd name="connsiteX4" fmla="*/ 0 w 7035672"/>
              <a:gd name="connsiteY4" fmla="*/ 387731 h 387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35672" h="387731">
                <a:moveTo>
                  <a:pt x="0" y="387731"/>
                </a:moveTo>
                <a:lnTo>
                  <a:pt x="7035672" y="387731"/>
                </a:lnTo>
                <a:lnTo>
                  <a:pt x="7035672" y="0"/>
                </a:lnTo>
                <a:lnTo>
                  <a:pt x="0" y="0"/>
                </a:lnTo>
                <a:lnTo>
                  <a:pt x="0" y="387731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6599" y="1334388"/>
            <a:ext cx="8905226" cy="25400"/>
          </a:xfrm>
          <a:custGeom>
            <a:avLst/>
            <a:gdLst>
              <a:gd name="connsiteX0" fmla="*/ 6350 w 8905226"/>
              <a:gd name="connsiteY0" fmla="*/ 6350 h 25400"/>
              <a:gd name="connsiteX1" fmla="*/ 8898876 w 89052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905226" h="25400">
                <a:moveTo>
                  <a:pt x="6350" y="6350"/>
                </a:moveTo>
                <a:lnTo>
                  <a:pt x="8898876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6599" y="6762610"/>
            <a:ext cx="8905226" cy="25400"/>
          </a:xfrm>
          <a:custGeom>
            <a:avLst/>
            <a:gdLst>
              <a:gd name="connsiteX0" fmla="*/ 6350 w 8905226"/>
              <a:gd name="connsiteY0" fmla="*/ 6350 h 25400"/>
              <a:gd name="connsiteX1" fmla="*/ 8898876 w 89052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905226" h="25400">
                <a:moveTo>
                  <a:pt x="6350" y="6350"/>
                </a:moveTo>
                <a:lnTo>
                  <a:pt x="8898876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1691639"/>
            <a:ext cx="1642859" cy="12192"/>
          </a:xfrm>
          <a:custGeom>
            <a:avLst/>
            <a:gdLst>
              <a:gd name="connsiteX0" fmla="*/ 0 w 1642859"/>
              <a:gd name="connsiteY0" fmla="*/ 0 h 12192"/>
              <a:gd name="connsiteX1" fmla="*/ 410717 w 1642859"/>
              <a:gd name="connsiteY1" fmla="*/ 0 h 12192"/>
              <a:gd name="connsiteX2" fmla="*/ 821436 w 1642859"/>
              <a:gd name="connsiteY2" fmla="*/ 0 h 12192"/>
              <a:gd name="connsiteX3" fmla="*/ 1232141 w 1642859"/>
              <a:gd name="connsiteY3" fmla="*/ 0 h 12192"/>
              <a:gd name="connsiteX4" fmla="*/ 1642859 w 1642859"/>
              <a:gd name="connsiteY4" fmla="*/ 0 h 12192"/>
              <a:gd name="connsiteX5" fmla="*/ 1642859 w 1642859"/>
              <a:gd name="connsiteY5" fmla="*/ 12192 h 12192"/>
              <a:gd name="connsiteX6" fmla="*/ 1232141 w 1642859"/>
              <a:gd name="connsiteY6" fmla="*/ 12192 h 12192"/>
              <a:gd name="connsiteX7" fmla="*/ 821436 w 1642859"/>
              <a:gd name="connsiteY7" fmla="*/ 12192 h 12192"/>
              <a:gd name="connsiteX8" fmla="*/ 410717 w 1642859"/>
              <a:gd name="connsiteY8" fmla="*/ 12192 h 12192"/>
              <a:gd name="connsiteX9" fmla="*/ 0 w 1642859"/>
              <a:gd name="connsiteY9" fmla="*/ 12192 h 12192"/>
              <a:gd name="connsiteX10" fmla="*/ 0 w 1642859"/>
              <a:gd name="connsiteY10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642859" h="12192">
                <a:moveTo>
                  <a:pt x="0" y="0"/>
                </a:moveTo>
                <a:lnTo>
                  <a:pt x="410717" y="0"/>
                </a:lnTo>
                <a:lnTo>
                  <a:pt x="821436" y="0"/>
                </a:lnTo>
                <a:lnTo>
                  <a:pt x="1232141" y="0"/>
                </a:lnTo>
                <a:lnTo>
                  <a:pt x="1642859" y="0"/>
                </a:lnTo>
                <a:lnTo>
                  <a:pt x="1642859" y="12192"/>
                </a:lnTo>
                <a:lnTo>
                  <a:pt x="1232141" y="12192"/>
                </a:lnTo>
                <a:lnTo>
                  <a:pt x="821436" y="12192"/>
                </a:lnTo>
                <a:lnTo>
                  <a:pt x="410717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2079370"/>
            <a:ext cx="1642859" cy="12192"/>
          </a:xfrm>
          <a:custGeom>
            <a:avLst/>
            <a:gdLst>
              <a:gd name="connsiteX0" fmla="*/ 0 w 1642859"/>
              <a:gd name="connsiteY0" fmla="*/ 0 h 12192"/>
              <a:gd name="connsiteX1" fmla="*/ 410717 w 1642859"/>
              <a:gd name="connsiteY1" fmla="*/ 0 h 12192"/>
              <a:gd name="connsiteX2" fmla="*/ 821436 w 1642859"/>
              <a:gd name="connsiteY2" fmla="*/ 0 h 12192"/>
              <a:gd name="connsiteX3" fmla="*/ 1232141 w 1642859"/>
              <a:gd name="connsiteY3" fmla="*/ 0 h 12192"/>
              <a:gd name="connsiteX4" fmla="*/ 1642859 w 1642859"/>
              <a:gd name="connsiteY4" fmla="*/ 0 h 12192"/>
              <a:gd name="connsiteX5" fmla="*/ 1642859 w 1642859"/>
              <a:gd name="connsiteY5" fmla="*/ 12192 h 12192"/>
              <a:gd name="connsiteX6" fmla="*/ 1232141 w 1642859"/>
              <a:gd name="connsiteY6" fmla="*/ 12192 h 12192"/>
              <a:gd name="connsiteX7" fmla="*/ 821436 w 1642859"/>
              <a:gd name="connsiteY7" fmla="*/ 12192 h 12192"/>
              <a:gd name="connsiteX8" fmla="*/ 410717 w 1642859"/>
              <a:gd name="connsiteY8" fmla="*/ 12192 h 12192"/>
              <a:gd name="connsiteX9" fmla="*/ 0 w 1642859"/>
              <a:gd name="connsiteY9" fmla="*/ 12192 h 12192"/>
              <a:gd name="connsiteX10" fmla="*/ 0 w 1642859"/>
              <a:gd name="connsiteY10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642859" h="12192">
                <a:moveTo>
                  <a:pt x="0" y="0"/>
                </a:moveTo>
                <a:lnTo>
                  <a:pt x="410717" y="0"/>
                </a:lnTo>
                <a:lnTo>
                  <a:pt x="821436" y="0"/>
                </a:lnTo>
                <a:lnTo>
                  <a:pt x="1232141" y="0"/>
                </a:lnTo>
                <a:lnTo>
                  <a:pt x="1642859" y="0"/>
                </a:lnTo>
                <a:lnTo>
                  <a:pt x="1642859" y="12192"/>
                </a:lnTo>
                <a:lnTo>
                  <a:pt x="1232141" y="12192"/>
                </a:lnTo>
                <a:lnTo>
                  <a:pt x="821436" y="12192"/>
                </a:lnTo>
                <a:lnTo>
                  <a:pt x="410717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2467101"/>
            <a:ext cx="912875" cy="12192"/>
          </a:xfrm>
          <a:custGeom>
            <a:avLst/>
            <a:gdLst>
              <a:gd name="connsiteX0" fmla="*/ 0 w 912875"/>
              <a:gd name="connsiteY0" fmla="*/ 0 h 12192"/>
              <a:gd name="connsiteX1" fmla="*/ 304291 w 912875"/>
              <a:gd name="connsiteY1" fmla="*/ 0 h 12192"/>
              <a:gd name="connsiteX2" fmla="*/ 608584 w 912875"/>
              <a:gd name="connsiteY2" fmla="*/ 0 h 12192"/>
              <a:gd name="connsiteX3" fmla="*/ 912876 w 912875"/>
              <a:gd name="connsiteY3" fmla="*/ 0 h 12192"/>
              <a:gd name="connsiteX4" fmla="*/ 912876 w 912875"/>
              <a:gd name="connsiteY4" fmla="*/ 12192 h 12192"/>
              <a:gd name="connsiteX5" fmla="*/ 608584 w 912875"/>
              <a:gd name="connsiteY5" fmla="*/ 12192 h 12192"/>
              <a:gd name="connsiteX6" fmla="*/ 304291 w 912875"/>
              <a:gd name="connsiteY6" fmla="*/ 12192 h 12192"/>
              <a:gd name="connsiteX7" fmla="*/ 0 w 912875"/>
              <a:gd name="connsiteY7" fmla="*/ 12192 h 12192"/>
              <a:gd name="connsiteX8" fmla="*/ 0 w 912875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2875" h="12192">
                <a:moveTo>
                  <a:pt x="0" y="0"/>
                </a:moveTo>
                <a:lnTo>
                  <a:pt x="304291" y="0"/>
                </a:lnTo>
                <a:lnTo>
                  <a:pt x="608584" y="0"/>
                </a:lnTo>
                <a:lnTo>
                  <a:pt x="912876" y="0"/>
                </a:lnTo>
                <a:lnTo>
                  <a:pt x="912876" y="12192"/>
                </a:lnTo>
                <a:lnTo>
                  <a:pt x="608584" y="12192"/>
                </a:lnTo>
                <a:lnTo>
                  <a:pt x="304291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2854832"/>
            <a:ext cx="1642859" cy="12192"/>
          </a:xfrm>
          <a:custGeom>
            <a:avLst/>
            <a:gdLst>
              <a:gd name="connsiteX0" fmla="*/ 0 w 1642859"/>
              <a:gd name="connsiteY0" fmla="*/ 0 h 12192"/>
              <a:gd name="connsiteX1" fmla="*/ 410717 w 1642859"/>
              <a:gd name="connsiteY1" fmla="*/ 0 h 12192"/>
              <a:gd name="connsiteX2" fmla="*/ 821436 w 1642859"/>
              <a:gd name="connsiteY2" fmla="*/ 0 h 12192"/>
              <a:gd name="connsiteX3" fmla="*/ 1232141 w 1642859"/>
              <a:gd name="connsiteY3" fmla="*/ 0 h 12192"/>
              <a:gd name="connsiteX4" fmla="*/ 1642859 w 1642859"/>
              <a:gd name="connsiteY4" fmla="*/ 0 h 12192"/>
              <a:gd name="connsiteX5" fmla="*/ 1642859 w 1642859"/>
              <a:gd name="connsiteY5" fmla="*/ 12192 h 12192"/>
              <a:gd name="connsiteX6" fmla="*/ 1232141 w 1642859"/>
              <a:gd name="connsiteY6" fmla="*/ 12192 h 12192"/>
              <a:gd name="connsiteX7" fmla="*/ 821436 w 1642859"/>
              <a:gd name="connsiteY7" fmla="*/ 12192 h 12192"/>
              <a:gd name="connsiteX8" fmla="*/ 410717 w 1642859"/>
              <a:gd name="connsiteY8" fmla="*/ 12192 h 12192"/>
              <a:gd name="connsiteX9" fmla="*/ 0 w 1642859"/>
              <a:gd name="connsiteY9" fmla="*/ 12192 h 12192"/>
              <a:gd name="connsiteX10" fmla="*/ 0 w 1642859"/>
              <a:gd name="connsiteY10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642859" h="12192">
                <a:moveTo>
                  <a:pt x="0" y="0"/>
                </a:moveTo>
                <a:lnTo>
                  <a:pt x="410717" y="0"/>
                </a:lnTo>
                <a:lnTo>
                  <a:pt x="821436" y="0"/>
                </a:lnTo>
                <a:lnTo>
                  <a:pt x="1232141" y="0"/>
                </a:lnTo>
                <a:lnTo>
                  <a:pt x="1642859" y="0"/>
                </a:lnTo>
                <a:lnTo>
                  <a:pt x="1642859" y="12192"/>
                </a:lnTo>
                <a:lnTo>
                  <a:pt x="1232141" y="12192"/>
                </a:lnTo>
                <a:lnTo>
                  <a:pt x="821436" y="12192"/>
                </a:lnTo>
                <a:lnTo>
                  <a:pt x="410717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3242564"/>
            <a:ext cx="1278623" cy="12191"/>
          </a:xfrm>
          <a:custGeom>
            <a:avLst/>
            <a:gdLst>
              <a:gd name="connsiteX0" fmla="*/ 0 w 1278623"/>
              <a:gd name="connsiteY0" fmla="*/ 0 h 12191"/>
              <a:gd name="connsiteX1" fmla="*/ 426212 w 1278623"/>
              <a:gd name="connsiteY1" fmla="*/ 0 h 12191"/>
              <a:gd name="connsiteX2" fmla="*/ 852423 w 1278623"/>
              <a:gd name="connsiteY2" fmla="*/ 0 h 12191"/>
              <a:gd name="connsiteX3" fmla="*/ 1278623 w 1278623"/>
              <a:gd name="connsiteY3" fmla="*/ 0 h 12191"/>
              <a:gd name="connsiteX4" fmla="*/ 1278623 w 1278623"/>
              <a:gd name="connsiteY4" fmla="*/ 12191 h 12191"/>
              <a:gd name="connsiteX5" fmla="*/ 852423 w 1278623"/>
              <a:gd name="connsiteY5" fmla="*/ 12191 h 12191"/>
              <a:gd name="connsiteX6" fmla="*/ 426212 w 1278623"/>
              <a:gd name="connsiteY6" fmla="*/ 12191 h 12191"/>
              <a:gd name="connsiteX7" fmla="*/ 0 w 1278623"/>
              <a:gd name="connsiteY7" fmla="*/ 12191 h 12191"/>
              <a:gd name="connsiteX8" fmla="*/ 0 w 1278623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78623" h="12191">
                <a:moveTo>
                  <a:pt x="0" y="0"/>
                </a:moveTo>
                <a:lnTo>
                  <a:pt x="426212" y="0"/>
                </a:lnTo>
                <a:lnTo>
                  <a:pt x="852423" y="0"/>
                </a:lnTo>
                <a:lnTo>
                  <a:pt x="1278623" y="0"/>
                </a:lnTo>
                <a:lnTo>
                  <a:pt x="1278623" y="12191"/>
                </a:lnTo>
                <a:lnTo>
                  <a:pt x="852423" y="12191"/>
                </a:lnTo>
                <a:lnTo>
                  <a:pt x="426212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3630295"/>
            <a:ext cx="1095755" cy="12191"/>
          </a:xfrm>
          <a:custGeom>
            <a:avLst/>
            <a:gdLst>
              <a:gd name="connsiteX0" fmla="*/ 0 w 1095755"/>
              <a:gd name="connsiteY0" fmla="*/ 0 h 12191"/>
              <a:gd name="connsiteX1" fmla="*/ 365252 w 1095755"/>
              <a:gd name="connsiteY1" fmla="*/ 0 h 12191"/>
              <a:gd name="connsiteX2" fmla="*/ 730503 w 1095755"/>
              <a:gd name="connsiteY2" fmla="*/ 0 h 12191"/>
              <a:gd name="connsiteX3" fmla="*/ 1095756 w 1095755"/>
              <a:gd name="connsiteY3" fmla="*/ 0 h 12191"/>
              <a:gd name="connsiteX4" fmla="*/ 1095756 w 1095755"/>
              <a:gd name="connsiteY4" fmla="*/ 12191 h 12191"/>
              <a:gd name="connsiteX5" fmla="*/ 730503 w 1095755"/>
              <a:gd name="connsiteY5" fmla="*/ 12191 h 12191"/>
              <a:gd name="connsiteX6" fmla="*/ 365252 w 1095755"/>
              <a:gd name="connsiteY6" fmla="*/ 12191 h 12191"/>
              <a:gd name="connsiteX7" fmla="*/ 0 w 1095755"/>
              <a:gd name="connsiteY7" fmla="*/ 12191 h 12191"/>
              <a:gd name="connsiteX8" fmla="*/ 0 w 1095755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5755" h="12191">
                <a:moveTo>
                  <a:pt x="0" y="0"/>
                </a:moveTo>
                <a:lnTo>
                  <a:pt x="365252" y="0"/>
                </a:lnTo>
                <a:lnTo>
                  <a:pt x="730503" y="0"/>
                </a:lnTo>
                <a:lnTo>
                  <a:pt x="1095756" y="0"/>
                </a:lnTo>
                <a:lnTo>
                  <a:pt x="1095756" y="12191"/>
                </a:lnTo>
                <a:lnTo>
                  <a:pt x="730503" y="12191"/>
                </a:lnTo>
                <a:lnTo>
                  <a:pt x="365252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4018026"/>
            <a:ext cx="1095755" cy="12191"/>
          </a:xfrm>
          <a:custGeom>
            <a:avLst/>
            <a:gdLst>
              <a:gd name="connsiteX0" fmla="*/ 0 w 1095755"/>
              <a:gd name="connsiteY0" fmla="*/ 0 h 12191"/>
              <a:gd name="connsiteX1" fmla="*/ 365252 w 1095755"/>
              <a:gd name="connsiteY1" fmla="*/ 0 h 12191"/>
              <a:gd name="connsiteX2" fmla="*/ 730503 w 1095755"/>
              <a:gd name="connsiteY2" fmla="*/ 0 h 12191"/>
              <a:gd name="connsiteX3" fmla="*/ 1095756 w 1095755"/>
              <a:gd name="connsiteY3" fmla="*/ 0 h 12191"/>
              <a:gd name="connsiteX4" fmla="*/ 1095756 w 1095755"/>
              <a:gd name="connsiteY4" fmla="*/ 12191 h 12191"/>
              <a:gd name="connsiteX5" fmla="*/ 730503 w 1095755"/>
              <a:gd name="connsiteY5" fmla="*/ 12191 h 12191"/>
              <a:gd name="connsiteX6" fmla="*/ 365252 w 1095755"/>
              <a:gd name="connsiteY6" fmla="*/ 12191 h 12191"/>
              <a:gd name="connsiteX7" fmla="*/ 0 w 1095755"/>
              <a:gd name="connsiteY7" fmla="*/ 12191 h 12191"/>
              <a:gd name="connsiteX8" fmla="*/ 0 w 1095755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5755" h="12191">
                <a:moveTo>
                  <a:pt x="0" y="0"/>
                </a:moveTo>
                <a:lnTo>
                  <a:pt x="365252" y="0"/>
                </a:lnTo>
                <a:lnTo>
                  <a:pt x="730503" y="0"/>
                </a:lnTo>
                <a:lnTo>
                  <a:pt x="1095756" y="0"/>
                </a:lnTo>
                <a:lnTo>
                  <a:pt x="1095756" y="12191"/>
                </a:lnTo>
                <a:lnTo>
                  <a:pt x="730503" y="12191"/>
                </a:lnTo>
                <a:lnTo>
                  <a:pt x="365252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4405757"/>
            <a:ext cx="1095755" cy="12191"/>
          </a:xfrm>
          <a:custGeom>
            <a:avLst/>
            <a:gdLst>
              <a:gd name="connsiteX0" fmla="*/ 0 w 1095755"/>
              <a:gd name="connsiteY0" fmla="*/ 0 h 12191"/>
              <a:gd name="connsiteX1" fmla="*/ 365252 w 1095755"/>
              <a:gd name="connsiteY1" fmla="*/ 0 h 12191"/>
              <a:gd name="connsiteX2" fmla="*/ 730503 w 1095755"/>
              <a:gd name="connsiteY2" fmla="*/ 0 h 12191"/>
              <a:gd name="connsiteX3" fmla="*/ 1095756 w 1095755"/>
              <a:gd name="connsiteY3" fmla="*/ 0 h 12191"/>
              <a:gd name="connsiteX4" fmla="*/ 1095756 w 1095755"/>
              <a:gd name="connsiteY4" fmla="*/ 12191 h 12191"/>
              <a:gd name="connsiteX5" fmla="*/ 730503 w 1095755"/>
              <a:gd name="connsiteY5" fmla="*/ 12191 h 12191"/>
              <a:gd name="connsiteX6" fmla="*/ 365252 w 1095755"/>
              <a:gd name="connsiteY6" fmla="*/ 12191 h 12191"/>
              <a:gd name="connsiteX7" fmla="*/ 0 w 1095755"/>
              <a:gd name="connsiteY7" fmla="*/ 12191 h 12191"/>
              <a:gd name="connsiteX8" fmla="*/ 0 w 1095755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95755" h="12191">
                <a:moveTo>
                  <a:pt x="0" y="0"/>
                </a:moveTo>
                <a:lnTo>
                  <a:pt x="365252" y="0"/>
                </a:lnTo>
                <a:lnTo>
                  <a:pt x="730503" y="0"/>
                </a:lnTo>
                <a:lnTo>
                  <a:pt x="1095756" y="0"/>
                </a:lnTo>
                <a:lnTo>
                  <a:pt x="1095756" y="12191"/>
                </a:lnTo>
                <a:lnTo>
                  <a:pt x="730503" y="12191"/>
                </a:lnTo>
                <a:lnTo>
                  <a:pt x="365252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4793488"/>
            <a:ext cx="1278623" cy="12191"/>
          </a:xfrm>
          <a:custGeom>
            <a:avLst/>
            <a:gdLst>
              <a:gd name="connsiteX0" fmla="*/ 0 w 1278623"/>
              <a:gd name="connsiteY0" fmla="*/ 0 h 12191"/>
              <a:gd name="connsiteX1" fmla="*/ 426212 w 1278623"/>
              <a:gd name="connsiteY1" fmla="*/ 0 h 12191"/>
              <a:gd name="connsiteX2" fmla="*/ 852423 w 1278623"/>
              <a:gd name="connsiteY2" fmla="*/ 0 h 12191"/>
              <a:gd name="connsiteX3" fmla="*/ 1278623 w 1278623"/>
              <a:gd name="connsiteY3" fmla="*/ 0 h 12191"/>
              <a:gd name="connsiteX4" fmla="*/ 1278623 w 1278623"/>
              <a:gd name="connsiteY4" fmla="*/ 12191 h 12191"/>
              <a:gd name="connsiteX5" fmla="*/ 852423 w 1278623"/>
              <a:gd name="connsiteY5" fmla="*/ 12191 h 12191"/>
              <a:gd name="connsiteX6" fmla="*/ 426212 w 1278623"/>
              <a:gd name="connsiteY6" fmla="*/ 12191 h 12191"/>
              <a:gd name="connsiteX7" fmla="*/ 0 w 1278623"/>
              <a:gd name="connsiteY7" fmla="*/ 12191 h 12191"/>
              <a:gd name="connsiteX8" fmla="*/ 0 w 1278623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78623" h="12191">
                <a:moveTo>
                  <a:pt x="0" y="0"/>
                </a:moveTo>
                <a:lnTo>
                  <a:pt x="426212" y="0"/>
                </a:lnTo>
                <a:lnTo>
                  <a:pt x="852423" y="0"/>
                </a:lnTo>
                <a:lnTo>
                  <a:pt x="1278623" y="0"/>
                </a:lnTo>
                <a:lnTo>
                  <a:pt x="1278623" y="12191"/>
                </a:lnTo>
                <a:lnTo>
                  <a:pt x="852423" y="12191"/>
                </a:lnTo>
                <a:lnTo>
                  <a:pt x="426212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5181219"/>
            <a:ext cx="1278623" cy="12191"/>
          </a:xfrm>
          <a:custGeom>
            <a:avLst/>
            <a:gdLst>
              <a:gd name="connsiteX0" fmla="*/ 0 w 1278623"/>
              <a:gd name="connsiteY0" fmla="*/ 0 h 12191"/>
              <a:gd name="connsiteX1" fmla="*/ 426212 w 1278623"/>
              <a:gd name="connsiteY1" fmla="*/ 0 h 12191"/>
              <a:gd name="connsiteX2" fmla="*/ 852423 w 1278623"/>
              <a:gd name="connsiteY2" fmla="*/ 0 h 12191"/>
              <a:gd name="connsiteX3" fmla="*/ 1278623 w 1278623"/>
              <a:gd name="connsiteY3" fmla="*/ 0 h 12191"/>
              <a:gd name="connsiteX4" fmla="*/ 1278623 w 1278623"/>
              <a:gd name="connsiteY4" fmla="*/ 12191 h 12191"/>
              <a:gd name="connsiteX5" fmla="*/ 852423 w 1278623"/>
              <a:gd name="connsiteY5" fmla="*/ 12191 h 12191"/>
              <a:gd name="connsiteX6" fmla="*/ 426212 w 1278623"/>
              <a:gd name="connsiteY6" fmla="*/ 12191 h 12191"/>
              <a:gd name="connsiteX7" fmla="*/ 0 w 1278623"/>
              <a:gd name="connsiteY7" fmla="*/ 12191 h 12191"/>
              <a:gd name="connsiteX8" fmla="*/ 0 w 1278623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78623" h="12191">
                <a:moveTo>
                  <a:pt x="0" y="0"/>
                </a:moveTo>
                <a:lnTo>
                  <a:pt x="426212" y="0"/>
                </a:lnTo>
                <a:lnTo>
                  <a:pt x="852423" y="0"/>
                </a:lnTo>
                <a:lnTo>
                  <a:pt x="1278623" y="0"/>
                </a:lnTo>
                <a:lnTo>
                  <a:pt x="1278623" y="12191"/>
                </a:lnTo>
                <a:lnTo>
                  <a:pt x="852423" y="12191"/>
                </a:lnTo>
                <a:lnTo>
                  <a:pt x="426212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5568822"/>
            <a:ext cx="1278623" cy="12192"/>
          </a:xfrm>
          <a:custGeom>
            <a:avLst/>
            <a:gdLst>
              <a:gd name="connsiteX0" fmla="*/ 0 w 1278623"/>
              <a:gd name="connsiteY0" fmla="*/ 0 h 12192"/>
              <a:gd name="connsiteX1" fmla="*/ 426212 w 1278623"/>
              <a:gd name="connsiteY1" fmla="*/ 0 h 12192"/>
              <a:gd name="connsiteX2" fmla="*/ 852423 w 1278623"/>
              <a:gd name="connsiteY2" fmla="*/ 0 h 12192"/>
              <a:gd name="connsiteX3" fmla="*/ 1278623 w 1278623"/>
              <a:gd name="connsiteY3" fmla="*/ 0 h 12192"/>
              <a:gd name="connsiteX4" fmla="*/ 1278623 w 1278623"/>
              <a:gd name="connsiteY4" fmla="*/ 12192 h 12192"/>
              <a:gd name="connsiteX5" fmla="*/ 852423 w 1278623"/>
              <a:gd name="connsiteY5" fmla="*/ 12192 h 12192"/>
              <a:gd name="connsiteX6" fmla="*/ 426212 w 1278623"/>
              <a:gd name="connsiteY6" fmla="*/ 12192 h 12192"/>
              <a:gd name="connsiteX7" fmla="*/ 0 w 1278623"/>
              <a:gd name="connsiteY7" fmla="*/ 12192 h 12192"/>
              <a:gd name="connsiteX8" fmla="*/ 0 w 1278623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78623" h="12192">
                <a:moveTo>
                  <a:pt x="0" y="0"/>
                </a:moveTo>
                <a:lnTo>
                  <a:pt x="426212" y="0"/>
                </a:lnTo>
                <a:lnTo>
                  <a:pt x="852423" y="0"/>
                </a:lnTo>
                <a:lnTo>
                  <a:pt x="1278623" y="0"/>
                </a:lnTo>
                <a:lnTo>
                  <a:pt x="1278623" y="12192"/>
                </a:lnTo>
                <a:lnTo>
                  <a:pt x="852423" y="12192"/>
                </a:lnTo>
                <a:lnTo>
                  <a:pt x="426212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5956617"/>
            <a:ext cx="1459979" cy="12191"/>
          </a:xfrm>
          <a:custGeom>
            <a:avLst/>
            <a:gdLst>
              <a:gd name="connsiteX0" fmla="*/ 0 w 1459979"/>
              <a:gd name="connsiteY0" fmla="*/ 0 h 12191"/>
              <a:gd name="connsiteX1" fmla="*/ 364998 w 1459979"/>
              <a:gd name="connsiteY1" fmla="*/ 0 h 12191"/>
              <a:gd name="connsiteX2" fmla="*/ 729995 w 1459979"/>
              <a:gd name="connsiteY2" fmla="*/ 0 h 12191"/>
              <a:gd name="connsiteX3" fmla="*/ 1094993 w 1459979"/>
              <a:gd name="connsiteY3" fmla="*/ 0 h 12191"/>
              <a:gd name="connsiteX4" fmla="*/ 1459979 w 1459979"/>
              <a:gd name="connsiteY4" fmla="*/ 0 h 12191"/>
              <a:gd name="connsiteX5" fmla="*/ 1459979 w 1459979"/>
              <a:gd name="connsiteY5" fmla="*/ 12191 h 12191"/>
              <a:gd name="connsiteX6" fmla="*/ 1094993 w 1459979"/>
              <a:gd name="connsiteY6" fmla="*/ 12191 h 12191"/>
              <a:gd name="connsiteX7" fmla="*/ 729995 w 1459979"/>
              <a:gd name="connsiteY7" fmla="*/ 12191 h 12191"/>
              <a:gd name="connsiteX8" fmla="*/ 364998 w 1459979"/>
              <a:gd name="connsiteY8" fmla="*/ 12191 h 12191"/>
              <a:gd name="connsiteX9" fmla="*/ 0 w 1459979"/>
              <a:gd name="connsiteY9" fmla="*/ 12191 h 12191"/>
              <a:gd name="connsiteX10" fmla="*/ 0 w 1459979"/>
              <a:gd name="connsiteY10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459979" h="12191">
                <a:moveTo>
                  <a:pt x="0" y="0"/>
                </a:moveTo>
                <a:lnTo>
                  <a:pt x="364998" y="0"/>
                </a:lnTo>
                <a:lnTo>
                  <a:pt x="729995" y="0"/>
                </a:lnTo>
                <a:lnTo>
                  <a:pt x="1094993" y="0"/>
                </a:lnTo>
                <a:lnTo>
                  <a:pt x="1459979" y="0"/>
                </a:lnTo>
                <a:lnTo>
                  <a:pt x="1459979" y="12191"/>
                </a:lnTo>
                <a:lnTo>
                  <a:pt x="1094993" y="12191"/>
                </a:lnTo>
                <a:lnTo>
                  <a:pt x="729995" y="12191"/>
                </a:lnTo>
                <a:lnTo>
                  <a:pt x="364998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6344335"/>
            <a:ext cx="1459979" cy="12192"/>
          </a:xfrm>
          <a:custGeom>
            <a:avLst/>
            <a:gdLst>
              <a:gd name="connsiteX0" fmla="*/ 0 w 1459979"/>
              <a:gd name="connsiteY0" fmla="*/ 0 h 12192"/>
              <a:gd name="connsiteX1" fmla="*/ 364998 w 1459979"/>
              <a:gd name="connsiteY1" fmla="*/ 0 h 12192"/>
              <a:gd name="connsiteX2" fmla="*/ 729995 w 1459979"/>
              <a:gd name="connsiteY2" fmla="*/ 0 h 12192"/>
              <a:gd name="connsiteX3" fmla="*/ 1094993 w 1459979"/>
              <a:gd name="connsiteY3" fmla="*/ 0 h 12192"/>
              <a:gd name="connsiteX4" fmla="*/ 1459979 w 1459979"/>
              <a:gd name="connsiteY4" fmla="*/ 0 h 12192"/>
              <a:gd name="connsiteX5" fmla="*/ 1459979 w 1459979"/>
              <a:gd name="connsiteY5" fmla="*/ 12192 h 12192"/>
              <a:gd name="connsiteX6" fmla="*/ 1094993 w 1459979"/>
              <a:gd name="connsiteY6" fmla="*/ 12192 h 12192"/>
              <a:gd name="connsiteX7" fmla="*/ 729995 w 1459979"/>
              <a:gd name="connsiteY7" fmla="*/ 12192 h 12192"/>
              <a:gd name="connsiteX8" fmla="*/ 364998 w 1459979"/>
              <a:gd name="connsiteY8" fmla="*/ 12192 h 12192"/>
              <a:gd name="connsiteX9" fmla="*/ 0 w 1459979"/>
              <a:gd name="connsiteY9" fmla="*/ 12192 h 12192"/>
              <a:gd name="connsiteX10" fmla="*/ 0 w 1459979"/>
              <a:gd name="connsiteY10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459979" h="12192">
                <a:moveTo>
                  <a:pt x="0" y="0"/>
                </a:moveTo>
                <a:lnTo>
                  <a:pt x="364998" y="0"/>
                </a:lnTo>
                <a:lnTo>
                  <a:pt x="729995" y="0"/>
                </a:lnTo>
                <a:lnTo>
                  <a:pt x="1094993" y="0"/>
                </a:lnTo>
                <a:lnTo>
                  <a:pt x="1459979" y="0"/>
                </a:lnTo>
                <a:lnTo>
                  <a:pt x="1459979" y="12192"/>
                </a:lnTo>
                <a:lnTo>
                  <a:pt x="1094993" y="12192"/>
                </a:lnTo>
                <a:lnTo>
                  <a:pt x="729995" y="12192"/>
                </a:lnTo>
                <a:lnTo>
                  <a:pt x="364998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" y="6732068"/>
            <a:ext cx="912875" cy="12192"/>
          </a:xfrm>
          <a:custGeom>
            <a:avLst/>
            <a:gdLst>
              <a:gd name="connsiteX0" fmla="*/ 0 w 912875"/>
              <a:gd name="connsiteY0" fmla="*/ 0 h 12192"/>
              <a:gd name="connsiteX1" fmla="*/ 304291 w 912875"/>
              <a:gd name="connsiteY1" fmla="*/ 0 h 12192"/>
              <a:gd name="connsiteX2" fmla="*/ 608584 w 912875"/>
              <a:gd name="connsiteY2" fmla="*/ 0 h 12192"/>
              <a:gd name="connsiteX3" fmla="*/ 912876 w 912875"/>
              <a:gd name="connsiteY3" fmla="*/ 0 h 12192"/>
              <a:gd name="connsiteX4" fmla="*/ 912876 w 912875"/>
              <a:gd name="connsiteY4" fmla="*/ 12192 h 12192"/>
              <a:gd name="connsiteX5" fmla="*/ 608584 w 912875"/>
              <a:gd name="connsiteY5" fmla="*/ 12192 h 12192"/>
              <a:gd name="connsiteX6" fmla="*/ 304291 w 912875"/>
              <a:gd name="connsiteY6" fmla="*/ 12192 h 12192"/>
              <a:gd name="connsiteX7" fmla="*/ 0 w 912875"/>
              <a:gd name="connsiteY7" fmla="*/ 12192 h 12192"/>
              <a:gd name="connsiteX8" fmla="*/ 0 w 912875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2875" h="12192">
                <a:moveTo>
                  <a:pt x="0" y="0"/>
                </a:moveTo>
                <a:lnTo>
                  <a:pt x="304291" y="0"/>
                </a:lnTo>
                <a:lnTo>
                  <a:pt x="608584" y="0"/>
                </a:lnTo>
                <a:lnTo>
                  <a:pt x="912876" y="0"/>
                </a:lnTo>
                <a:lnTo>
                  <a:pt x="912876" y="12192"/>
                </a:lnTo>
                <a:lnTo>
                  <a:pt x="608584" y="12192"/>
                </a:lnTo>
                <a:lnTo>
                  <a:pt x="304291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673100"/>
            <a:ext cx="7327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" y="1549400"/>
            <a:ext cx="1638300" cy="538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isinteger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islogical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isnan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isnumeric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isprime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isreal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iscell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ischar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isempty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isequal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isfloat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isglobal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ishandle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isinf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1549400"/>
            <a:ext cx="6515100" cy="537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(NaN)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floating-point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Detect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infinite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514" y="5201996"/>
            <a:ext cx="1728216" cy="592086"/>
          </a:xfrm>
          <a:custGeom>
            <a:avLst/>
            <a:gdLst>
              <a:gd name="connsiteX0" fmla="*/ 0 w 1728216"/>
              <a:gd name="connsiteY0" fmla="*/ 592086 h 592086"/>
              <a:gd name="connsiteX1" fmla="*/ 1728215 w 1728216"/>
              <a:gd name="connsiteY1" fmla="*/ 592086 h 592086"/>
              <a:gd name="connsiteX2" fmla="*/ 1728215 w 1728216"/>
              <a:gd name="connsiteY2" fmla="*/ 0 h 592086"/>
              <a:gd name="connsiteX3" fmla="*/ 0 w 1728216"/>
              <a:gd name="connsiteY3" fmla="*/ 0 h 592086"/>
              <a:gd name="connsiteX4" fmla="*/ 0 w 1728216"/>
              <a:gd name="connsiteY4" fmla="*/ 592086 h 592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28216" h="592086">
                <a:moveTo>
                  <a:pt x="0" y="592086"/>
                </a:moveTo>
                <a:lnTo>
                  <a:pt x="1728215" y="592086"/>
                </a:lnTo>
                <a:lnTo>
                  <a:pt x="1728215" y="0"/>
                </a:lnTo>
                <a:lnTo>
                  <a:pt x="0" y="0"/>
                </a:lnTo>
                <a:lnTo>
                  <a:pt x="0" y="59208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07667" y="5201996"/>
            <a:ext cx="1440180" cy="592086"/>
          </a:xfrm>
          <a:custGeom>
            <a:avLst/>
            <a:gdLst>
              <a:gd name="connsiteX0" fmla="*/ 0 w 1440180"/>
              <a:gd name="connsiteY0" fmla="*/ 592086 h 592086"/>
              <a:gd name="connsiteX1" fmla="*/ 1440179 w 1440180"/>
              <a:gd name="connsiteY1" fmla="*/ 592086 h 592086"/>
              <a:gd name="connsiteX2" fmla="*/ 1440179 w 1440180"/>
              <a:gd name="connsiteY2" fmla="*/ 0 h 592086"/>
              <a:gd name="connsiteX3" fmla="*/ 0 w 1440180"/>
              <a:gd name="connsiteY3" fmla="*/ 0 h 592086"/>
              <a:gd name="connsiteX4" fmla="*/ 0 w 1440180"/>
              <a:gd name="connsiteY4" fmla="*/ 592086 h 592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180" h="592086">
                <a:moveTo>
                  <a:pt x="0" y="592086"/>
                </a:moveTo>
                <a:lnTo>
                  <a:pt x="1440179" y="592086"/>
                </a:lnTo>
                <a:lnTo>
                  <a:pt x="1440179" y="0"/>
                </a:lnTo>
                <a:lnTo>
                  <a:pt x="0" y="0"/>
                </a:lnTo>
                <a:lnTo>
                  <a:pt x="0" y="59208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47846" y="5201996"/>
            <a:ext cx="3168396" cy="592086"/>
          </a:xfrm>
          <a:custGeom>
            <a:avLst/>
            <a:gdLst>
              <a:gd name="connsiteX0" fmla="*/ 0 w 3168396"/>
              <a:gd name="connsiteY0" fmla="*/ 592086 h 592086"/>
              <a:gd name="connsiteX1" fmla="*/ 3168396 w 3168396"/>
              <a:gd name="connsiteY1" fmla="*/ 592086 h 592086"/>
              <a:gd name="connsiteX2" fmla="*/ 3168396 w 3168396"/>
              <a:gd name="connsiteY2" fmla="*/ 0 h 592086"/>
              <a:gd name="connsiteX3" fmla="*/ 0 w 3168396"/>
              <a:gd name="connsiteY3" fmla="*/ 0 h 592086"/>
              <a:gd name="connsiteX4" fmla="*/ 0 w 3168396"/>
              <a:gd name="connsiteY4" fmla="*/ 592086 h 592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68396" h="592086">
                <a:moveTo>
                  <a:pt x="0" y="592086"/>
                </a:moveTo>
                <a:lnTo>
                  <a:pt x="3168396" y="592086"/>
                </a:lnTo>
                <a:lnTo>
                  <a:pt x="3168396" y="0"/>
                </a:lnTo>
                <a:lnTo>
                  <a:pt x="0" y="0"/>
                </a:lnTo>
                <a:lnTo>
                  <a:pt x="0" y="59208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16243" y="5201996"/>
            <a:ext cx="1188136" cy="592086"/>
          </a:xfrm>
          <a:custGeom>
            <a:avLst/>
            <a:gdLst>
              <a:gd name="connsiteX0" fmla="*/ 0 w 1188136"/>
              <a:gd name="connsiteY0" fmla="*/ 592086 h 592086"/>
              <a:gd name="connsiteX1" fmla="*/ 1188135 w 1188136"/>
              <a:gd name="connsiteY1" fmla="*/ 592086 h 592086"/>
              <a:gd name="connsiteX2" fmla="*/ 1188135 w 1188136"/>
              <a:gd name="connsiteY2" fmla="*/ 0 h 592086"/>
              <a:gd name="connsiteX3" fmla="*/ 0 w 1188136"/>
              <a:gd name="connsiteY3" fmla="*/ 0 h 592086"/>
              <a:gd name="connsiteX4" fmla="*/ 0 w 1188136"/>
              <a:gd name="connsiteY4" fmla="*/ 592086 h 592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8136" h="592086">
                <a:moveTo>
                  <a:pt x="0" y="592086"/>
                </a:moveTo>
                <a:lnTo>
                  <a:pt x="1188135" y="592086"/>
                </a:lnTo>
                <a:lnTo>
                  <a:pt x="1188135" y="0"/>
                </a:lnTo>
                <a:lnTo>
                  <a:pt x="0" y="0"/>
                </a:lnTo>
                <a:lnTo>
                  <a:pt x="0" y="59208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04328" y="5201996"/>
            <a:ext cx="1188136" cy="592086"/>
          </a:xfrm>
          <a:custGeom>
            <a:avLst/>
            <a:gdLst>
              <a:gd name="connsiteX0" fmla="*/ 0 w 1188136"/>
              <a:gd name="connsiteY0" fmla="*/ 592086 h 592086"/>
              <a:gd name="connsiteX1" fmla="*/ 1188135 w 1188136"/>
              <a:gd name="connsiteY1" fmla="*/ 592086 h 592086"/>
              <a:gd name="connsiteX2" fmla="*/ 1188135 w 1188136"/>
              <a:gd name="connsiteY2" fmla="*/ 0 h 592086"/>
              <a:gd name="connsiteX3" fmla="*/ 0 w 1188136"/>
              <a:gd name="connsiteY3" fmla="*/ 0 h 592086"/>
              <a:gd name="connsiteX4" fmla="*/ 0 w 1188136"/>
              <a:gd name="connsiteY4" fmla="*/ 592086 h 592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8136" h="592086">
                <a:moveTo>
                  <a:pt x="0" y="592086"/>
                </a:moveTo>
                <a:lnTo>
                  <a:pt x="1188135" y="592086"/>
                </a:lnTo>
                <a:lnTo>
                  <a:pt x="1188135" y="0"/>
                </a:lnTo>
                <a:lnTo>
                  <a:pt x="0" y="0"/>
                </a:lnTo>
                <a:lnTo>
                  <a:pt x="0" y="59208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514" y="6155740"/>
            <a:ext cx="1728216" cy="302526"/>
          </a:xfrm>
          <a:custGeom>
            <a:avLst/>
            <a:gdLst>
              <a:gd name="connsiteX0" fmla="*/ 0 w 1728216"/>
              <a:gd name="connsiteY0" fmla="*/ 302526 h 302526"/>
              <a:gd name="connsiteX1" fmla="*/ 1728215 w 1728216"/>
              <a:gd name="connsiteY1" fmla="*/ 302526 h 302526"/>
              <a:gd name="connsiteX2" fmla="*/ 1728215 w 1728216"/>
              <a:gd name="connsiteY2" fmla="*/ 0 h 302526"/>
              <a:gd name="connsiteX3" fmla="*/ 0 w 1728216"/>
              <a:gd name="connsiteY3" fmla="*/ 0 h 302526"/>
              <a:gd name="connsiteX4" fmla="*/ 0 w 1728216"/>
              <a:gd name="connsiteY4" fmla="*/ 302526 h 302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28216" h="302526">
                <a:moveTo>
                  <a:pt x="0" y="302526"/>
                </a:moveTo>
                <a:lnTo>
                  <a:pt x="1728215" y="302526"/>
                </a:lnTo>
                <a:lnTo>
                  <a:pt x="1728215" y="0"/>
                </a:lnTo>
                <a:lnTo>
                  <a:pt x="0" y="0"/>
                </a:lnTo>
                <a:lnTo>
                  <a:pt x="0" y="30252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07667" y="6155740"/>
            <a:ext cx="4608448" cy="302526"/>
          </a:xfrm>
          <a:custGeom>
            <a:avLst/>
            <a:gdLst>
              <a:gd name="connsiteX0" fmla="*/ 0 w 4608448"/>
              <a:gd name="connsiteY0" fmla="*/ 302526 h 302526"/>
              <a:gd name="connsiteX1" fmla="*/ 4608449 w 4608448"/>
              <a:gd name="connsiteY1" fmla="*/ 302526 h 302526"/>
              <a:gd name="connsiteX2" fmla="*/ 4608449 w 4608448"/>
              <a:gd name="connsiteY2" fmla="*/ 0 h 302526"/>
              <a:gd name="connsiteX3" fmla="*/ 0 w 4608448"/>
              <a:gd name="connsiteY3" fmla="*/ 0 h 302526"/>
              <a:gd name="connsiteX4" fmla="*/ 0 w 4608448"/>
              <a:gd name="connsiteY4" fmla="*/ 302526 h 302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448" h="302526">
                <a:moveTo>
                  <a:pt x="0" y="302526"/>
                </a:moveTo>
                <a:lnTo>
                  <a:pt x="4608449" y="302526"/>
                </a:lnTo>
                <a:lnTo>
                  <a:pt x="4608449" y="0"/>
                </a:lnTo>
                <a:lnTo>
                  <a:pt x="0" y="0"/>
                </a:lnTo>
                <a:lnTo>
                  <a:pt x="0" y="30252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16243" y="6155740"/>
            <a:ext cx="1188136" cy="302526"/>
          </a:xfrm>
          <a:custGeom>
            <a:avLst/>
            <a:gdLst>
              <a:gd name="connsiteX0" fmla="*/ 0 w 1188136"/>
              <a:gd name="connsiteY0" fmla="*/ 302526 h 302526"/>
              <a:gd name="connsiteX1" fmla="*/ 1188135 w 1188136"/>
              <a:gd name="connsiteY1" fmla="*/ 302526 h 302526"/>
              <a:gd name="connsiteX2" fmla="*/ 1188135 w 1188136"/>
              <a:gd name="connsiteY2" fmla="*/ 0 h 302526"/>
              <a:gd name="connsiteX3" fmla="*/ 0 w 1188136"/>
              <a:gd name="connsiteY3" fmla="*/ 0 h 302526"/>
              <a:gd name="connsiteX4" fmla="*/ 0 w 1188136"/>
              <a:gd name="connsiteY4" fmla="*/ 302526 h 302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8136" h="302526">
                <a:moveTo>
                  <a:pt x="0" y="302526"/>
                </a:moveTo>
                <a:lnTo>
                  <a:pt x="1188135" y="302526"/>
                </a:lnTo>
                <a:lnTo>
                  <a:pt x="1188135" y="0"/>
                </a:lnTo>
                <a:lnTo>
                  <a:pt x="0" y="0"/>
                </a:lnTo>
                <a:lnTo>
                  <a:pt x="0" y="302526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164" y="5195696"/>
            <a:ext cx="8725725" cy="25400"/>
          </a:xfrm>
          <a:custGeom>
            <a:avLst/>
            <a:gdLst>
              <a:gd name="connsiteX0" fmla="*/ 6350 w 8725725"/>
              <a:gd name="connsiteY0" fmla="*/ 6350 h 25400"/>
              <a:gd name="connsiteX1" fmla="*/ 8719375 w 87257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25725" h="25400">
                <a:moveTo>
                  <a:pt x="6350" y="6350"/>
                </a:moveTo>
                <a:lnTo>
                  <a:pt x="8719375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164" y="4603496"/>
            <a:ext cx="8725725" cy="25400"/>
          </a:xfrm>
          <a:custGeom>
            <a:avLst/>
            <a:gdLst>
              <a:gd name="connsiteX0" fmla="*/ 6350 w 8725725"/>
              <a:gd name="connsiteY0" fmla="*/ 6350 h 25400"/>
              <a:gd name="connsiteX1" fmla="*/ 8719375 w 87257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25725" h="25400">
                <a:moveTo>
                  <a:pt x="6350" y="6350"/>
                </a:moveTo>
                <a:lnTo>
                  <a:pt x="8719375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164" y="6451917"/>
            <a:ext cx="8725725" cy="25400"/>
          </a:xfrm>
          <a:custGeom>
            <a:avLst/>
            <a:gdLst>
              <a:gd name="connsiteX0" fmla="*/ 6350 w 8725725"/>
              <a:gd name="connsiteY0" fmla="*/ 6350 h 25400"/>
              <a:gd name="connsiteX1" fmla="*/ 8719375 w 87257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25725" h="25400">
                <a:moveTo>
                  <a:pt x="6350" y="6350"/>
                </a:moveTo>
                <a:lnTo>
                  <a:pt x="8719375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21805" y="5478271"/>
            <a:ext cx="577595" cy="9144"/>
          </a:xfrm>
          <a:custGeom>
            <a:avLst/>
            <a:gdLst>
              <a:gd name="connsiteX0" fmla="*/ 0 w 577595"/>
              <a:gd name="connsiteY0" fmla="*/ 0 h 9144"/>
              <a:gd name="connsiteX1" fmla="*/ 288797 w 577595"/>
              <a:gd name="connsiteY1" fmla="*/ 0 h 9144"/>
              <a:gd name="connsiteX2" fmla="*/ 577595 w 577595"/>
              <a:gd name="connsiteY2" fmla="*/ 0 h 9144"/>
              <a:gd name="connsiteX3" fmla="*/ 577595 w 577595"/>
              <a:gd name="connsiteY3" fmla="*/ 9144 h 9144"/>
              <a:gd name="connsiteX4" fmla="*/ 288797 w 577595"/>
              <a:gd name="connsiteY4" fmla="*/ 9144 h 9144"/>
              <a:gd name="connsiteX5" fmla="*/ 0 w 577595"/>
              <a:gd name="connsiteY5" fmla="*/ 9144 h 9144"/>
              <a:gd name="connsiteX6" fmla="*/ 0 w 577595"/>
              <a:gd name="connsiteY6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77595" h="9144">
                <a:moveTo>
                  <a:pt x="0" y="0"/>
                </a:moveTo>
                <a:lnTo>
                  <a:pt x="288797" y="0"/>
                </a:lnTo>
                <a:lnTo>
                  <a:pt x="577595" y="0"/>
                </a:lnTo>
                <a:lnTo>
                  <a:pt x="577595" y="9144"/>
                </a:lnTo>
                <a:lnTo>
                  <a:pt x="288797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10017" y="5478271"/>
            <a:ext cx="577595" cy="9144"/>
          </a:xfrm>
          <a:custGeom>
            <a:avLst/>
            <a:gdLst>
              <a:gd name="connsiteX0" fmla="*/ 0 w 577595"/>
              <a:gd name="connsiteY0" fmla="*/ 0 h 9144"/>
              <a:gd name="connsiteX1" fmla="*/ 288797 w 577595"/>
              <a:gd name="connsiteY1" fmla="*/ 0 h 9144"/>
              <a:gd name="connsiteX2" fmla="*/ 577595 w 577595"/>
              <a:gd name="connsiteY2" fmla="*/ 0 h 9144"/>
              <a:gd name="connsiteX3" fmla="*/ 577595 w 577595"/>
              <a:gd name="connsiteY3" fmla="*/ 9144 h 9144"/>
              <a:gd name="connsiteX4" fmla="*/ 288797 w 577595"/>
              <a:gd name="connsiteY4" fmla="*/ 9144 h 9144"/>
              <a:gd name="connsiteX5" fmla="*/ 0 w 577595"/>
              <a:gd name="connsiteY5" fmla="*/ 9144 h 9144"/>
              <a:gd name="connsiteX6" fmla="*/ 0 w 577595"/>
              <a:gd name="connsiteY6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77595" h="9144">
                <a:moveTo>
                  <a:pt x="0" y="0"/>
                </a:moveTo>
                <a:lnTo>
                  <a:pt x="288797" y="0"/>
                </a:lnTo>
                <a:lnTo>
                  <a:pt x="577595" y="0"/>
                </a:lnTo>
                <a:lnTo>
                  <a:pt x="577595" y="9144"/>
                </a:lnTo>
                <a:lnTo>
                  <a:pt x="288797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21805" y="6070320"/>
            <a:ext cx="577595" cy="9144"/>
          </a:xfrm>
          <a:custGeom>
            <a:avLst/>
            <a:gdLst>
              <a:gd name="connsiteX0" fmla="*/ 0 w 577595"/>
              <a:gd name="connsiteY0" fmla="*/ 0 h 9144"/>
              <a:gd name="connsiteX1" fmla="*/ 288797 w 577595"/>
              <a:gd name="connsiteY1" fmla="*/ 0 h 9144"/>
              <a:gd name="connsiteX2" fmla="*/ 577595 w 577595"/>
              <a:gd name="connsiteY2" fmla="*/ 0 h 9144"/>
              <a:gd name="connsiteX3" fmla="*/ 577595 w 577595"/>
              <a:gd name="connsiteY3" fmla="*/ 9144 h 9144"/>
              <a:gd name="connsiteX4" fmla="*/ 288797 w 577595"/>
              <a:gd name="connsiteY4" fmla="*/ 9144 h 9144"/>
              <a:gd name="connsiteX5" fmla="*/ 0 w 577595"/>
              <a:gd name="connsiteY5" fmla="*/ 9144 h 9144"/>
              <a:gd name="connsiteX6" fmla="*/ 0 w 577595"/>
              <a:gd name="connsiteY6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77595" h="9144">
                <a:moveTo>
                  <a:pt x="0" y="0"/>
                </a:moveTo>
                <a:lnTo>
                  <a:pt x="288797" y="0"/>
                </a:lnTo>
                <a:lnTo>
                  <a:pt x="577595" y="0"/>
                </a:lnTo>
                <a:lnTo>
                  <a:pt x="577595" y="9144"/>
                </a:lnTo>
                <a:lnTo>
                  <a:pt x="288797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10017" y="6070320"/>
            <a:ext cx="577595" cy="9144"/>
          </a:xfrm>
          <a:custGeom>
            <a:avLst/>
            <a:gdLst>
              <a:gd name="connsiteX0" fmla="*/ 0 w 577595"/>
              <a:gd name="connsiteY0" fmla="*/ 0 h 9144"/>
              <a:gd name="connsiteX1" fmla="*/ 288797 w 577595"/>
              <a:gd name="connsiteY1" fmla="*/ 0 h 9144"/>
              <a:gd name="connsiteX2" fmla="*/ 577595 w 577595"/>
              <a:gd name="connsiteY2" fmla="*/ 0 h 9144"/>
              <a:gd name="connsiteX3" fmla="*/ 577595 w 577595"/>
              <a:gd name="connsiteY3" fmla="*/ 9144 h 9144"/>
              <a:gd name="connsiteX4" fmla="*/ 288797 w 577595"/>
              <a:gd name="connsiteY4" fmla="*/ 9144 h 9144"/>
              <a:gd name="connsiteX5" fmla="*/ 0 w 577595"/>
              <a:gd name="connsiteY5" fmla="*/ 9144 h 9144"/>
              <a:gd name="connsiteX6" fmla="*/ 0 w 577595"/>
              <a:gd name="connsiteY6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77595" h="9144">
                <a:moveTo>
                  <a:pt x="0" y="0"/>
                </a:moveTo>
                <a:lnTo>
                  <a:pt x="288797" y="0"/>
                </a:lnTo>
                <a:lnTo>
                  <a:pt x="577595" y="0"/>
                </a:lnTo>
                <a:lnTo>
                  <a:pt x="577595" y="9144"/>
                </a:lnTo>
                <a:lnTo>
                  <a:pt x="288797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04000" y="6431978"/>
            <a:ext cx="1011935" cy="9144"/>
          </a:xfrm>
          <a:custGeom>
            <a:avLst/>
            <a:gdLst>
              <a:gd name="connsiteX0" fmla="*/ 0 w 1011935"/>
              <a:gd name="connsiteY0" fmla="*/ 0 h 9144"/>
              <a:gd name="connsiteX1" fmla="*/ 252983 w 1011935"/>
              <a:gd name="connsiteY1" fmla="*/ 0 h 9144"/>
              <a:gd name="connsiteX2" fmla="*/ 505968 w 1011935"/>
              <a:gd name="connsiteY2" fmla="*/ 0 h 9144"/>
              <a:gd name="connsiteX3" fmla="*/ 758952 w 1011935"/>
              <a:gd name="connsiteY3" fmla="*/ 0 h 9144"/>
              <a:gd name="connsiteX4" fmla="*/ 1011935 w 1011935"/>
              <a:gd name="connsiteY4" fmla="*/ 0 h 9144"/>
              <a:gd name="connsiteX5" fmla="*/ 1011935 w 1011935"/>
              <a:gd name="connsiteY5" fmla="*/ 9144 h 9144"/>
              <a:gd name="connsiteX6" fmla="*/ 758952 w 1011935"/>
              <a:gd name="connsiteY6" fmla="*/ 9144 h 9144"/>
              <a:gd name="connsiteX7" fmla="*/ 505968 w 1011935"/>
              <a:gd name="connsiteY7" fmla="*/ 9144 h 9144"/>
              <a:gd name="connsiteX8" fmla="*/ 252983 w 1011935"/>
              <a:gd name="connsiteY8" fmla="*/ 9144 h 9144"/>
              <a:gd name="connsiteX9" fmla="*/ 0 w 1011935"/>
              <a:gd name="connsiteY9" fmla="*/ 9144 h 9144"/>
              <a:gd name="connsiteX10" fmla="*/ 0 w 1011935"/>
              <a:gd name="connsiteY10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11935" h="9144">
                <a:moveTo>
                  <a:pt x="0" y="0"/>
                </a:moveTo>
                <a:lnTo>
                  <a:pt x="252983" y="0"/>
                </a:lnTo>
                <a:lnTo>
                  <a:pt x="505968" y="0"/>
                </a:lnTo>
                <a:lnTo>
                  <a:pt x="758952" y="0"/>
                </a:lnTo>
                <a:lnTo>
                  <a:pt x="1011935" y="0"/>
                </a:lnTo>
                <a:lnTo>
                  <a:pt x="1011935" y="9144"/>
                </a:lnTo>
                <a:lnTo>
                  <a:pt x="758952" y="9144"/>
                </a:lnTo>
                <a:lnTo>
                  <a:pt x="505968" y="9144"/>
                </a:lnTo>
                <a:lnTo>
                  <a:pt x="252983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20456" y="6431978"/>
            <a:ext cx="1155192" cy="9144"/>
          </a:xfrm>
          <a:custGeom>
            <a:avLst/>
            <a:gdLst>
              <a:gd name="connsiteX0" fmla="*/ 0 w 1155192"/>
              <a:gd name="connsiteY0" fmla="*/ 0 h 9144"/>
              <a:gd name="connsiteX1" fmla="*/ 288798 w 1155192"/>
              <a:gd name="connsiteY1" fmla="*/ 0 h 9144"/>
              <a:gd name="connsiteX2" fmla="*/ 577596 w 1155192"/>
              <a:gd name="connsiteY2" fmla="*/ 0 h 9144"/>
              <a:gd name="connsiteX3" fmla="*/ 866394 w 1155192"/>
              <a:gd name="connsiteY3" fmla="*/ 0 h 9144"/>
              <a:gd name="connsiteX4" fmla="*/ 1155192 w 1155192"/>
              <a:gd name="connsiteY4" fmla="*/ 0 h 9144"/>
              <a:gd name="connsiteX5" fmla="*/ 1155192 w 1155192"/>
              <a:gd name="connsiteY5" fmla="*/ 9144 h 9144"/>
              <a:gd name="connsiteX6" fmla="*/ 866394 w 1155192"/>
              <a:gd name="connsiteY6" fmla="*/ 9144 h 9144"/>
              <a:gd name="connsiteX7" fmla="*/ 577596 w 1155192"/>
              <a:gd name="connsiteY7" fmla="*/ 9144 h 9144"/>
              <a:gd name="connsiteX8" fmla="*/ 288798 w 1155192"/>
              <a:gd name="connsiteY8" fmla="*/ 9144 h 9144"/>
              <a:gd name="connsiteX9" fmla="*/ 0 w 1155192"/>
              <a:gd name="connsiteY9" fmla="*/ 9144 h 9144"/>
              <a:gd name="connsiteX10" fmla="*/ 0 w 1155192"/>
              <a:gd name="connsiteY10" fmla="*/ 0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55192" h="9144">
                <a:moveTo>
                  <a:pt x="0" y="0"/>
                </a:moveTo>
                <a:lnTo>
                  <a:pt x="288798" y="0"/>
                </a:lnTo>
                <a:lnTo>
                  <a:pt x="577596" y="0"/>
                </a:lnTo>
                <a:lnTo>
                  <a:pt x="866394" y="0"/>
                </a:lnTo>
                <a:lnTo>
                  <a:pt x="1155192" y="0"/>
                </a:lnTo>
                <a:lnTo>
                  <a:pt x="1155192" y="9144"/>
                </a:lnTo>
                <a:lnTo>
                  <a:pt x="866394" y="9144"/>
                </a:lnTo>
                <a:lnTo>
                  <a:pt x="577596" y="9144"/>
                </a:lnTo>
                <a:lnTo>
                  <a:pt x="288798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95727" y="2404872"/>
            <a:ext cx="1281683" cy="425196"/>
          </a:xfrm>
          <a:custGeom>
            <a:avLst/>
            <a:gdLst>
              <a:gd name="connsiteX0" fmla="*/ 0 w 1281683"/>
              <a:gd name="connsiteY0" fmla="*/ 212598 h 425196"/>
              <a:gd name="connsiteX1" fmla="*/ 212598 w 1281683"/>
              <a:gd name="connsiteY1" fmla="*/ 0 h 425196"/>
              <a:gd name="connsiteX2" fmla="*/ 212598 w 1281683"/>
              <a:gd name="connsiteY2" fmla="*/ 106298 h 425196"/>
              <a:gd name="connsiteX3" fmla="*/ 1069086 w 1281683"/>
              <a:gd name="connsiteY3" fmla="*/ 106298 h 425196"/>
              <a:gd name="connsiteX4" fmla="*/ 1069086 w 1281683"/>
              <a:gd name="connsiteY4" fmla="*/ 0 h 425196"/>
              <a:gd name="connsiteX5" fmla="*/ 1281683 w 1281683"/>
              <a:gd name="connsiteY5" fmla="*/ 212598 h 425196"/>
              <a:gd name="connsiteX6" fmla="*/ 1069086 w 1281683"/>
              <a:gd name="connsiteY6" fmla="*/ 425195 h 425196"/>
              <a:gd name="connsiteX7" fmla="*/ 1069086 w 1281683"/>
              <a:gd name="connsiteY7" fmla="*/ 318897 h 425196"/>
              <a:gd name="connsiteX8" fmla="*/ 212598 w 1281683"/>
              <a:gd name="connsiteY8" fmla="*/ 318897 h 425196"/>
              <a:gd name="connsiteX9" fmla="*/ 212598 w 1281683"/>
              <a:gd name="connsiteY9" fmla="*/ 425195 h 425196"/>
              <a:gd name="connsiteX10" fmla="*/ 0 w 1281683"/>
              <a:gd name="connsiteY10" fmla="*/ 212598 h 4251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81683" h="425196">
                <a:moveTo>
                  <a:pt x="0" y="212598"/>
                </a:moveTo>
                <a:lnTo>
                  <a:pt x="212598" y="0"/>
                </a:lnTo>
                <a:lnTo>
                  <a:pt x="212598" y="106298"/>
                </a:lnTo>
                <a:lnTo>
                  <a:pt x="1069086" y="106298"/>
                </a:lnTo>
                <a:lnTo>
                  <a:pt x="1069086" y="0"/>
                </a:lnTo>
                <a:lnTo>
                  <a:pt x="1281683" y="212598"/>
                </a:lnTo>
                <a:lnTo>
                  <a:pt x="1069086" y="425195"/>
                </a:lnTo>
                <a:lnTo>
                  <a:pt x="1069086" y="318897"/>
                </a:lnTo>
                <a:lnTo>
                  <a:pt x="212598" y="318897"/>
                </a:lnTo>
                <a:lnTo>
                  <a:pt x="212598" y="425195"/>
                </a:lnTo>
                <a:lnTo>
                  <a:pt x="0" y="212598"/>
                </a:lnTo>
              </a:path>
            </a:pathLst>
          </a:custGeom>
          <a:solidFill>
            <a:srgbClr val="00b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9377" y="2398522"/>
            <a:ext cx="1294383" cy="437896"/>
          </a:xfrm>
          <a:custGeom>
            <a:avLst/>
            <a:gdLst>
              <a:gd name="connsiteX0" fmla="*/ 6350 w 1294383"/>
              <a:gd name="connsiteY0" fmla="*/ 218948 h 437896"/>
              <a:gd name="connsiteX1" fmla="*/ 218948 w 1294383"/>
              <a:gd name="connsiteY1" fmla="*/ 6350 h 437896"/>
              <a:gd name="connsiteX2" fmla="*/ 218948 w 1294383"/>
              <a:gd name="connsiteY2" fmla="*/ 112648 h 437896"/>
              <a:gd name="connsiteX3" fmla="*/ 1075436 w 1294383"/>
              <a:gd name="connsiteY3" fmla="*/ 112648 h 437896"/>
              <a:gd name="connsiteX4" fmla="*/ 1075436 w 1294383"/>
              <a:gd name="connsiteY4" fmla="*/ 6350 h 437896"/>
              <a:gd name="connsiteX5" fmla="*/ 1288033 w 1294383"/>
              <a:gd name="connsiteY5" fmla="*/ 218948 h 437896"/>
              <a:gd name="connsiteX6" fmla="*/ 1075436 w 1294383"/>
              <a:gd name="connsiteY6" fmla="*/ 431545 h 437896"/>
              <a:gd name="connsiteX7" fmla="*/ 1075436 w 1294383"/>
              <a:gd name="connsiteY7" fmla="*/ 325247 h 437896"/>
              <a:gd name="connsiteX8" fmla="*/ 218948 w 1294383"/>
              <a:gd name="connsiteY8" fmla="*/ 325247 h 437896"/>
              <a:gd name="connsiteX9" fmla="*/ 218948 w 1294383"/>
              <a:gd name="connsiteY9" fmla="*/ 431545 h 437896"/>
              <a:gd name="connsiteX10" fmla="*/ 6350 w 1294383"/>
              <a:gd name="connsiteY10" fmla="*/ 218948 h 4378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94383" h="437896">
                <a:moveTo>
                  <a:pt x="6350" y="218948"/>
                </a:moveTo>
                <a:lnTo>
                  <a:pt x="218948" y="6350"/>
                </a:lnTo>
                <a:lnTo>
                  <a:pt x="218948" y="112648"/>
                </a:lnTo>
                <a:lnTo>
                  <a:pt x="1075436" y="112648"/>
                </a:lnTo>
                <a:lnTo>
                  <a:pt x="1075436" y="6350"/>
                </a:lnTo>
                <a:lnTo>
                  <a:pt x="1288033" y="218948"/>
                </a:lnTo>
                <a:lnTo>
                  <a:pt x="1075436" y="431545"/>
                </a:lnTo>
                <a:lnTo>
                  <a:pt x="1075436" y="325247"/>
                </a:lnTo>
                <a:lnTo>
                  <a:pt x="218948" y="325247"/>
                </a:lnTo>
                <a:lnTo>
                  <a:pt x="218948" y="431545"/>
                </a:lnTo>
                <a:lnTo>
                  <a:pt x="6350" y="2189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0040" y="2193035"/>
            <a:ext cx="1447800" cy="943356"/>
          </a:xfrm>
          <a:custGeom>
            <a:avLst/>
            <a:gdLst>
              <a:gd name="connsiteX0" fmla="*/ 0 w 1447800"/>
              <a:gd name="connsiteY0" fmla="*/ 157226 h 943356"/>
              <a:gd name="connsiteX1" fmla="*/ 157225 w 1447800"/>
              <a:gd name="connsiteY1" fmla="*/ 0 h 943356"/>
              <a:gd name="connsiteX2" fmla="*/ 1290573 w 1447800"/>
              <a:gd name="connsiteY2" fmla="*/ 0 h 943356"/>
              <a:gd name="connsiteX3" fmla="*/ 1447800 w 1447800"/>
              <a:gd name="connsiteY3" fmla="*/ 157226 h 943356"/>
              <a:gd name="connsiteX4" fmla="*/ 1447800 w 1447800"/>
              <a:gd name="connsiteY4" fmla="*/ 786130 h 943356"/>
              <a:gd name="connsiteX5" fmla="*/ 1290573 w 1447800"/>
              <a:gd name="connsiteY5" fmla="*/ 943356 h 943356"/>
              <a:gd name="connsiteX6" fmla="*/ 157225 w 1447800"/>
              <a:gd name="connsiteY6" fmla="*/ 943356 h 943356"/>
              <a:gd name="connsiteX7" fmla="*/ 0 w 1447800"/>
              <a:gd name="connsiteY7" fmla="*/ 786130 h 943356"/>
              <a:gd name="connsiteX8" fmla="*/ 0 w 1447800"/>
              <a:gd name="connsiteY8" fmla="*/ 157226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47800" h="943356">
                <a:moveTo>
                  <a:pt x="0" y="157226"/>
                </a:moveTo>
                <a:cubicBezTo>
                  <a:pt x="0" y="70358"/>
                  <a:pt x="70357" y="0"/>
                  <a:pt x="157225" y="0"/>
                </a:cubicBezTo>
                <a:lnTo>
                  <a:pt x="1290573" y="0"/>
                </a:lnTo>
                <a:cubicBezTo>
                  <a:pt x="1377441" y="0"/>
                  <a:pt x="1447800" y="70358"/>
                  <a:pt x="1447800" y="157226"/>
                </a:cubicBezTo>
                <a:lnTo>
                  <a:pt x="1447800" y="786130"/>
                </a:lnTo>
                <a:cubicBezTo>
                  <a:pt x="1447800" y="872998"/>
                  <a:pt x="1377441" y="943356"/>
                  <a:pt x="1290573" y="943356"/>
                </a:cubicBezTo>
                <a:lnTo>
                  <a:pt x="157225" y="943356"/>
                </a:lnTo>
                <a:cubicBezTo>
                  <a:pt x="70357" y="943356"/>
                  <a:pt x="0" y="872998"/>
                  <a:pt x="0" y="786130"/>
                </a:cubicBezTo>
                <a:lnTo>
                  <a:pt x="0" y="157226"/>
                </a:ln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3690" y="2186685"/>
            <a:ext cx="1460500" cy="956056"/>
          </a:xfrm>
          <a:custGeom>
            <a:avLst/>
            <a:gdLst>
              <a:gd name="connsiteX0" fmla="*/ 6350 w 1460500"/>
              <a:gd name="connsiteY0" fmla="*/ 163576 h 956056"/>
              <a:gd name="connsiteX1" fmla="*/ 163575 w 1460500"/>
              <a:gd name="connsiteY1" fmla="*/ 6350 h 956056"/>
              <a:gd name="connsiteX2" fmla="*/ 1296923 w 1460500"/>
              <a:gd name="connsiteY2" fmla="*/ 6350 h 956056"/>
              <a:gd name="connsiteX3" fmla="*/ 1454150 w 1460500"/>
              <a:gd name="connsiteY3" fmla="*/ 163576 h 956056"/>
              <a:gd name="connsiteX4" fmla="*/ 1454150 w 1460500"/>
              <a:gd name="connsiteY4" fmla="*/ 792480 h 956056"/>
              <a:gd name="connsiteX5" fmla="*/ 1296923 w 1460500"/>
              <a:gd name="connsiteY5" fmla="*/ 949706 h 956056"/>
              <a:gd name="connsiteX6" fmla="*/ 163575 w 1460500"/>
              <a:gd name="connsiteY6" fmla="*/ 949706 h 956056"/>
              <a:gd name="connsiteX7" fmla="*/ 6350 w 1460500"/>
              <a:gd name="connsiteY7" fmla="*/ 792480 h 956056"/>
              <a:gd name="connsiteX8" fmla="*/ 6350 w 1460500"/>
              <a:gd name="connsiteY8" fmla="*/ 163576 h 956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0" h="956056">
                <a:moveTo>
                  <a:pt x="6350" y="163576"/>
                </a:moveTo>
                <a:cubicBezTo>
                  <a:pt x="6350" y="76708"/>
                  <a:pt x="76707" y="6350"/>
                  <a:pt x="163575" y="6350"/>
                </a:cubicBezTo>
                <a:lnTo>
                  <a:pt x="1296923" y="6350"/>
                </a:lnTo>
                <a:cubicBezTo>
                  <a:pt x="1383791" y="6350"/>
                  <a:pt x="1454150" y="76708"/>
                  <a:pt x="1454150" y="163576"/>
                </a:cubicBezTo>
                <a:lnTo>
                  <a:pt x="1454150" y="792480"/>
                </a:lnTo>
                <a:cubicBezTo>
                  <a:pt x="1454150" y="879348"/>
                  <a:pt x="1383791" y="949706"/>
                  <a:pt x="1296923" y="949706"/>
                </a:cubicBezTo>
                <a:lnTo>
                  <a:pt x="163575" y="949706"/>
                </a:lnTo>
                <a:cubicBezTo>
                  <a:pt x="76707" y="949706"/>
                  <a:pt x="6350" y="879348"/>
                  <a:pt x="6350" y="792480"/>
                </a:cubicBezTo>
                <a:lnTo>
                  <a:pt x="6350" y="1635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1123" y="2145792"/>
            <a:ext cx="1447800" cy="943355"/>
          </a:xfrm>
          <a:custGeom>
            <a:avLst/>
            <a:gdLst>
              <a:gd name="connsiteX0" fmla="*/ 0 w 1447800"/>
              <a:gd name="connsiteY0" fmla="*/ 157225 h 943355"/>
              <a:gd name="connsiteX1" fmla="*/ 157226 w 1447800"/>
              <a:gd name="connsiteY1" fmla="*/ 0 h 943355"/>
              <a:gd name="connsiteX2" fmla="*/ 1290574 w 1447800"/>
              <a:gd name="connsiteY2" fmla="*/ 0 h 943355"/>
              <a:gd name="connsiteX3" fmla="*/ 1447799 w 1447800"/>
              <a:gd name="connsiteY3" fmla="*/ 157225 h 943355"/>
              <a:gd name="connsiteX4" fmla="*/ 1447799 w 1447800"/>
              <a:gd name="connsiteY4" fmla="*/ 786129 h 943355"/>
              <a:gd name="connsiteX5" fmla="*/ 1290574 w 1447800"/>
              <a:gd name="connsiteY5" fmla="*/ 943355 h 943355"/>
              <a:gd name="connsiteX6" fmla="*/ 157226 w 1447800"/>
              <a:gd name="connsiteY6" fmla="*/ 943355 h 943355"/>
              <a:gd name="connsiteX7" fmla="*/ 0 w 1447800"/>
              <a:gd name="connsiteY7" fmla="*/ 786129 h 943355"/>
              <a:gd name="connsiteX8" fmla="*/ 0 w 1447800"/>
              <a:gd name="connsiteY8" fmla="*/ 157225 h 943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47800" h="943355">
                <a:moveTo>
                  <a:pt x="0" y="157225"/>
                </a:moveTo>
                <a:cubicBezTo>
                  <a:pt x="0" y="70357"/>
                  <a:pt x="70396" y="0"/>
                  <a:pt x="157226" y="0"/>
                </a:cubicBezTo>
                <a:lnTo>
                  <a:pt x="1290574" y="0"/>
                </a:lnTo>
                <a:cubicBezTo>
                  <a:pt x="1377442" y="0"/>
                  <a:pt x="1447799" y="70357"/>
                  <a:pt x="1447799" y="157225"/>
                </a:cubicBezTo>
                <a:lnTo>
                  <a:pt x="1447799" y="786129"/>
                </a:lnTo>
                <a:cubicBezTo>
                  <a:pt x="1447799" y="872997"/>
                  <a:pt x="1377442" y="943355"/>
                  <a:pt x="1290574" y="943355"/>
                </a:cubicBezTo>
                <a:lnTo>
                  <a:pt x="157226" y="943355"/>
                </a:lnTo>
                <a:cubicBezTo>
                  <a:pt x="70396" y="943355"/>
                  <a:pt x="0" y="872997"/>
                  <a:pt x="0" y="786129"/>
                </a:cubicBezTo>
                <a:lnTo>
                  <a:pt x="0" y="15722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773" y="2139442"/>
            <a:ext cx="1460500" cy="956055"/>
          </a:xfrm>
          <a:custGeom>
            <a:avLst/>
            <a:gdLst>
              <a:gd name="connsiteX0" fmla="*/ 6350 w 1460500"/>
              <a:gd name="connsiteY0" fmla="*/ 163575 h 956055"/>
              <a:gd name="connsiteX1" fmla="*/ 163576 w 1460500"/>
              <a:gd name="connsiteY1" fmla="*/ 6350 h 956055"/>
              <a:gd name="connsiteX2" fmla="*/ 1296924 w 1460500"/>
              <a:gd name="connsiteY2" fmla="*/ 6350 h 956055"/>
              <a:gd name="connsiteX3" fmla="*/ 1454149 w 1460500"/>
              <a:gd name="connsiteY3" fmla="*/ 163575 h 956055"/>
              <a:gd name="connsiteX4" fmla="*/ 1454149 w 1460500"/>
              <a:gd name="connsiteY4" fmla="*/ 792479 h 956055"/>
              <a:gd name="connsiteX5" fmla="*/ 1296924 w 1460500"/>
              <a:gd name="connsiteY5" fmla="*/ 949705 h 956055"/>
              <a:gd name="connsiteX6" fmla="*/ 163576 w 1460500"/>
              <a:gd name="connsiteY6" fmla="*/ 949705 h 956055"/>
              <a:gd name="connsiteX7" fmla="*/ 6350 w 1460500"/>
              <a:gd name="connsiteY7" fmla="*/ 792479 h 956055"/>
              <a:gd name="connsiteX8" fmla="*/ 6350 w 1460500"/>
              <a:gd name="connsiteY8" fmla="*/ 163575 h 956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0" h="956055">
                <a:moveTo>
                  <a:pt x="6350" y="163575"/>
                </a:moveTo>
                <a:cubicBezTo>
                  <a:pt x="6350" y="76707"/>
                  <a:pt x="76746" y="6350"/>
                  <a:pt x="163576" y="6350"/>
                </a:cubicBezTo>
                <a:lnTo>
                  <a:pt x="1296924" y="6350"/>
                </a:lnTo>
                <a:cubicBezTo>
                  <a:pt x="1383792" y="6350"/>
                  <a:pt x="1454149" y="76707"/>
                  <a:pt x="1454149" y="163575"/>
                </a:cubicBezTo>
                <a:lnTo>
                  <a:pt x="1454149" y="792479"/>
                </a:lnTo>
                <a:cubicBezTo>
                  <a:pt x="1454149" y="879347"/>
                  <a:pt x="1383792" y="949705"/>
                  <a:pt x="1296924" y="949705"/>
                </a:cubicBezTo>
                <a:lnTo>
                  <a:pt x="163576" y="949705"/>
                </a:lnTo>
                <a:cubicBezTo>
                  <a:pt x="76746" y="949705"/>
                  <a:pt x="6350" y="879347"/>
                  <a:pt x="6350" y="792479"/>
                </a:cubicBezTo>
                <a:lnTo>
                  <a:pt x="6350" y="1635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0400" y="1955800"/>
            <a:ext cx="28702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0500" y="4813300"/>
            <a:ext cx="138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4813300"/>
            <a:ext cx="114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4813300"/>
            <a:ext cx="132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91300" y="4673600"/>
            <a:ext cx="2197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Export</a:t>
            </a:r>
          </a:p>
          <a:p>
            <a:pPr>
              <a:lnSpc>
                <a:spcPts val="2200"/>
              </a:lnSpc>
              <a:tabLst>
                <a:tab pos="139700" algn="l"/>
              </a:tabLst>
            </a:pP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5232400"/>
            <a:ext cx="939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5524500"/>
            <a:ext cx="1549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formatted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5232400"/>
            <a:ext cx="482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5232400"/>
            <a:ext cx="2908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Saved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workspace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19900" y="5219700"/>
            <a:ext cx="571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load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0" y="5219700"/>
            <a:ext cx="571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save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5816600"/>
            <a:ext cx="431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5816600"/>
            <a:ext cx="2717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delimited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19900" y="5816600"/>
            <a:ext cx="571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load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0" y="5816600"/>
            <a:ext cx="571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save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6184900"/>
            <a:ext cx="1358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Spreadsheet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6184900"/>
            <a:ext cx="1193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XLS,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XLSX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0" y="6184900"/>
            <a:ext cx="2260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xlsread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xlswrite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19600" y="203200"/>
            <a:ext cx="13589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762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>
              <a:lnSpc>
                <a:spcPts val="2800"/>
              </a:lnSpc>
              <a:tabLst>
                <a:tab pos="76200" algn="l"/>
                <a:tab pos="762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41300"/>
            <a:ext cx="37592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79400" algn="l"/>
                <a:tab pos="5334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200"/>
              </a:lnSpc>
              <a:tabLst>
                <a:tab pos="279400" algn="l"/>
                <a:tab pos="5334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79400" algn="l"/>
                <a:tab pos="533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2800"/>
              </a:lnSpc>
              <a:tabLst>
                <a:tab pos="279400" algn="l"/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79400" algn="l"/>
                <a:tab pos="533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Supported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formats: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182" y="4597653"/>
            <a:ext cx="6277863" cy="782320"/>
          </a:xfrm>
          <a:custGeom>
            <a:avLst/>
            <a:gdLst>
              <a:gd name="connsiteX0" fmla="*/ 6350 w 6277863"/>
              <a:gd name="connsiteY0" fmla="*/ 775970 h 782320"/>
              <a:gd name="connsiteX1" fmla="*/ 6271513 w 6277863"/>
              <a:gd name="connsiteY1" fmla="*/ 775970 h 782320"/>
              <a:gd name="connsiteX2" fmla="*/ 6271513 w 6277863"/>
              <a:gd name="connsiteY2" fmla="*/ 6350 h 782320"/>
              <a:gd name="connsiteX3" fmla="*/ 6350 w 6277863"/>
              <a:gd name="connsiteY3" fmla="*/ 6350 h 782320"/>
              <a:gd name="connsiteX4" fmla="*/ 6350 w 6277863"/>
              <a:gd name="connsiteY4" fmla="*/ 775970 h 782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77863" h="782320">
                <a:moveTo>
                  <a:pt x="6350" y="775970"/>
                </a:moveTo>
                <a:lnTo>
                  <a:pt x="6271513" y="775970"/>
                </a:lnTo>
                <a:lnTo>
                  <a:pt x="6271513" y="6350"/>
                </a:lnTo>
                <a:lnTo>
                  <a:pt x="6350" y="6350"/>
                </a:lnTo>
                <a:lnTo>
                  <a:pt x="6350" y="7759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182" y="2270505"/>
            <a:ext cx="6277863" cy="1120647"/>
          </a:xfrm>
          <a:custGeom>
            <a:avLst/>
            <a:gdLst>
              <a:gd name="connsiteX0" fmla="*/ 6350 w 6277863"/>
              <a:gd name="connsiteY0" fmla="*/ 1114297 h 1120647"/>
              <a:gd name="connsiteX1" fmla="*/ 6271513 w 6277863"/>
              <a:gd name="connsiteY1" fmla="*/ 1114297 h 1120647"/>
              <a:gd name="connsiteX2" fmla="*/ 6271513 w 6277863"/>
              <a:gd name="connsiteY2" fmla="*/ 6350 h 1120647"/>
              <a:gd name="connsiteX3" fmla="*/ 6350 w 6277863"/>
              <a:gd name="connsiteY3" fmla="*/ 6350 h 1120647"/>
              <a:gd name="connsiteX4" fmla="*/ 6350 w 6277863"/>
              <a:gd name="connsiteY4" fmla="*/ 1114297 h 1120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77863" h="1120647">
                <a:moveTo>
                  <a:pt x="6350" y="1114297"/>
                </a:moveTo>
                <a:lnTo>
                  <a:pt x="6271513" y="1114297"/>
                </a:lnTo>
                <a:lnTo>
                  <a:pt x="6271513" y="6350"/>
                </a:lnTo>
                <a:lnTo>
                  <a:pt x="6350" y="6350"/>
                </a:lnTo>
                <a:lnTo>
                  <a:pt x="6350" y="11142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6438900" cy="546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3683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save()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load()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68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(all)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workspace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clear;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magic(4);</a:t>
            </a:r>
          </a:p>
          <a:p>
            <a:pPr>
              <a:lnSpc>
                <a:spcPts val="26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save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mydata1.mat</a:t>
            </a:r>
          </a:p>
          <a:p>
            <a:pPr>
              <a:lnSpc>
                <a:spcPts val="26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save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mydata2.mat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-ascii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68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load(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'mydata1.mat'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6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load(</a:t>
            </a:r>
            <a:r>
              <a:rPr lang="en-US" altLang="zh-CN" sz="21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'mydata2.mat'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1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'-ascii'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368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variable?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554" y="5726938"/>
            <a:ext cx="7213600" cy="782319"/>
          </a:xfrm>
          <a:custGeom>
            <a:avLst/>
            <a:gdLst>
              <a:gd name="connsiteX0" fmla="*/ 6350 w 7213600"/>
              <a:gd name="connsiteY0" fmla="*/ 775969 h 782319"/>
              <a:gd name="connsiteX1" fmla="*/ 7207250 w 7213600"/>
              <a:gd name="connsiteY1" fmla="*/ 775969 h 782319"/>
              <a:gd name="connsiteX2" fmla="*/ 7207250 w 7213600"/>
              <a:gd name="connsiteY2" fmla="*/ 6350 h 782319"/>
              <a:gd name="connsiteX3" fmla="*/ 6350 w 7213600"/>
              <a:gd name="connsiteY3" fmla="*/ 6350 h 782319"/>
              <a:gd name="connsiteX4" fmla="*/ 6350 w 7213600"/>
              <a:gd name="connsiteY4" fmla="*/ 775969 h 7823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13600" h="782319">
                <a:moveTo>
                  <a:pt x="6350" y="775969"/>
                </a:moveTo>
                <a:lnTo>
                  <a:pt x="7207250" y="775969"/>
                </a:lnTo>
                <a:lnTo>
                  <a:pt x="7207250" y="6350"/>
                </a:lnTo>
                <a:lnTo>
                  <a:pt x="6350" y="6350"/>
                </a:lnTo>
                <a:lnTo>
                  <a:pt x="6350" y="7759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625600"/>
            <a:ext cx="4914900" cy="318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7023100" cy="571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2921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Reading: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xlsread()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921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spreadsheet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Score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xlsread(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'04Score.xlsx'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6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Score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xlsread(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'04Score.xlsx'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'B2:D4'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182" y="2774950"/>
            <a:ext cx="7800339" cy="1120647"/>
          </a:xfrm>
          <a:custGeom>
            <a:avLst/>
            <a:gdLst>
              <a:gd name="connsiteX0" fmla="*/ 6350 w 7800339"/>
              <a:gd name="connsiteY0" fmla="*/ 1114297 h 1120647"/>
              <a:gd name="connsiteX1" fmla="*/ 7793989 w 7800339"/>
              <a:gd name="connsiteY1" fmla="*/ 1114297 h 1120647"/>
              <a:gd name="connsiteX2" fmla="*/ 7793989 w 7800339"/>
              <a:gd name="connsiteY2" fmla="*/ 6350 h 1120647"/>
              <a:gd name="connsiteX3" fmla="*/ 6350 w 7800339"/>
              <a:gd name="connsiteY3" fmla="*/ 6350 h 1120647"/>
              <a:gd name="connsiteX4" fmla="*/ 6350 w 7800339"/>
              <a:gd name="connsiteY4" fmla="*/ 1114297 h 1120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00339" h="1120647">
                <a:moveTo>
                  <a:pt x="6350" y="1114297"/>
                </a:moveTo>
                <a:lnTo>
                  <a:pt x="7793989" y="1114297"/>
                </a:lnTo>
                <a:lnTo>
                  <a:pt x="7793989" y="6350"/>
                </a:lnTo>
                <a:lnTo>
                  <a:pt x="6350" y="6350"/>
                </a:lnTo>
                <a:lnTo>
                  <a:pt x="6350" y="11142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76300"/>
            <a:ext cx="7886700" cy="454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177800" algn="l"/>
                <a:tab pos="3683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Writing: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xlswrite()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77800" algn="l"/>
                <a:tab pos="368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</a:p>
          <a:p>
            <a:pPr>
              <a:lnSpc>
                <a:spcPts val="33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spreadsheet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mean(Score')';</a:t>
            </a:r>
          </a:p>
          <a:p>
            <a:pPr>
              <a:lnSpc>
                <a:spcPts val="26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xlswrite(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'04Score.xlsx'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'E2:E4'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6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xlswrite(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'04Score.xlsx'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'Mean'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'E1'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77800" algn="l"/>
                <a:tab pos="3683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deviations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</a:p>
          <a:p>
            <a:pPr>
              <a:lnSpc>
                <a:spcPts val="33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7654" y="2198877"/>
            <a:ext cx="7175500" cy="442467"/>
          </a:xfrm>
          <a:custGeom>
            <a:avLst/>
            <a:gdLst>
              <a:gd name="connsiteX0" fmla="*/ 6350 w 7175500"/>
              <a:gd name="connsiteY0" fmla="*/ 436117 h 442467"/>
              <a:gd name="connsiteX1" fmla="*/ 7169150 w 7175500"/>
              <a:gd name="connsiteY1" fmla="*/ 436117 h 442467"/>
              <a:gd name="connsiteX2" fmla="*/ 7169150 w 7175500"/>
              <a:gd name="connsiteY2" fmla="*/ 6350 h 442467"/>
              <a:gd name="connsiteX3" fmla="*/ 6350 w 7175500"/>
              <a:gd name="connsiteY3" fmla="*/ 6350 h 442467"/>
              <a:gd name="connsiteX4" fmla="*/ 6350 w 7175500"/>
              <a:gd name="connsiteY4" fmla="*/ 436117 h 442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75500" h="442467">
                <a:moveTo>
                  <a:pt x="6350" y="436117"/>
                </a:moveTo>
                <a:lnTo>
                  <a:pt x="7169150" y="436117"/>
                </a:lnTo>
                <a:lnTo>
                  <a:pt x="7169150" y="6350"/>
                </a:lnTo>
                <a:lnTo>
                  <a:pt x="6350" y="6350"/>
                </a:lnTo>
                <a:lnTo>
                  <a:pt x="6350" y="4361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768600"/>
            <a:ext cx="4483100" cy="290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8026400" cy="584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  <a:tab pos="3302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Spreadsheet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  <a:tab pos="3302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[Score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Header]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xlsread(</a:t>
            </a:r>
            <a:r>
              <a:rPr lang="en-US" altLang="zh-CN" sz="21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'04Score.xlsx'</a:t>
            </a:r>
            <a:r>
              <a:rPr lang="en-US" altLang="zh-CN" sz="21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3302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3300"/>
              </a:lnSpc>
              <a:tabLst>
                <a:tab pos="1778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file?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62455" y="5580886"/>
            <a:ext cx="7551419" cy="1200911"/>
          </a:xfrm>
          <a:custGeom>
            <a:avLst/>
            <a:gdLst>
              <a:gd name="connsiteX0" fmla="*/ 0 w 7551419"/>
              <a:gd name="connsiteY0" fmla="*/ 1200911 h 1200911"/>
              <a:gd name="connsiteX1" fmla="*/ 7551420 w 7551419"/>
              <a:gd name="connsiteY1" fmla="*/ 1200911 h 1200911"/>
              <a:gd name="connsiteX2" fmla="*/ 7551420 w 7551419"/>
              <a:gd name="connsiteY2" fmla="*/ 0 h 1200911"/>
              <a:gd name="connsiteX3" fmla="*/ 0 w 7551419"/>
              <a:gd name="connsiteY3" fmla="*/ 0 h 1200911"/>
              <a:gd name="connsiteX4" fmla="*/ 0 w 7551419"/>
              <a:gd name="connsiteY4" fmla="*/ 1200911 h 1200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51419" h="1200911">
                <a:moveTo>
                  <a:pt x="0" y="1200911"/>
                </a:moveTo>
                <a:lnTo>
                  <a:pt x="7551420" y="1200911"/>
                </a:lnTo>
                <a:lnTo>
                  <a:pt x="7551420" y="0"/>
                </a:lnTo>
                <a:lnTo>
                  <a:pt x="0" y="0"/>
                </a:lnTo>
                <a:lnTo>
                  <a:pt x="0" y="1200911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56105" y="5574536"/>
            <a:ext cx="7564119" cy="1213611"/>
          </a:xfrm>
          <a:custGeom>
            <a:avLst/>
            <a:gdLst>
              <a:gd name="connsiteX0" fmla="*/ 6350 w 7564119"/>
              <a:gd name="connsiteY0" fmla="*/ 1207261 h 1213611"/>
              <a:gd name="connsiteX1" fmla="*/ 7557770 w 7564119"/>
              <a:gd name="connsiteY1" fmla="*/ 1207261 h 1213611"/>
              <a:gd name="connsiteX2" fmla="*/ 7557770 w 7564119"/>
              <a:gd name="connsiteY2" fmla="*/ 6350 h 1213611"/>
              <a:gd name="connsiteX3" fmla="*/ 6350 w 7564119"/>
              <a:gd name="connsiteY3" fmla="*/ 6350 h 1213611"/>
              <a:gd name="connsiteX4" fmla="*/ 6350 w 7564119"/>
              <a:gd name="connsiteY4" fmla="*/ 1207261 h 1213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64119" h="1213611">
                <a:moveTo>
                  <a:pt x="6350" y="1207261"/>
                </a:moveTo>
                <a:lnTo>
                  <a:pt x="7557770" y="1207261"/>
                </a:lnTo>
                <a:lnTo>
                  <a:pt x="7557770" y="6350"/>
                </a:lnTo>
                <a:lnTo>
                  <a:pt x="6350" y="6350"/>
                </a:lnTo>
                <a:lnTo>
                  <a:pt x="6350" y="12072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9155" y="5666232"/>
            <a:ext cx="288035" cy="288035"/>
          </a:xfrm>
          <a:custGeom>
            <a:avLst/>
            <a:gdLst>
              <a:gd name="connsiteX0" fmla="*/ 0 w 288035"/>
              <a:gd name="connsiteY0" fmla="*/ 144017 h 288035"/>
              <a:gd name="connsiteX1" fmla="*/ 144017 w 288035"/>
              <a:gd name="connsiteY1" fmla="*/ 0 h 288035"/>
              <a:gd name="connsiteX2" fmla="*/ 288036 w 288035"/>
              <a:gd name="connsiteY2" fmla="*/ 144017 h 288035"/>
              <a:gd name="connsiteX3" fmla="*/ 144017 w 288035"/>
              <a:gd name="connsiteY3" fmla="*/ 288035 h 288035"/>
              <a:gd name="connsiteX4" fmla="*/ 0 w 288035"/>
              <a:gd name="connsiteY4" fmla="*/ 144017 h 288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8035" h="288035">
                <a:moveTo>
                  <a:pt x="0" y="144017"/>
                </a:moveTo>
                <a:cubicBezTo>
                  <a:pt x="0" y="64477"/>
                  <a:pt x="64516" y="0"/>
                  <a:pt x="144017" y="0"/>
                </a:cubicBezTo>
                <a:cubicBezTo>
                  <a:pt x="223520" y="0"/>
                  <a:pt x="288036" y="64477"/>
                  <a:pt x="288036" y="144017"/>
                </a:cubicBezTo>
                <a:cubicBezTo>
                  <a:pt x="288036" y="223558"/>
                  <a:pt x="223520" y="288035"/>
                  <a:pt x="144017" y="288035"/>
                </a:cubicBezTo>
                <a:cubicBezTo>
                  <a:pt x="64516" y="288035"/>
                  <a:pt x="0" y="223558"/>
                  <a:pt x="0" y="144017"/>
                </a:cubicBezTo>
              </a:path>
            </a:pathLst>
          </a:custGeom>
          <a:solidFill>
            <a:srgbClr val="7030a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6134100"/>
            <a:ext cx="3048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5359400"/>
            <a:ext cx="1016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6800" y="1701800"/>
            <a:ext cx="2247900" cy="299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447800" y="5651500"/>
            <a:ext cx="647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John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5651500"/>
            <a:ext cx="673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5651500"/>
            <a:ext cx="33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5651500"/>
            <a:ext cx="16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5651500"/>
            <a:ext cx="58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12.3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62900" y="5651500"/>
            <a:ext cx="58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3.24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6032500"/>
            <a:ext cx="660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Tom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Jean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6032500"/>
            <a:ext cx="673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1995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6032500"/>
            <a:ext cx="330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6032500"/>
            <a:ext cx="165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6032500"/>
            <a:ext cx="584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2.3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10.2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62900" y="6032500"/>
            <a:ext cx="419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" y="6019800"/>
            <a:ext cx="546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fid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5715000" cy="458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  <a:tab pos="7366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Low-level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Input/Output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  <a:tab pos="736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1778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7366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  <a:tab pos="736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3300"/>
              </a:lnSpc>
              <a:tabLst>
                <a:tab pos="1778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3300"/>
              </a:lnSpc>
              <a:tabLst>
                <a:tab pos="1778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moved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778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862" y="2060841"/>
            <a:ext cx="2676017" cy="409308"/>
          </a:xfrm>
          <a:custGeom>
            <a:avLst/>
            <a:gdLst>
              <a:gd name="connsiteX0" fmla="*/ 0 w 2676017"/>
              <a:gd name="connsiteY0" fmla="*/ 409308 h 409308"/>
              <a:gd name="connsiteX1" fmla="*/ 2676016 w 2676017"/>
              <a:gd name="connsiteY1" fmla="*/ 409308 h 409308"/>
              <a:gd name="connsiteX2" fmla="*/ 2676016 w 2676017"/>
              <a:gd name="connsiteY2" fmla="*/ 0 h 409308"/>
              <a:gd name="connsiteX3" fmla="*/ 0 w 2676017"/>
              <a:gd name="connsiteY3" fmla="*/ 0 h 409308"/>
              <a:gd name="connsiteX4" fmla="*/ 0 w 2676017"/>
              <a:gd name="connsiteY4" fmla="*/ 409308 h 409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6017" h="409308">
                <a:moveTo>
                  <a:pt x="0" y="409308"/>
                </a:moveTo>
                <a:lnTo>
                  <a:pt x="2676016" y="409308"/>
                </a:lnTo>
                <a:lnTo>
                  <a:pt x="2676016" y="0"/>
                </a:lnTo>
                <a:lnTo>
                  <a:pt x="0" y="0"/>
                </a:lnTo>
                <a:lnTo>
                  <a:pt x="0" y="409308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802" y="2060841"/>
            <a:ext cx="5553582" cy="409308"/>
          </a:xfrm>
          <a:custGeom>
            <a:avLst/>
            <a:gdLst>
              <a:gd name="connsiteX0" fmla="*/ 0 w 5553582"/>
              <a:gd name="connsiteY0" fmla="*/ 409308 h 409308"/>
              <a:gd name="connsiteX1" fmla="*/ 5553582 w 5553582"/>
              <a:gd name="connsiteY1" fmla="*/ 409308 h 409308"/>
              <a:gd name="connsiteX2" fmla="*/ 5553582 w 5553582"/>
              <a:gd name="connsiteY2" fmla="*/ 0 h 409308"/>
              <a:gd name="connsiteX3" fmla="*/ 0 w 5553582"/>
              <a:gd name="connsiteY3" fmla="*/ 0 h 409308"/>
              <a:gd name="connsiteX4" fmla="*/ 0 w 5553582"/>
              <a:gd name="connsiteY4" fmla="*/ 409308 h 409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53582" h="409308">
                <a:moveTo>
                  <a:pt x="0" y="409308"/>
                </a:moveTo>
                <a:lnTo>
                  <a:pt x="5553582" y="409308"/>
                </a:lnTo>
                <a:lnTo>
                  <a:pt x="5553582" y="0"/>
                </a:lnTo>
                <a:lnTo>
                  <a:pt x="0" y="0"/>
                </a:lnTo>
                <a:lnTo>
                  <a:pt x="0" y="409308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862" y="2879496"/>
            <a:ext cx="2676017" cy="409295"/>
          </a:xfrm>
          <a:custGeom>
            <a:avLst/>
            <a:gdLst>
              <a:gd name="connsiteX0" fmla="*/ 0 w 2676017"/>
              <a:gd name="connsiteY0" fmla="*/ 409295 h 409295"/>
              <a:gd name="connsiteX1" fmla="*/ 2676016 w 2676017"/>
              <a:gd name="connsiteY1" fmla="*/ 409295 h 409295"/>
              <a:gd name="connsiteX2" fmla="*/ 2676016 w 2676017"/>
              <a:gd name="connsiteY2" fmla="*/ 0 h 409295"/>
              <a:gd name="connsiteX3" fmla="*/ 0 w 2676017"/>
              <a:gd name="connsiteY3" fmla="*/ 0 h 409295"/>
              <a:gd name="connsiteX4" fmla="*/ 0 w 2676017"/>
              <a:gd name="connsiteY4" fmla="*/ 409295 h 409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6017" h="409295">
                <a:moveTo>
                  <a:pt x="0" y="409295"/>
                </a:moveTo>
                <a:lnTo>
                  <a:pt x="2676016" y="409295"/>
                </a:lnTo>
                <a:lnTo>
                  <a:pt x="2676016" y="0"/>
                </a:lnTo>
                <a:lnTo>
                  <a:pt x="0" y="0"/>
                </a:lnTo>
                <a:lnTo>
                  <a:pt x="0" y="40929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802" y="2879496"/>
            <a:ext cx="5553582" cy="409295"/>
          </a:xfrm>
          <a:custGeom>
            <a:avLst/>
            <a:gdLst>
              <a:gd name="connsiteX0" fmla="*/ 0 w 5553582"/>
              <a:gd name="connsiteY0" fmla="*/ 409295 h 409295"/>
              <a:gd name="connsiteX1" fmla="*/ 5553582 w 5553582"/>
              <a:gd name="connsiteY1" fmla="*/ 409295 h 409295"/>
              <a:gd name="connsiteX2" fmla="*/ 5553582 w 5553582"/>
              <a:gd name="connsiteY2" fmla="*/ 0 h 409295"/>
              <a:gd name="connsiteX3" fmla="*/ 0 w 5553582"/>
              <a:gd name="connsiteY3" fmla="*/ 0 h 409295"/>
              <a:gd name="connsiteX4" fmla="*/ 0 w 5553582"/>
              <a:gd name="connsiteY4" fmla="*/ 409295 h 409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53582" h="409295">
                <a:moveTo>
                  <a:pt x="0" y="409295"/>
                </a:moveTo>
                <a:lnTo>
                  <a:pt x="5553582" y="409295"/>
                </a:lnTo>
                <a:lnTo>
                  <a:pt x="5553582" y="0"/>
                </a:lnTo>
                <a:lnTo>
                  <a:pt x="0" y="0"/>
                </a:lnTo>
                <a:lnTo>
                  <a:pt x="0" y="40929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862" y="3697998"/>
            <a:ext cx="2676017" cy="409308"/>
          </a:xfrm>
          <a:custGeom>
            <a:avLst/>
            <a:gdLst>
              <a:gd name="connsiteX0" fmla="*/ 0 w 2676017"/>
              <a:gd name="connsiteY0" fmla="*/ 409308 h 409308"/>
              <a:gd name="connsiteX1" fmla="*/ 2676016 w 2676017"/>
              <a:gd name="connsiteY1" fmla="*/ 409308 h 409308"/>
              <a:gd name="connsiteX2" fmla="*/ 2676016 w 2676017"/>
              <a:gd name="connsiteY2" fmla="*/ 0 h 409308"/>
              <a:gd name="connsiteX3" fmla="*/ 0 w 2676017"/>
              <a:gd name="connsiteY3" fmla="*/ 0 h 409308"/>
              <a:gd name="connsiteX4" fmla="*/ 0 w 2676017"/>
              <a:gd name="connsiteY4" fmla="*/ 409308 h 409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6017" h="409308">
                <a:moveTo>
                  <a:pt x="0" y="409308"/>
                </a:moveTo>
                <a:lnTo>
                  <a:pt x="2676016" y="409308"/>
                </a:lnTo>
                <a:lnTo>
                  <a:pt x="2676016" y="0"/>
                </a:lnTo>
                <a:lnTo>
                  <a:pt x="0" y="0"/>
                </a:lnTo>
                <a:lnTo>
                  <a:pt x="0" y="409308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802" y="3697998"/>
            <a:ext cx="5553582" cy="409308"/>
          </a:xfrm>
          <a:custGeom>
            <a:avLst/>
            <a:gdLst>
              <a:gd name="connsiteX0" fmla="*/ 0 w 5553582"/>
              <a:gd name="connsiteY0" fmla="*/ 409308 h 409308"/>
              <a:gd name="connsiteX1" fmla="*/ 5553582 w 5553582"/>
              <a:gd name="connsiteY1" fmla="*/ 409308 h 409308"/>
              <a:gd name="connsiteX2" fmla="*/ 5553582 w 5553582"/>
              <a:gd name="connsiteY2" fmla="*/ 0 h 409308"/>
              <a:gd name="connsiteX3" fmla="*/ 0 w 5553582"/>
              <a:gd name="connsiteY3" fmla="*/ 0 h 409308"/>
              <a:gd name="connsiteX4" fmla="*/ 0 w 5553582"/>
              <a:gd name="connsiteY4" fmla="*/ 409308 h 409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53582" h="409308">
                <a:moveTo>
                  <a:pt x="0" y="409308"/>
                </a:moveTo>
                <a:lnTo>
                  <a:pt x="5553582" y="409308"/>
                </a:lnTo>
                <a:lnTo>
                  <a:pt x="5553582" y="0"/>
                </a:lnTo>
                <a:lnTo>
                  <a:pt x="0" y="0"/>
                </a:lnTo>
                <a:lnTo>
                  <a:pt x="0" y="409308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862" y="4516653"/>
            <a:ext cx="2676017" cy="409295"/>
          </a:xfrm>
          <a:custGeom>
            <a:avLst/>
            <a:gdLst>
              <a:gd name="connsiteX0" fmla="*/ 0 w 2676017"/>
              <a:gd name="connsiteY0" fmla="*/ 409295 h 409295"/>
              <a:gd name="connsiteX1" fmla="*/ 2676016 w 2676017"/>
              <a:gd name="connsiteY1" fmla="*/ 409295 h 409295"/>
              <a:gd name="connsiteX2" fmla="*/ 2676016 w 2676017"/>
              <a:gd name="connsiteY2" fmla="*/ 0 h 409295"/>
              <a:gd name="connsiteX3" fmla="*/ 0 w 2676017"/>
              <a:gd name="connsiteY3" fmla="*/ 0 h 409295"/>
              <a:gd name="connsiteX4" fmla="*/ 0 w 2676017"/>
              <a:gd name="connsiteY4" fmla="*/ 409295 h 409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6017" h="409295">
                <a:moveTo>
                  <a:pt x="0" y="409295"/>
                </a:moveTo>
                <a:lnTo>
                  <a:pt x="2676016" y="409295"/>
                </a:lnTo>
                <a:lnTo>
                  <a:pt x="2676016" y="0"/>
                </a:lnTo>
                <a:lnTo>
                  <a:pt x="0" y="0"/>
                </a:lnTo>
                <a:lnTo>
                  <a:pt x="0" y="40929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802" y="4516653"/>
            <a:ext cx="5553582" cy="409295"/>
          </a:xfrm>
          <a:custGeom>
            <a:avLst/>
            <a:gdLst>
              <a:gd name="connsiteX0" fmla="*/ 0 w 5553582"/>
              <a:gd name="connsiteY0" fmla="*/ 409295 h 409295"/>
              <a:gd name="connsiteX1" fmla="*/ 5553582 w 5553582"/>
              <a:gd name="connsiteY1" fmla="*/ 409295 h 409295"/>
              <a:gd name="connsiteX2" fmla="*/ 5553582 w 5553582"/>
              <a:gd name="connsiteY2" fmla="*/ 0 h 409295"/>
              <a:gd name="connsiteX3" fmla="*/ 0 w 5553582"/>
              <a:gd name="connsiteY3" fmla="*/ 0 h 409295"/>
              <a:gd name="connsiteX4" fmla="*/ 0 w 5553582"/>
              <a:gd name="connsiteY4" fmla="*/ 409295 h 409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53582" h="409295">
                <a:moveTo>
                  <a:pt x="0" y="409295"/>
                </a:moveTo>
                <a:lnTo>
                  <a:pt x="5553582" y="409295"/>
                </a:lnTo>
                <a:lnTo>
                  <a:pt x="5553582" y="0"/>
                </a:lnTo>
                <a:lnTo>
                  <a:pt x="0" y="0"/>
                </a:lnTo>
                <a:lnTo>
                  <a:pt x="0" y="40929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862" y="5335257"/>
            <a:ext cx="2676017" cy="409308"/>
          </a:xfrm>
          <a:custGeom>
            <a:avLst/>
            <a:gdLst>
              <a:gd name="connsiteX0" fmla="*/ 0 w 2676017"/>
              <a:gd name="connsiteY0" fmla="*/ 409308 h 409308"/>
              <a:gd name="connsiteX1" fmla="*/ 2676016 w 2676017"/>
              <a:gd name="connsiteY1" fmla="*/ 409308 h 409308"/>
              <a:gd name="connsiteX2" fmla="*/ 2676016 w 2676017"/>
              <a:gd name="connsiteY2" fmla="*/ 0 h 409308"/>
              <a:gd name="connsiteX3" fmla="*/ 0 w 2676017"/>
              <a:gd name="connsiteY3" fmla="*/ 0 h 409308"/>
              <a:gd name="connsiteX4" fmla="*/ 0 w 2676017"/>
              <a:gd name="connsiteY4" fmla="*/ 409308 h 409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6017" h="409308">
                <a:moveTo>
                  <a:pt x="0" y="409308"/>
                </a:moveTo>
                <a:lnTo>
                  <a:pt x="2676016" y="409308"/>
                </a:lnTo>
                <a:lnTo>
                  <a:pt x="2676016" y="0"/>
                </a:lnTo>
                <a:lnTo>
                  <a:pt x="0" y="0"/>
                </a:lnTo>
                <a:lnTo>
                  <a:pt x="0" y="409308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2802" y="5335257"/>
            <a:ext cx="5553582" cy="409308"/>
          </a:xfrm>
          <a:custGeom>
            <a:avLst/>
            <a:gdLst>
              <a:gd name="connsiteX0" fmla="*/ 0 w 5553582"/>
              <a:gd name="connsiteY0" fmla="*/ 409308 h 409308"/>
              <a:gd name="connsiteX1" fmla="*/ 5553582 w 5553582"/>
              <a:gd name="connsiteY1" fmla="*/ 409308 h 409308"/>
              <a:gd name="connsiteX2" fmla="*/ 5553582 w 5553582"/>
              <a:gd name="connsiteY2" fmla="*/ 0 h 409308"/>
              <a:gd name="connsiteX3" fmla="*/ 0 w 5553582"/>
              <a:gd name="connsiteY3" fmla="*/ 0 h 409308"/>
              <a:gd name="connsiteX4" fmla="*/ 0 w 5553582"/>
              <a:gd name="connsiteY4" fmla="*/ 409308 h 409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53582" h="409308">
                <a:moveTo>
                  <a:pt x="0" y="409308"/>
                </a:moveTo>
                <a:lnTo>
                  <a:pt x="5553582" y="409308"/>
                </a:lnTo>
                <a:lnTo>
                  <a:pt x="5553582" y="0"/>
                </a:lnTo>
                <a:lnTo>
                  <a:pt x="0" y="0"/>
                </a:lnTo>
                <a:lnTo>
                  <a:pt x="0" y="409308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512" y="2054479"/>
            <a:ext cx="8242351" cy="25400"/>
          </a:xfrm>
          <a:custGeom>
            <a:avLst/>
            <a:gdLst>
              <a:gd name="connsiteX0" fmla="*/ 6350 w 8242351"/>
              <a:gd name="connsiteY0" fmla="*/ 6350 h 25400"/>
              <a:gd name="connsiteX1" fmla="*/ 8236000 w 82423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51" h="25400">
                <a:moveTo>
                  <a:pt x="6350" y="6350"/>
                </a:moveTo>
                <a:lnTo>
                  <a:pt x="8236000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512" y="6147511"/>
            <a:ext cx="8242351" cy="25400"/>
          </a:xfrm>
          <a:custGeom>
            <a:avLst/>
            <a:gdLst>
              <a:gd name="connsiteX0" fmla="*/ 6350 w 8242351"/>
              <a:gd name="connsiteY0" fmla="*/ 6350 h 25400"/>
              <a:gd name="connsiteX1" fmla="*/ 8236000 w 82423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51" h="25400">
                <a:moveTo>
                  <a:pt x="6350" y="6350"/>
                </a:moveTo>
                <a:lnTo>
                  <a:pt x="8236000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46" y="2408808"/>
            <a:ext cx="1459953" cy="12192"/>
          </a:xfrm>
          <a:custGeom>
            <a:avLst/>
            <a:gdLst>
              <a:gd name="connsiteX0" fmla="*/ 0 w 1459953"/>
              <a:gd name="connsiteY0" fmla="*/ 0 h 12192"/>
              <a:gd name="connsiteX1" fmla="*/ 486663 w 1459953"/>
              <a:gd name="connsiteY1" fmla="*/ 0 h 12192"/>
              <a:gd name="connsiteX2" fmla="*/ 973289 w 1459953"/>
              <a:gd name="connsiteY2" fmla="*/ 0 h 12192"/>
              <a:gd name="connsiteX3" fmla="*/ 1459953 w 1459953"/>
              <a:gd name="connsiteY3" fmla="*/ 0 h 12192"/>
              <a:gd name="connsiteX4" fmla="*/ 1459953 w 1459953"/>
              <a:gd name="connsiteY4" fmla="*/ 12192 h 12192"/>
              <a:gd name="connsiteX5" fmla="*/ 973289 w 1459953"/>
              <a:gd name="connsiteY5" fmla="*/ 12192 h 12192"/>
              <a:gd name="connsiteX6" fmla="*/ 486663 w 1459953"/>
              <a:gd name="connsiteY6" fmla="*/ 12192 h 12192"/>
              <a:gd name="connsiteX7" fmla="*/ 0 w 1459953"/>
              <a:gd name="connsiteY7" fmla="*/ 12192 h 12192"/>
              <a:gd name="connsiteX8" fmla="*/ 0 w 1459953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9953" h="12192">
                <a:moveTo>
                  <a:pt x="0" y="0"/>
                </a:moveTo>
                <a:lnTo>
                  <a:pt x="486663" y="0"/>
                </a:lnTo>
                <a:lnTo>
                  <a:pt x="973289" y="0"/>
                </a:lnTo>
                <a:lnTo>
                  <a:pt x="1459953" y="0"/>
                </a:lnTo>
                <a:lnTo>
                  <a:pt x="1459953" y="12192"/>
                </a:lnTo>
                <a:lnTo>
                  <a:pt x="973289" y="12192"/>
                </a:lnTo>
                <a:lnTo>
                  <a:pt x="48666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46" y="2818002"/>
            <a:ext cx="1459953" cy="12192"/>
          </a:xfrm>
          <a:custGeom>
            <a:avLst/>
            <a:gdLst>
              <a:gd name="connsiteX0" fmla="*/ 0 w 1459953"/>
              <a:gd name="connsiteY0" fmla="*/ 0 h 12192"/>
              <a:gd name="connsiteX1" fmla="*/ 486663 w 1459953"/>
              <a:gd name="connsiteY1" fmla="*/ 0 h 12192"/>
              <a:gd name="connsiteX2" fmla="*/ 973289 w 1459953"/>
              <a:gd name="connsiteY2" fmla="*/ 0 h 12192"/>
              <a:gd name="connsiteX3" fmla="*/ 1459953 w 1459953"/>
              <a:gd name="connsiteY3" fmla="*/ 0 h 12192"/>
              <a:gd name="connsiteX4" fmla="*/ 1459953 w 1459953"/>
              <a:gd name="connsiteY4" fmla="*/ 12192 h 12192"/>
              <a:gd name="connsiteX5" fmla="*/ 973289 w 1459953"/>
              <a:gd name="connsiteY5" fmla="*/ 12192 h 12192"/>
              <a:gd name="connsiteX6" fmla="*/ 486663 w 1459953"/>
              <a:gd name="connsiteY6" fmla="*/ 12192 h 12192"/>
              <a:gd name="connsiteX7" fmla="*/ 0 w 1459953"/>
              <a:gd name="connsiteY7" fmla="*/ 12192 h 12192"/>
              <a:gd name="connsiteX8" fmla="*/ 0 w 1459953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9953" h="12192">
                <a:moveTo>
                  <a:pt x="0" y="0"/>
                </a:moveTo>
                <a:lnTo>
                  <a:pt x="486663" y="0"/>
                </a:lnTo>
                <a:lnTo>
                  <a:pt x="973289" y="0"/>
                </a:lnTo>
                <a:lnTo>
                  <a:pt x="1459953" y="0"/>
                </a:lnTo>
                <a:lnTo>
                  <a:pt x="1459953" y="12192"/>
                </a:lnTo>
                <a:lnTo>
                  <a:pt x="973289" y="12192"/>
                </a:lnTo>
                <a:lnTo>
                  <a:pt x="48666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46" y="3227323"/>
            <a:ext cx="1095717" cy="12192"/>
          </a:xfrm>
          <a:custGeom>
            <a:avLst/>
            <a:gdLst>
              <a:gd name="connsiteX0" fmla="*/ 0 w 1095717"/>
              <a:gd name="connsiteY0" fmla="*/ 0 h 12192"/>
              <a:gd name="connsiteX1" fmla="*/ 547877 w 1095717"/>
              <a:gd name="connsiteY1" fmla="*/ 0 h 12192"/>
              <a:gd name="connsiteX2" fmla="*/ 1095717 w 1095717"/>
              <a:gd name="connsiteY2" fmla="*/ 0 h 12192"/>
              <a:gd name="connsiteX3" fmla="*/ 1095717 w 1095717"/>
              <a:gd name="connsiteY3" fmla="*/ 12192 h 12192"/>
              <a:gd name="connsiteX4" fmla="*/ 547877 w 1095717"/>
              <a:gd name="connsiteY4" fmla="*/ 12192 h 12192"/>
              <a:gd name="connsiteX5" fmla="*/ 0 w 1095717"/>
              <a:gd name="connsiteY5" fmla="*/ 12192 h 12192"/>
              <a:gd name="connsiteX6" fmla="*/ 0 w 1095717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95717" h="12192">
                <a:moveTo>
                  <a:pt x="0" y="0"/>
                </a:moveTo>
                <a:lnTo>
                  <a:pt x="547877" y="0"/>
                </a:lnTo>
                <a:lnTo>
                  <a:pt x="1095717" y="0"/>
                </a:lnTo>
                <a:lnTo>
                  <a:pt x="1095717" y="12192"/>
                </a:lnTo>
                <a:lnTo>
                  <a:pt x="547877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46" y="3636645"/>
            <a:ext cx="1278597" cy="12191"/>
          </a:xfrm>
          <a:custGeom>
            <a:avLst/>
            <a:gdLst>
              <a:gd name="connsiteX0" fmla="*/ 0 w 1278597"/>
              <a:gd name="connsiteY0" fmla="*/ 0 h 12191"/>
              <a:gd name="connsiteX1" fmla="*/ 639318 w 1278597"/>
              <a:gd name="connsiteY1" fmla="*/ 0 h 12191"/>
              <a:gd name="connsiteX2" fmla="*/ 1278597 w 1278597"/>
              <a:gd name="connsiteY2" fmla="*/ 0 h 12191"/>
              <a:gd name="connsiteX3" fmla="*/ 1278597 w 1278597"/>
              <a:gd name="connsiteY3" fmla="*/ 12191 h 12191"/>
              <a:gd name="connsiteX4" fmla="*/ 639318 w 1278597"/>
              <a:gd name="connsiteY4" fmla="*/ 12191 h 12191"/>
              <a:gd name="connsiteX5" fmla="*/ 0 w 1278597"/>
              <a:gd name="connsiteY5" fmla="*/ 12191 h 12191"/>
              <a:gd name="connsiteX6" fmla="*/ 0 w 1278597"/>
              <a:gd name="connsiteY6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78597" h="12191">
                <a:moveTo>
                  <a:pt x="0" y="0"/>
                </a:moveTo>
                <a:lnTo>
                  <a:pt x="639318" y="0"/>
                </a:lnTo>
                <a:lnTo>
                  <a:pt x="1278597" y="0"/>
                </a:lnTo>
                <a:lnTo>
                  <a:pt x="1278597" y="12191"/>
                </a:lnTo>
                <a:lnTo>
                  <a:pt x="639318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46" y="4045965"/>
            <a:ext cx="1278597" cy="12192"/>
          </a:xfrm>
          <a:custGeom>
            <a:avLst/>
            <a:gdLst>
              <a:gd name="connsiteX0" fmla="*/ 0 w 1278597"/>
              <a:gd name="connsiteY0" fmla="*/ 0 h 12192"/>
              <a:gd name="connsiteX1" fmla="*/ 639318 w 1278597"/>
              <a:gd name="connsiteY1" fmla="*/ 0 h 12192"/>
              <a:gd name="connsiteX2" fmla="*/ 1278597 w 1278597"/>
              <a:gd name="connsiteY2" fmla="*/ 0 h 12192"/>
              <a:gd name="connsiteX3" fmla="*/ 1278597 w 1278597"/>
              <a:gd name="connsiteY3" fmla="*/ 12192 h 12192"/>
              <a:gd name="connsiteX4" fmla="*/ 639318 w 1278597"/>
              <a:gd name="connsiteY4" fmla="*/ 12192 h 12192"/>
              <a:gd name="connsiteX5" fmla="*/ 0 w 1278597"/>
              <a:gd name="connsiteY5" fmla="*/ 12192 h 12192"/>
              <a:gd name="connsiteX6" fmla="*/ 0 w 1278597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78597" h="12192">
                <a:moveTo>
                  <a:pt x="0" y="0"/>
                </a:moveTo>
                <a:lnTo>
                  <a:pt x="639318" y="0"/>
                </a:lnTo>
                <a:lnTo>
                  <a:pt x="1278597" y="0"/>
                </a:lnTo>
                <a:lnTo>
                  <a:pt x="1278597" y="12192"/>
                </a:lnTo>
                <a:lnTo>
                  <a:pt x="639318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46" y="4455286"/>
            <a:ext cx="1278597" cy="12191"/>
          </a:xfrm>
          <a:custGeom>
            <a:avLst/>
            <a:gdLst>
              <a:gd name="connsiteX0" fmla="*/ 0 w 1278597"/>
              <a:gd name="connsiteY0" fmla="*/ 0 h 12191"/>
              <a:gd name="connsiteX1" fmla="*/ 639318 w 1278597"/>
              <a:gd name="connsiteY1" fmla="*/ 0 h 12191"/>
              <a:gd name="connsiteX2" fmla="*/ 1278597 w 1278597"/>
              <a:gd name="connsiteY2" fmla="*/ 0 h 12191"/>
              <a:gd name="connsiteX3" fmla="*/ 1278597 w 1278597"/>
              <a:gd name="connsiteY3" fmla="*/ 12191 h 12191"/>
              <a:gd name="connsiteX4" fmla="*/ 639318 w 1278597"/>
              <a:gd name="connsiteY4" fmla="*/ 12191 h 12191"/>
              <a:gd name="connsiteX5" fmla="*/ 0 w 1278597"/>
              <a:gd name="connsiteY5" fmla="*/ 12191 h 12191"/>
              <a:gd name="connsiteX6" fmla="*/ 0 w 1278597"/>
              <a:gd name="connsiteY6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78597" h="12191">
                <a:moveTo>
                  <a:pt x="0" y="0"/>
                </a:moveTo>
                <a:lnTo>
                  <a:pt x="639318" y="0"/>
                </a:lnTo>
                <a:lnTo>
                  <a:pt x="1278597" y="0"/>
                </a:lnTo>
                <a:lnTo>
                  <a:pt x="1278597" y="12191"/>
                </a:lnTo>
                <a:lnTo>
                  <a:pt x="639318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46" y="4864608"/>
            <a:ext cx="1278597" cy="12191"/>
          </a:xfrm>
          <a:custGeom>
            <a:avLst/>
            <a:gdLst>
              <a:gd name="connsiteX0" fmla="*/ 0 w 1278597"/>
              <a:gd name="connsiteY0" fmla="*/ 0 h 12191"/>
              <a:gd name="connsiteX1" fmla="*/ 639318 w 1278597"/>
              <a:gd name="connsiteY1" fmla="*/ 0 h 12191"/>
              <a:gd name="connsiteX2" fmla="*/ 1278597 w 1278597"/>
              <a:gd name="connsiteY2" fmla="*/ 0 h 12191"/>
              <a:gd name="connsiteX3" fmla="*/ 1278597 w 1278597"/>
              <a:gd name="connsiteY3" fmla="*/ 12191 h 12191"/>
              <a:gd name="connsiteX4" fmla="*/ 639318 w 1278597"/>
              <a:gd name="connsiteY4" fmla="*/ 12191 h 12191"/>
              <a:gd name="connsiteX5" fmla="*/ 0 w 1278597"/>
              <a:gd name="connsiteY5" fmla="*/ 12191 h 12191"/>
              <a:gd name="connsiteX6" fmla="*/ 0 w 1278597"/>
              <a:gd name="connsiteY6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78597" h="12191">
                <a:moveTo>
                  <a:pt x="0" y="0"/>
                </a:moveTo>
                <a:lnTo>
                  <a:pt x="639318" y="0"/>
                </a:lnTo>
                <a:lnTo>
                  <a:pt x="1278597" y="0"/>
                </a:lnTo>
                <a:lnTo>
                  <a:pt x="1278597" y="12191"/>
                </a:lnTo>
                <a:lnTo>
                  <a:pt x="639318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46" y="5273928"/>
            <a:ext cx="1459953" cy="12192"/>
          </a:xfrm>
          <a:custGeom>
            <a:avLst/>
            <a:gdLst>
              <a:gd name="connsiteX0" fmla="*/ 0 w 1459953"/>
              <a:gd name="connsiteY0" fmla="*/ 0 h 12192"/>
              <a:gd name="connsiteX1" fmla="*/ 486663 w 1459953"/>
              <a:gd name="connsiteY1" fmla="*/ 0 h 12192"/>
              <a:gd name="connsiteX2" fmla="*/ 973289 w 1459953"/>
              <a:gd name="connsiteY2" fmla="*/ 0 h 12192"/>
              <a:gd name="connsiteX3" fmla="*/ 1459953 w 1459953"/>
              <a:gd name="connsiteY3" fmla="*/ 0 h 12192"/>
              <a:gd name="connsiteX4" fmla="*/ 1459953 w 1459953"/>
              <a:gd name="connsiteY4" fmla="*/ 12192 h 12192"/>
              <a:gd name="connsiteX5" fmla="*/ 973289 w 1459953"/>
              <a:gd name="connsiteY5" fmla="*/ 12192 h 12192"/>
              <a:gd name="connsiteX6" fmla="*/ 486663 w 1459953"/>
              <a:gd name="connsiteY6" fmla="*/ 12192 h 12192"/>
              <a:gd name="connsiteX7" fmla="*/ 0 w 1459953"/>
              <a:gd name="connsiteY7" fmla="*/ 12192 h 12192"/>
              <a:gd name="connsiteX8" fmla="*/ 0 w 1459953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9953" h="12192">
                <a:moveTo>
                  <a:pt x="0" y="0"/>
                </a:moveTo>
                <a:lnTo>
                  <a:pt x="486663" y="0"/>
                </a:lnTo>
                <a:lnTo>
                  <a:pt x="973289" y="0"/>
                </a:lnTo>
                <a:lnTo>
                  <a:pt x="1459953" y="0"/>
                </a:lnTo>
                <a:lnTo>
                  <a:pt x="1459953" y="12192"/>
                </a:lnTo>
                <a:lnTo>
                  <a:pt x="973289" y="12192"/>
                </a:lnTo>
                <a:lnTo>
                  <a:pt x="48666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46" y="5683173"/>
            <a:ext cx="1459953" cy="12192"/>
          </a:xfrm>
          <a:custGeom>
            <a:avLst/>
            <a:gdLst>
              <a:gd name="connsiteX0" fmla="*/ 0 w 1459953"/>
              <a:gd name="connsiteY0" fmla="*/ 0 h 12192"/>
              <a:gd name="connsiteX1" fmla="*/ 486663 w 1459953"/>
              <a:gd name="connsiteY1" fmla="*/ 0 h 12192"/>
              <a:gd name="connsiteX2" fmla="*/ 973289 w 1459953"/>
              <a:gd name="connsiteY2" fmla="*/ 0 h 12192"/>
              <a:gd name="connsiteX3" fmla="*/ 1459953 w 1459953"/>
              <a:gd name="connsiteY3" fmla="*/ 0 h 12192"/>
              <a:gd name="connsiteX4" fmla="*/ 1459953 w 1459953"/>
              <a:gd name="connsiteY4" fmla="*/ 12192 h 12192"/>
              <a:gd name="connsiteX5" fmla="*/ 973289 w 1459953"/>
              <a:gd name="connsiteY5" fmla="*/ 12192 h 12192"/>
              <a:gd name="connsiteX6" fmla="*/ 486663 w 1459953"/>
              <a:gd name="connsiteY6" fmla="*/ 12192 h 12192"/>
              <a:gd name="connsiteX7" fmla="*/ 0 w 1459953"/>
              <a:gd name="connsiteY7" fmla="*/ 12192 h 12192"/>
              <a:gd name="connsiteX8" fmla="*/ 0 w 1459953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9953" h="12192">
                <a:moveTo>
                  <a:pt x="0" y="0"/>
                </a:moveTo>
                <a:lnTo>
                  <a:pt x="486663" y="0"/>
                </a:lnTo>
                <a:lnTo>
                  <a:pt x="973289" y="0"/>
                </a:lnTo>
                <a:lnTo>
                  <a:pt x="1459953" y="0"/>
                </a:lnTo>
                <a:lnTo>
                  <a:pt x="1459953" y="12192"/>
                </a:lnTo>
                <a:lnTo>
                  <a:pt x="973289" y="12192"/>
                </a:lnTo>
                <a:lnTo>
                  <a:pt x="48666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146" y="6092469"/>
            <a:ext cx="1459953" cy="12192"/>
          </a:xfrm>
          <a:custGeom>
            <a:avLst/>
            <a:gdLst>
              <a:gd name="connsiteX0" fmla="*/ 0 w 1459953"/>
              <a:gd name="connsiteY0" fmla="*/ 0 h 12192"/>
              <a:gd name="connsiteX1" fmla="*/ 486663 w 1459953"/>
              <a:gd name="connsiteY1" fmla="*/ 0 h 12192"/>
              <a:gd name="connsiteX2" fmla="*/ 973289 w 1459953"/>
              <a:gd name="connsiteY2" fmla="*/ 0 h 12192"/>
              <a:gd name="connsiteX3" fmla="*/ 1459953 w 1459953"/>
              <a:gd name="connsiteY3" fmla="*/ 0 h 12192"/>
              <a:gd name="connsiteX4" fmla="*/ 1459953 w 1459953"/>
              <a:gd name="connsiteY4" fmla="*/ 12192 h 12192"/>
              <a:gd name="connsiteX5" fmla="*/ 973289 w 1459953"/>
              <a:gd name="connsiteY5" fmla="*/ 12192 h 12192"/>
              <a:gd name="connsiteX6" fmla="*/ 486663 w 1459953"/>
              <a:gd name="connsiteY6" fmla="*/ 12192 h 12192"/>
              <a:gd name="connsiteX7" fmla="*/ 0 w 1459953"/>
              <a:gd name="connsiteY7" fmla="*/ 12192 h 12192"/>
              <a:gd name="connsiteX8" fmla="*/ 0 w 1459953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9953" h="12192">
                <a:moveTo>
                  <a:pt x="0" y="0"/>
                </a:moveTo>
                <a:lnTo>
                  <a:pt x="486663" y="0"/>
                </a:lnTo>
                <a:lnTo>
                  <a:pt x="973289" y="0"/>
                </a:lnTo>
                <a:lnTo>
                  <a:pt x="1459953" y="0"/>
                </a:lnTo>
                <a:lnTo>
                  <a:pt x="1459953" y="12192"/>
                </a:lnTo>
                <a:lnTo>
                  <a:pt x="973289" y="12192"/>
                </a:lnTo>
                <a:lnTo>
                  <a:pt x="486663" y="12192"/>
                </a:lnTo>
                <a:lnTo>
                  <a:pt x="0" y="12192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74700"/>
            <a:ext cx="6946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(Data)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222500"/>
            <a:ext cx="1460500" cy="402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double()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single()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int8()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int16()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int32()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int64()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uint8()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uint16()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uint32()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uint64()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49600" y="2222500"/>
            <a:ext cx="4597400" cy="401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precision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precision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16-bit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32-bit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64-bit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signed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8-bit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16-bit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32-bit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64-bit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573" y="2189632"/>
            <a:ext cx="1717801" cy="344779"/>
          </a:xfrm>
          <a:custGeom>
            <a:avLst/>
            <a:gdLst>
              <a:gd name="connsiteX0" fmla="*/ 0 w 1717801"/>
              <a:gd name="connsiteY0" fmla="*/ 344779 h 344779"/>
              <a:gd name="connsiteX1" fmla="*/ 1717801 w 1717801"/>
              <a:gd name="connsiteY1" fmla="*/ 344779 h 344779"/>
              <a:gd name="connsiteX2" fmla="*/ 1717801 w 1717801"/>
              <a:gd name="connsiteY2" fmla="*/ 0 h 344779"/>
              <a:gd name="connsiteX3" fmla="*/ 0 w 1717801"/>
              <a:gd name="connsiteY3" fmla="*/ 0 h 344779"/>
              <a:gd name="connsiteX4" fmla="*/ 0 w 1717801"/>
              <a:gd name="connsiteY4" fmla="*/ 344779 h 3447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7801" h="344779">
                <a:moveTo>
                  <a:pt x="0" y="344779"/>
                </a:moveTo>
                <a:lnTo>
                  <a:pt x="1717801" y="344779"/>
                </a:lnTo>
                <a:lnTo>
                  <a:pt x="1717801" y="0"/>
                </a:lnTo>
                <a:lnTo>
                  <a:pt x="0" y="0"/>
                </a:lnTo>
                <a:lnTo>
                  <a:pt x="0" y="3447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3451" y="2189632"/>
            <a:ext cx="5987033" cy="344779"/>
          </a:xfrm>
          <a:custGeom>
            <a:avLst/>
            <a:gdLst>
              <a:gd name="connsiteX0" fmla="*/ 0 w 5987033"/>
              <a:gd name="connsiteY0" fmla="*/ 344779 h 344779"/>
              <a:gd name="connsiteX1" fmla="*/ 5987033 w 5987033"/>
              <a:gd name="connsiteY1" fmla="*/ 344779 h 344779"/>
              <a:gd name="connsiteX2" fmla="*/ 5987033 w 5987033"/>
              <a:gd name="connsiteY2" fmla="*/ 0 h 344779"/>
              <a:gd name="connsiteX3" fmla="*/ 0 w 5987033"/>
              <a:gd name="connsiteY3" fmla="*/ 0 h 344779"/>
              <a:gd name="connsiteX4" fmla="*/ 0 w 5987033"/>
              <a:gd name="connsiteY4" fmla="*/ 344779 h 3447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87033" h="344779">
                <a:moveTo>
                  <a:pt x="0" y="344779"/>
                </a:moveTo>
                <a:lnTo>
                  <a:pt x="5987033" y="344779"/>
                </a:lnTo>
                <a:lnTo>
                  <a:pt x="5987033" y="0"/>
                </a:lnTo>
                <a:lnTo>
                  <a:pt x="0" y="0"/>
                </a:lnTo>
                <a:lnTo>
                  <a:pt x="0" y="3447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573" y="2879115"/>
            <a:ext cx="1717801" cy="344779"/>
          </a:xfrm>
          <a:custGeom>
            <a:avLst/>
            <a:gdLst>
              <a:gd name="connsiteX0" fmla="*/ 0 w 1717801"/>
              <a:gd name="connsiteY0" fmla="*/ 344779 h 344779"/>
              <a:gd name="connsiteX1" fmla="*/ 1717801 w 1717801"/>
              <a:gd name="connsiteY1" fmla="*/ 344779 h 344779"/>
              <a:gd name="connsiteX2" fmla="*/ 1717801 w 1717801"/>
              <a:gd name="connsiteY2" fmla="*/ 0 h 344779"/>
              <a:gd name="connsiteX3" fmla="*/ 0 w 1717801"/>
              <a:gd name="connsiteY3" fmla="*/ 0 h 344779"/>
              <a:gd name="connsiteX4" fmla="*/ 0 w 1717801"/>
              <a:gd name="connsiteY4" fmla="*/ 344779 h 3447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7801" h="344779">
                <a:moveTo>
                  <a:pt x="0" y="344779"/>
                </a:moveTo>
                <a:lnTo>
                  <a:pt x="1717801" y="344779"/>
                </a:lnTo>
                <a:lnTo>
                  <a:pt x="1717801" y="0"/>
                </a:lnTo>
                <a:lnTo>
                  <a:pt x="0" y="0"/>
                </a:lnTo>
                <a:lnTo>
                  <a:pt x="0" y="3447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3451" y="2879115"/>
            <a:ext cx="5987033" cy="344779"/>
          </a:xfrm>
          <a:custGeom>
            <a:avLst/>
            <a:gdLst>
              <a:gd name="connsiteX0" fmla="*/ 0 w 5987033"/>
              <a:gd name="connsiteY0" fmla="*/ 344779 h 344779"/>
              <a:gd name="connsiteX1" fmla="*/ 5987033 w 5987033"/>
              <a:gd name="connsiteY1" fmla="*/ 344779 h 344779"/>
              <a:gd name="connsiteX2" fmla="*/ 5987033 w 5987033"/>
              <a:gd name="connsiteY2" fmla="*/ 0 h 344779"/>
              <a:gd name="connsiteX3" fmla="*/ 0 w 5987033"/>
              <a:gd name="connsiteY3" fmla="*/ 0 h 344779"/>
              <a:gd name="connsiteX4" fmla="*/ 0 w 5987033"/>
              <a:gd name="connsiteY4" fmla="*/ 344779 h 3447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87033" h="344779">
                <a:moveTo>
                  <a:pt x="0" y="344779"/>
                </a:moveTo>
                <a:lnTo>
                  <a:pt x="5987033" y="344779"/>
                </a:lnTo>
                <a:lnTo>
                  <a:pt x="5987033" y="0"/>
                </a:lnTo>
                <a:lnTo>
                  <a:pt x="0" y="0"/>
                </a:lnTo>
                <a:lnTo>
                  <a:pt x="0" y="3447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573" y="3568725"/>
            <a:ext cx="1717801" cy="344779"/>
          </a:xfrm>
          <a:custGeom>
            <a:avLst/>
            <a:gdLst>
              <a:gd name="connsiteX0" fmla="*/ 0 w 1717801"/>
              <a:gd name="connsiteY0" fmla="*/ 344779 h 344779"/>
              <a:gd name="connsiteX1" fmla="*/ 1717801 w 1717801"/>
              <a:gd name="connsiteY1" fmla="*/ 344779 h 344779"/>
              <a:gd name="connsiteX2" fmla="*/ 1717801 w 1717801"/>
              <a:gd name="connsiteY2" fmla="*/ 0 h 344779"/>
              <a:gd name="connsiteX3" fmla="*/ 0 w 1717801"/>
              <a:gd name="connsiteY3" fmla="*/ 0 h 344779"/>
              <a:gd name="connsiteX4" fmla="*/ 0 w 1717801"/>
              <a:gd name="connsiteY4" fmla="*/ 344779 h 3447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7801" h="344779">
                <a:moveTo>
                  <a:pt x="0" y="344779"/>
                </a:moveTo>
                <a:lnTo>
                  <a:pt x="1717801" y="344779"/>
                </a:lnTo>
                <a:lnTo>
                  <a:pt x="1717801" y="0"/>
                </a:lnTo>
                <a:lnTo>
                  <a:pt x="0" y="0"/>
                </a:lnTo>
                <a:lnTo>
                  <a:pt x="0" y="3447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3451" y="3568725"/>
            <a:ext cx="5987033" cy="344779"/>
          </a:xfrm>
          <a:custGeom>
            <a:avLst/>
            <a:gdLst>
              <a:gd name="connsiteX0" fmla="*/ 0 w 5987033"/>
              <a:gd name="connsiteY0" fmla="*/ 344779 h 344779"/>
              <a:gd name="connsiteX1" fmla="*/ 5987033 w 5987033"/>
              <a:gd name="connsiteY1" fmla="*/ 344779 h 344779"/>
              <a:gd name="connsiteX2" fmla="*/ 5987033 w 5987033"/>
              <a:gd name="connsiteY2" fmla="*/ 0 h 344779"/>
              <a:gd name="connsiteX3" fmla="*/ 0 w 5987033"/>
              <a:gd name="connsiteY3" fmla="*/ 0 h 344779"/>
              <a:gd name="connsiteX4" fmla="*/ 0 w 5987033"/>
              <a:gd name="connsiteY4" fmla="*/ 344779 h 3447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87033" h="344779">
                <a:moveTo>
                  <a:pt x="0" y="344779"/>
                </a:moveTo>
                <a:lnTo>
                  <a:pt x="5987033" y="344779"/>
                </a:lnTo>
                <a:lnTo>
                  <a:pt x="5987033" y="0"/>
                </a:lnTo>
                <a:lnTo>
                  <a:pt x="0" y="0"/>
                </a:lnTo>
                <a:lnTo>
                  <a:pt x="0" y="344779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223" y="2183257"/>
            <a:ext cx="7717611" cy="25400"/>
          </a:xfrm>
          <a:custGeom>
            <a:avLst/>
            <a:gdLst>
              <a:gd name="connsiteX0" fmla="*/ 6350 w 7717611"/>
              <a:gd name="connsiteY0" fmla="*/ 6350 h 25400"/>
              <a:gd name="connsiteX1" fmla="*/ 7711262 w 771761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17611" h="25400">
                <a:moveTo>
                  <a:pt x="6350" y="6350"/>
                </a:moveTo>
                <a:lnTo>
                  <a:pt x="7711262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223" y="1838451"/>
            <a:ext cx="7717611" cy="25400"/>
          </a:xfrm>
          <a:custGeom>
            <a:avLst/>
            <a:gdLst>
              <a:gd name="connsiteX0" fmla="*/ 6350 w 7717611"/>
              <a:gd name="connsiteY0" fmla="*/ 6350 h 25400"/>
              <a:gd name="connsiteX1" fmla="*/ 7711262 w 771761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17611" h="25400">
                <a:moveTo>
                  <a:pt x="6350" y="6350"/>
                </a:moveTo>
                <a:lnTo>
                  <a:pt x="7711262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223" y="3907154"/>
            <a:ext cx="7717611" cy="25400"/>
          </a:xfrm>
          <a:custGeom>
            <a:avLst/>
            <a:gdLst>
              <a:gd name="connsiteX0" fmla="*/ 6350 w 7717611"/>
              <a:gd name="connsiteY0" fmla="*/ 6350 h 25400"/>
              <a:gd name="connsiteX1" fmla="*/ 7711262 w 771761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17611" h="25400">
                <a:moveTo>
                  <a:pt x="6350" y="6350"/>
                </a:moveTo>
                <a:lnTo>
                  <a:pt x="7711262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3373" y="2480817"/>
            <a:ext cx="762038" cy="10667"/>
          </a:xfrm>
          <a:custGeom>
            <a:avLst/>
            <a:gdLst>
              <a:gd name="connsiteX0" fmla="*/ 0 w 762038"/>
              <a:gd name="connsiteY0" fmla="*/ 0 h 10667"/>
              <a:gd name="connsiteX1" fmla="*/ 381000 w 762038"/>
              <a:gd name="connsiteY1" fmla="*/ 0 h 10667"/>
              <a:gd name="connsiteX2" fmla="*/ 762038 w 762038"/>
              <a:gd name="connsiteY2" fmla="*/ 0 h 10667"/>
              <a:gd name="connsiteX3" fmla="*/ 762038 w 762038"/>
              <a:gd name="connsiteY3" fmla="*/ 10667 h 10667"/>
              <a:gd name="connsiteX4" fmla="*/ 381000 w 762038"/>
              <a:gd name="connsiteY4" fmla="*/ 10667 h 10667"/>
              <a:gd name="connsiteX5" fmla="*/ 0 w 762038"/>
              <a:gd name="connsiteY5" fmla="*/ 10667 h 10667"/>
              <a:gd name="connsiteX6" fmla="*/ 0 w 762038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62038" h="10667">
                <a:moveTo>
                  <a:pt x="0" y="0"/>
                </a:moveTo>
                <a:lnTo>
                  <a:pt x="381000" y="0"/>
                </a:lnTo>
                <a:lnTo>
                  <a:pt x="762038" y="0"/>
                </a:lnTo>
                <a:lnTo>
                  <a:pt x="762038" y="10667"/>
                </a:lnTo>
                <a:lnTo>
                  <a:pt x="3810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3373" y="2825623"/>
            <a:ext cx="914438" cy="10667"/>
          </a:xfrm>
          <a:custGeom>
            <a:avLst/>
            <a:gdLst>
              <a:gd name="connsiteX0" fmla="*/ 0 w 914438"/>
              <a:gd name="connsiteY0" fmla="*/ 0 h 10667"/>
              <a:gd name="connsiteX1" fmla="*/ 304800 w 914438"/>
              <a:gd name="connsiteY1" fmla="*/ 0 h 10667"/>
              <a:gd name="connsiteX2" fmla="*/ 609638 w 914438"/>
              <a:gd name="connsiteY2" fmla="*/ 0 h 10667"/>
              <a:gd name="connsiteX3" fmla="*/ 914438 w 914438"/>
              <a:gd name="connsiteY3" fmla="*/ 0 h 10667"/>
              <a:gd name="connsiteX4" fmla="*/ 914438 w 914438"/>
              <a:gd name="connsiteY4" fmla="*/ 10667 h 10667"/>
              <a:gd name="connsiteX5" fmla="*/ 609638 w 914438"/>
              <a:gd name="connsiteY5" fmla="*/ 10667 h 10667"/>
              <a:gd name="connsiteX6" fmla="*/ 304800 w 914438"/>
              <a:gd name="connsiteY6" fmla="*/ 10667 h 10667"/>
              <a:gd name="connsiteX7" fmla="*/ 0 w 914438"/>
              <a:gd name="connsiteY7" fmla="*/ 10667 h 10667"/>
              <a:gd name="connsiteX8" fmla="*/ 0 w 914438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4438" h="10667">
                <a:moveTo>
                  <a:pt x="0" y="0"/>
                </a:moveTo>
                <a:lnTo>
                  <a:pt x="304800" y="0"/>
                </a:lnTo>
                <a:lnTo>
                  <a:pt x="609638" y="0"/>
                </a:lnTo>
                <a:lnTo>
                  <a:pt x="914438" y="0"/>
                </a:lnTo>
                <a:lnTo>
                  <a:pt x="914438" y="10667"/>
                </a:lnTo>
                <a:lnTo>
                  <a:pt x="609638" y="10667"/>
                </a:lnTo>
                <a:lnTo>
                  <a:pt x="3048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3373" y="3170427"/>
            <a:ext cx="914438" cy="10667"/>
          </a:xfrm>
          <a:custGeom>
            <a:avLst/>
            <a:gdLst>
              <a:gd name="connsiteX0" fmla="*/ 0 w 914438"/>
              <a:gd name="connsiteY0" fmla="*/ 0 h 10667"/>
              <a:gd name="connsiteX1" fmla="*/ 304800 w 914438"/>
              <a:gd name="connsiteY1" fmla="*/ 0 h 10667"/>
              <a:gd name="connsiteX2" fmla="*/ 609638 w 914438"/>
              <a:gd name="connsiteY2" fmla="*/ 0 h 10667"/>
              <a:gd name="connsiteX3" fmla="*/ 914438 w 914438"/>
              <a:gd name="connsiteY3" fmla="*/ 0 h 10667"/>
              <a:gd name="connsiteX4" fmla="*/ 914438 w 914438"/>
              <a:gd name="connsiteY4" fmla="*/ 10667 h 10667"/>
              <a:gd name="connsiteX5" fmla="*/ 609638 w 914438"/>
              <a:gd name="connsiteY5" fmla="*/ 10667 h 10667"/>
              <a:gd name="connsiteX6" fmla="*/ 304800 w 914438"/>
              <a:gd name="connsiteY6" fmla="*/ 10667 h 10667"/>
              <a:gd name="connsiteX7" fmla="*/ 0 w 914438"/>
              <a:gd name="connsiteY7" fmla="*/ 10667 h 10667"/>
              <a:gd name="connsiteX8" fmla="*/ 0 w 914438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14438" h="10667">
                <a:moveTo>
                  <a:pt x="0" y="0"/>
                </a:moveTo>
                <a:lnTo>
                  <a:pt x="304800" y="0"/>
                </a:lnTo>
                <a:lnTo>
                  <a:pt x="609638" y="0"/>
                </a:lnTo>
                <a:lnTo>
                  <a:pt x="914438" y="0"/>
                </a:lnTo>
                <a:lnTo>
                  <a:pt x="914438" y="10667"/>
                </a:lnTo>
                <a:lnTo>
                  <a:pt x="609638" y="10667"/>
                </a:lnTo>
                <a:lnTo>
                  <a:pt x="3048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3373" y="3515233"/>
            <a:ext cx="1066838" cy="10667"/>
          </a:xfrm>
          <a:custGeom>
            <a:avLst/>
            <a:gdLst>
              <a:gd name="connsiteX0" fmla="*/ 0 w 1066838"/>
              <a:gd name="connsiteY0" fmla="*/ 0 h 10667"/>
              <a:gd name="connsiteX1" fmla="*/ 355600 w 1066838"/>
              <a:gd name="connsiteY1" fmla="*/ 0 h 10667"/>
              <a:gd name="connsiteX2" fmla="*/ 711238 w 1066838"/>
              <a:gd name="connsiteY2" fmla="*/ 0 h 10667"/>
              <a:gd name="connsiteX3" fmla="*/ 1066838 w 1066838"/>
              <a:gd name="connsiteY3" fmla="*/ 0 h 10667"/>
              <a:gd name="connsiteX4" fmla="*/ 1066838 w 1066838"/>
              <a:gd name="connsiteY4" fmla="*/ 10667 h 10667"/>
              <a:gd name="connsiteX5" fmla="*/ 711238 w 1066838"/>
              <a:gd name="connsiteY5" fmla="*/ 10667 h 10667"/>
              <a:gd name="connsiteX6" fmla="*/ 355600 w 1066838"/>
              <a:gd name="connsiteY6" fmla="*/ 10667 h 10667"/>
              <a:gd name="connsiteX7" fmla="*/ 0 w 1066838"/>
              <a:gd name="connsiteY7" fmla="*/ 10667 h 10667"/>
              <a:gd name="connsiteX8" fmla="*/ 0 w 1066838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6838" h="10667">
                <a:moveTo>
                  <a:pt x="0" y="0"/>
                </a:moveTo>
                <a:lnTo>
                  <a:pt x="355600" y="0"/>
                </a:lnTo>
                <a:lnTo>
                  <a:pt x="711238" y="0"/>
                </a:lnTo>
                <a:lnTo>
                  <a:pt x="1066838" y="0"/>
                </a:lnTo>
                <a:lnTo>
                  <a:pt x="1066838" y="10667"/>
                </a:lnTo>
                <a:lnTo>
                  <a:pt x="711238" y="10667"/>
                </a:lnTo>
                <a:lnTo>
                  <a:pt x="3556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3373" y="3859910"/>
            <a:ext cx="609638" cy="10667"/>
          </a:xfrm>
          <a:custGeom>
            <a:avLst/>
            <a:gdLst>
              <a:gd name="connsiteX0" fmla="*/ 0 w 609638"/>
              <a:gd name="connsiteY0" fmla="*/ 0 h 10667"/>
              <a:gd name="connsiteX1" fmla="*/ 304800 w 609638"/>
              <a:gd name="connsiteY1" fmla="*/ 0 h 10667"/>
              <a:gd name="connsiteX2" fmla="*/ 609638 w 609638"/>
              <a:gd name="connsiteY2" fmla="*/ 0 h 10667"/>
              <a:gd name="connsiteX3" fmla="*/ 609638 w 609638"/>
              <a:gd name="connsiteY3" fmla="*/ 10667 h 10667"/>
              <a:gd name="connsiteX4" fmla="*/ 304800 w 609638"/>
              <a:gd name="connsiteY4" fmla="*/ 10667 h 10667"/>
              <a:gd name="connsiteX5" fmla="*/ 0 w 609638"/>
              <a:gd name="connsiteY5" fmla="*/ 10667 h 10667"/>
              <a:gd name="connsiteX6" fmla="*/ 0 w 609638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09638" h="10667">
                <a:moveTo>
                  <a:pt x="0" y="0"/>
                </a:moveTo>
                <a:lnTo>
                  <a:pt x="304800" y="0"/>
                </a:lnTo>
                <a:lnTo>
                  <a:pt x="609638" y="0"/>
                </a:lnTo>
                <a:lnTo>
                  <a:pt x="609638" y="10667"/>
                </a:lnTo>
                <a:lnTo>
                  <a:pt x="304800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554" y="5019802"/>
            <a:ext cx="6709156" cy="413511"/>
          </a:xfrm>
          <a:custGeom>
            <a:avLst/>
            <a:gdLst>
              <a:gd name="connsiteX0" fmla="*/ 6350 w 6709156"/>
              <a:gd name="connsiteY0" fmla="*/ 407161 h 413511"/>
              <a:gd name="connsiteX1" fmla="*/ 6702805 w 6709156"/>
              <a:gd name="connsiteY1" fmla="*/ 407161 h 413511"/>
              <a:gd name="connsiteX2" fmla="*/ 6702805 w 6709156"/>
              <a:gd name="connsiteY2" fmla="*/ 6350 h 413511"/>
              <a:gd name="connsiteX3" fmla="*/ 6350 w 6709156"/>
              <a:gd name="connsiteY3" fmla="*/ 6350 h 413511"/>
              <a:gd name="connsiteX4" fmla="*/ 6350 w 6709156"/>
              <a:gd name="connsiteY4" fmla="*/ 407161 h 413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9156" h="413511">
                <a:moveTo>
                  <a:pt x="6350" y="407161"/>
                </a:moveTo>
                <a:lnTo>
                  <a:pt x="6702805" y="407161"/>
                </a:lnTo>
                <a:lnTo>
                  <a:pt x="6702805" y="6350"/>
                </a:lnTo>
                <a:lnTo>
                  <a:pt x="6350" y="6350"/>
                </a:lnTo>
                <a:lnTo>
                  <a:pt x="6350" y="407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554" y="6086602"/>
            <a:ext cx="3427984" cy="413511"/>
          </a:xfrm>
          <a:custGeom>
            <a:avLst/>
            <a:gdLst>
              <a:gd name="connsiteX0" fmla="*/ 6350 w 3427984"/>
              <a:gd name="connsiteY0" fmla="*/ 407161 h 413511"/>
              <a:gd name="connsiteX1" fmla="*/ 3421634 w 3427984"/>
              <a:gd name="connsiteY1" fmla="*/ 407161 h 413511"/>
              <a:gd name="connsiteX2" fmla="*/ 3421634 w 3427984"/>
              <a:gd name="connsiteY2" fmla="*/ 6350 h 413511"/>
              <a:gd name="connsiteX3" fmla="*/ 6350 w 3427984"/>
              <a:gd name="connsiteY3" fmla="*/ 6350 h 413511"/>
              <a:gd name="connsiteX4" fmla="*/ 6350 w 3427984"/>
              <a:gd name="connsiteY4" fmla="*/ 407161 h 413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27984" h="413511">
                <a:moveTo>
                  <a:pt x="6350" y="407161"/>
                </a:moveTo>
                <a:lnTo>
                  <a:pt x="3421634" y="407161"/>
                </a:lnTo>
                <a:lnTo>
                  <a:pt x="3421634" y="6350"/>
                </a:lnTo>
                <a:lnTo>
                  <a:pt x="6350" y="6350"/>
                </a:lnTo>
                <a:lnTo>
                  <a:pt x="6350" y="407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8129" y="5664453"/>
            <a:ext cx="2964688" cy="722884"/>
          </a:xfrm>
          <a:custGeom>
            <a:avLst/>
            <a:gdLst>
              <a:gd name="connsiteX0" fmla="*/ 6350 w 2964688"/>
              <a:gd name="connsiteY0" fmla="*/ 716534 h 722884"/>
              <a:gd name="connsiteX1" fmla="*/ 2958338 w 2964688"/>
              <a:gd name="connsiteY1" fmla="*/ 716534 h 722884"/>
              <a:gd name="connsiteX2" fmla="*/ 2958338 w 2964688"/>
              <a:gd name="connsiteY2" fmla="*/ 6350 h 722884"/>
              <a:gd name="connsiteX3" fmla="*/ 6350 w 2964688"/>
              <a:gd name="connsiteY3" fmla="*/ 6350 h 722884"/>
              <a:gd name="connsiteX4" fmla="*/ 6350 w 2964688"/>
              <a:gd name="connsiteY4" fmla="*/ 716534 h 7228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4688" h="722884">
                <a:moveTo>
                  <a:pt x="6350" y="716534"/>
                </a:moveTo>
                <a:lnTo>
                  <a:pt x="2958338" y="716534"/>
                </a:lnTo>
                <a:lnTo>
                  <a:pt x="2958338" y="6350"/>
                </a:lnTo>
                <a:lnTo>
                  <a:pt x="6350" y="6350"/>
                </a:lnTo>
                <a:lnTo>
                  <a:pt x="6350" y="7165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5334000"/>
            <a:ext cx="7239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74700"/>
            <a:ext cx="5918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Low-level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968500"/>
            <a:ext cx="10795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fopen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fclose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fscanf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fprintf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feof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1968500"/>
            <a:ext cx="53340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obtain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end-of-file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6159500"/>
            <a:ext cx="3200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status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fclose(fid);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48300" y="5740400"/>
            <a:ext cx="457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'r'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15100" y="5740400"/>
            <a:ext cx="609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'r+'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81900" y="5740400"/>
            <a:ext cx="457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'w'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48300" y="6045200"/>
            <a:ext cx="609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'w+'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15100" y="6045200"/>
            <a:ext cx="457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'a'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81900" y="6045200"/>
            <a:ext cx="609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'a+'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22800"/>
            <a:ext cx="6692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921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fopen(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'[filename]'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'[permission]'</a:t>
            </a:r>
            <a:r>
              <a:rPr lang="en-US" altLang="zh-CN" sz="20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774700"/>
            <a:ext cx="6337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Sine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5295900"/>
            <a:ext cx="82296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0:pi/10:pi;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sin(x);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fid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fopen(</a:t>
            </a:r>
            <a:r>
              <a:rPr lang="en-US" altLang="zh-CN" sz="18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'sinx.txt'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98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'w'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200"/>
              </a:lnSpc>
              <a:tabLst>
                <a:tab pos="571500" algn="l"/>
              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i=1:11</a:t>
            </a:r>
          </a:p>
          <a:p>
            <a:pPr>
              <a:lnSpc>
                <a:spcPts val="22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fprintf(fid,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'%5.3f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%8.4f\n'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x(i),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y(i));</a:t>
            </a:r>
          </a:p>
          <a:p>
            <a:pPr>
              <a:lnSpc>
                <a:spcPts val="2200"/>
              </a:lnSpc>
              <a:tabLst>
                <a:tab pos="571500" algn="l"/>
              </a:tabLst>
            </a:pP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6413500"/>
            <a:ext cx="1727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fclose(fid);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6413500"/>
            <a:ext cx="1866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type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sinx.txt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1587500"/>
            <a:ext cx="6731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  <a:p>
            <a:pPr>
              <a:lnSpc>
                <a:spcPts val="2900"/>
              </a:lnSpc>
              <a:tabLst>
                <a:tab pos="330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0.000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0.314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0.628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0.942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1.257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1.571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1.885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2.199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2.513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13600" y="1587500"/>
            <a:ext cx="8128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</a:p>
          <a:p>
            <a:pPr>
              <a:lnSpc>
                <a:spcPts val="2900"/>
              </a:lnSpc>
              <a:tabLst>
                <a:tab pos="469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0.0000</a:t>
            </a:r>
          </a:p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0.3090</a:t>
            </a:r>
          </a:p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0.5878</a:t>
            </a:r>
          </a:p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0.8090</a:t>
            </a:r>
          </a:p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0.9511</a:t>
            </a:r>
          </a:p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1.0000</a:t>
            </a:r>
          </a:p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0.9511</a:t>
            </a:r>
          </a:p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0.8090</a:t>
            </a:r>
          </a:p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0.5878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4343400"/>
            <a:ext cx="673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2.827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3.142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13600" y="4343400"/>
            <a:ext cx="812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0.3090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0.0000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13000" y="45212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45212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45212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4406900"/>
            <a:ext cx="165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76200" algn="l"/>
              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1816100"/>
            <a:ext cx="2413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6917" y="1622805"/>
            <a:ext cx="6791452" cy="443992"/>
          </a:xfrm>
          <a:custGeom>
            <a:avLst/>
            <a:gdLst>
              <a:gd name="connsiteX0" fmla="*/ 6350 w 6791452"/>
              <a:gd name="connsiteY0" fmla="*/ 437642 h 443992"/>
              <a:gd name="connsiteX1" fmla="*/ 6785101 w 6791452"/>
              <a:gd name="connsiteY1" fmla="*/ 437642 h 443992"/>
              <a:gd name="connsiteX2" fmla="*/ 6785101 w 6791452"/>
              <a:gd name="connsiteY2" fmla="*/ 6350 h 443992"/>
              <a:gd name="connsiteX3" fmla="*/ 6350 w 6791452"/>
              <a:gd name="connsiteY3" fmla="*/ 6350 h 443992"/>
              <a:gd name="connsiteX4" fmla="*/ 6350 w 6791452"/>
              <a:gd name="connsiteY4" fmla="*/ 437642 h 443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91452" h="443992">
                <a:moveTo>
                  <a:pt x="6350" y="437642"/>
                </a:moveTo>
                <a:lnTo>
                  <a:pt x="6785101" y="437642"/>
                </a:lnTo>
                <a:lnTo>
                  <a:pt x="6785101" y="6350"/>
                </a:lnTo>
                <a:lnTo>
                  <a:pt x="6350" y="6350"/>
                </a:lnTo>
                <a:lnTo>
                  <a:pt x="6350" y="43764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6917" y="3422650"/>
            <a:ext cx="5418327" cy="443991"/>
          </a:xfrm>
          <a:custGeom>
            <a:avLst/>
            <a:gdLst>
              <a:gd name="connsiteX0" fmla="*/ 6350 w 5418327"/>
              <a:gd name="connsiteY0" fmla="*/ 437641 h 443991"/>
              <a:gd name="connsiteX1" fmla="*/ 5411977 w 5418327"/>
              <a:gd name="connsiteY1" fmla="*/ 437641 h 443991"/>
              <a:gd name="connsiteX2" fmla="*/ 5411977 w 5418327"/>
              <a:gd name="connsiteY2" fmla="*/ 6350 h 443991"/>
              <a:gd name="connsiteX3" fmla="*/ 6350 w 5418327"/>
              <a:gd name="connsiteY3" fmla="*/ 6350 h 443991"/>
              <a:gd name="connsiteX4" fmla="*/ 6350 w 5418327"/>
              <a:gd name="connsiteY4" fmla="*/ 437641 h 4439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8327" h="443991">
                <a:moveTo>
                  <a:pt x="6350" y="437641"/>
                </a:moveTo>
                <a:lnTo>
                  <a:pt x="5411977" y="437641"/>
                </a:lnTo>
                <a:lnTo>
                  <a:pt x="5411977" y="6350"/>
                </a:lnTo>
                <a:lnTo>
                  <a:pt x="6350" y="6350"/>
                </a:lnTo>
                <a:lnTo>
                  <a:pt x="6350" y="43764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41721" y="2406142"/>
            <a:ext cx="1154176" cy="722883"/>
          </a:xfrm>
          <a:custGeom>
            <a:avLst/>
            <a:gdLst>
              <a:gd name="connsiteX0" fmla="*/ 6350 w 1154176"/>
              <a:gd name="connsiteY0" fmla="*/ 716533 h 722883"/>
              <a:gd name="connsiteX1" fmla="*/ 1147826 w 1154176"/>
              <a:gd name="connsiteY1" fmla="*/ 716533 h 722883"/>
              <a:gd name="connsiteX2" fmla="*/ 1147826 w 1154176"/>
              <a:gd name="connsiteY2" fmla="*/ 6350 h 722883"/>
              <a:gd name="connsiteX3" fmla="*/ 6350 w 1154176"/>
              <a:gd name="connsiteY3" fmla="*/ 6350 h 722883"/>
              <a:gd name="connsiteX4" fmla="*/ 6350 w 1154176"/>
              <a:gd name="connsiteY4" fmla="*/ 716533 h 7228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4176" h="722883">
                <a:moveTo>
                  <a:pt x="6350" y="716533"/>
                </a:moveTo>
                <a:lnTo>
                  <a:pt x="1147826" y="716533"/>
                </a:lnTo>
                <a:lnTo>
                  <a:pt x="1147826" y="6350"/>
                </a:lnTo>
                <a:lnTo>
                  <a:pt x="6350" y="6350"/>
                </a:lnTo>
                <a:lnTo>
                  <a:pt x="6350" y="7165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7565" y="3419602"/>
            <a:ext cx="1320292" cy="108711"/>
          </a:xfrm>
          <a:custGeom>
            <a:avLst/>
            <a:gdLst>
              <a:gd name="connsiteX0" fmla="*/ 6350 w 1320292"/>
              <a:gd name="connsiteY0" fmla="*/ 102361 h 108711"/>
              <a:gd name="connsiteX1" fmla="*/ 34417 w 1320292"/>
              <a:gd name="connsiteY1" fmla="*/ 54355 h 108711"/>
              <a:gd name="connsiteX2" fmla="*/ 632079 w 1320292"/>
              <a:gd name="connsiteY2" fmla="*/ 54355 h 108711"/>
              <a:gd name="connsiteX3" fmla="*/ 660146 w 1320292"/>
              <a:gd name="connsiteY3" fmla="*/ 6350 h 108711"/>
              <a:gd name="connsiteX4" fmla="*/ 688086 w 1320292"/>
              <a:gd name="connsiteY4" fmla="*/ 54355 h 108711"/>
              <a:gd name="connsiteX5" fmla="*/ 1285875 w 1320292"/>
              <a:gd name="connsiteY5" fmla="*/ 54355 h 108711"/>
              <a:gd name="connsiteX6" fmla="*/ 1313941 w 1320292"/>
              <a:gd name="connsiteY6" fmla="*/ 102361 h 108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20292" h="108711">
                <a:moveTo>
                  <a:pt x="6350" y="102361"/>
                </a:moveTo>
                <a:cubicBezTo>
                  <a:pt x="6350" y="75819"/>
                  <a:pt x="18923" y="54355"/>
                  <a:pt x="34417" y="54355"/>
                </a:cubicBezTo>
                <a:lnTo>
                  <a:pt x="632079" y="54355"/>
                </a:lnTo>
                <a:cubicBezTo>
                  <a:pt x="647573" y="54355"/>
                  <a:pt x="660146" y="32892"/>
                  <a:pt x="660146" y="6350"/>
                </a:cubicBezTo>
                <a:cubicBezTo>
                  <a:pt x="660146" y="32892"/>
                  <a:pt x="672719" y="54355"/>
                  <a:pt x="688086" y="54355"/>
                </a:cubicBezTo>
                <a:lnTo>
                  <a:pt x="1285875" y="54355"/>
                </a:lnTo>
                <a:cubicBezTo>
                  <a:pt x="1301369" y="54355"/>
                  <a:pt x="1313941" y="75819"/>
                  <a:pt x="1313941" y="102361"/>
                </a:cubicBezTo>
              </a:path>
            </a:pathLst>
          </a:custGeom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21510" y="2406142"/>
            <a:ext cx="736600" cy="722883"/>
          </a:xfrm>
          <a:custGeom>
            <a:avLst/>
            <a:gdLst>
              <a:gd name="connsiteX0" fmla="*/ 6350 w 736600"/>
              <a:gd name="connsiteY0" fmla="*/ 716533 h 722883"/>
              <a:gd name="connsiteX1" fmla="*/ 730250 w 736600"/>
              <a:gd name="connsiteY1" fmla="*/ 716533 h 722883"/>
              <a:gd name="connsiteX2" fmla="*/ 730250 w 736600"/>
              <a:gd name="connsiteY2" fmla="*/ 6350 h 722883"/>
              <a:gd name="connsiteX3" fmla="*/ 6350 w 736600"/>
              <a:gd name="connsiteY3" fmla="*/ 6350 h 722883"/>
              <a:gd name="connsiteX4" fmla="*/ 6350 w 736600"/>
              <a:gd name="connsiteY4" fmla="*/ 716533 h 7228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6600" h="722883">
                <a:moveTo>
                  <a:pt x="6350" y="716533"/>
                </a:moveTo>
                <a:lnTo>
                  <a:pt x="730250" y="716533"/>
                </a:lnTo>
                <a:lnTo>
                  <a:pt x="730250" y="6350"/>
                </a:lnTo>
                <a:lnTo>
                  <a:pt x="6350" y="6350"/>
                </a:lnTo>
                <a:lnTo>
                  <a:pt x="6350" y="7165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5221" y="2406142"/>
            <a:ext cx="1559559" cy="722883"/>
          </a:xfrm>
          <a:custGeom>
            <a:avLst/>
            <a:gdLst>
              <a:gd name="connsiteX0" fmla="*/ 6350 w 1559559"/>
              <a:gd name="connsiteY0" fmla="*/ 716533 h 722883"/>
              <a:gd name="connsiteX1" fmla="*/ 1553209 w 1559559"/>
              <a:gd name="connsiteY1" fmla="*/ 716533 h 722883"/>
              <a:gd name="connsiteX2" fmla="*/ 1553209 w 1559559"/>
              <a:gd name="connsiteY2" fmla="*/ 6350 h 722883"/>
              <a:gd name="connsiteX3" fmla="*/ 6350 w 1559559"/>
              <a:gd name="connsiteY3" fmla="*/ 6350 h 722883"/>
              <a:gd name="connsiteX4" fmla="*/ 6350 w 1559559"/>
              <a:gd name="connsiteY4" fmla="*/ 716533 h 7228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59559" h="722883">
                <a:moveTo>
                  <a:pt x="6350" y="716533"/>
                </a:moveTo>
                <a:lnTo>
                  <a:pt x="1553209" y="716533"/>
                </a:lnTo>
                <a:lnTo>
                  <a:pt x="1553209" y="6350"/>
                </a:lnTo>
                <a:lnTo>
                  <a:pt x="6350" y="6350"/>
                </a:lnTo>
                <a:lnTo>
                  <a:pt x="6350" y="7165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46321" y="2406142"/>
            <a:ext cx="1149604" cy="721360"/>
          </a:xfrm>
          <a:custGeom>
            <a:avLst/>
            <a:gdLst>
              <a:gd name="connsiteX0" fmla="*/ 6350 w 1149604"/>
              <a:gd name="connsiteY0" fmla="*/ 715009 h 721360"/>
              <a:gd name="connsiteX1" fmla="*/ 1143254 w 1149604"/>
              <a:gd name="connsiteY1" fmla="*/ 715009 h 721360"/>
              <a:gd name="connsiteX2" fmla="*/ 1143254 w 1149604"/>
              <a:gd name="connsiteY2" fmla="*/ 6350 h 721360"/>
              <a:gd name="connsiteX3" fmla="*/ 6350 w 1149604"/>
              <a:gd name="connsiteY3" fmla="*/ 6350 h 721360"/>
              <a:gd name="connsiteX4" fmla="*/ 6350 w 1149604"/>
              <a:gd name="connsiteY4" fmla="*/ 715009 h 72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9604" h="721360">
                <a:moveTo>
                  <a:pt x="6350" y="715009"/>
                </a:moveTo>
                <a:lnTo>
                  <a:pt x="1143254" y="715009"/>
                </a:lnTo>
                <a:lnTo>
                  <a:pt x="1143254" y="6350"/>
                </a:lnTo>
                <a:lnTo>
                  <a:pt x="6350" y="6350"/>
                </a:lnTo>
                <a:lnTo>
                  <a:pt x="6350" y="7150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831" y="4985003"/>
            <a:ext cx="4392167" cy="1755648"/>
          </a:xfrm>
          <a:custGeom>
            <a:avLst/>
            <a:gdLst>
              <a:gd name="connsiteX0" fmla="*/ 0 w 4392167"/>
              <a:gd name="connsiteY0" fmla="*/ 1755648 h 1755648"/>
              <a:gd name="connsiteX1" fmla="*/ 4392168 w 4392167"/>
              <a:gd name="connsiteY1" fmla="*/ 1755648 h 1755648"/>
              <a:gd name="connsiteX2" fmla="*/ 4392168 w 4392167"/>
              <a:gd name="connsiteY2" fmla="*/ 0 h 1755648"/>
              <a:gd name="connsiteX3" fmla="*/ 0 w 4392167"/>
              <a:gd name="connsiteY3" fmla="*/ 0 h 1755648"/>
              <a:gd name="connsiteX4" fmla="*/ 0 w 4392167"/>
              <a:gd name="connsiteY4" fmla="*/ 1755648 h 1755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167" h="1755648">
                <a:moveTo>
                  <a:pt x="0" y="1755648"/>
                </a:moveTo>
                <a:lnTo>
                  <a:pt x="4392168" y="1755648"/>
                </a:lnTo>
                <a:lnTo>
                  <a:pt x="4392168" y="0"/>
                </a:lnTo>
                <a:lnTo>
                  <a:pt x="0" y="0"/>
                </a:lnTo>
                <a:lnTo>
                  <a:pt x="0" y="1755648"/>
                </a:lnTo>
              </a:path>
            </a:pathLst>
          </a:custGeom>
          <a:solidFill>
            <a:srgbClr val="fcfd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481" y="4978653"/>
            <a:ext cx="4404867" cy="1768348"/>
          </a:xfrm>
          <a:custGeom>
            <a:avLst/>
            <a:gdLst>
              <a:gd name="connsiteX0" fmla="*/ 6350 w 4404867"/>
              <a:gd name="connsiteY0" fmla="*/ 1761998 h 1768348"/>
              <a:gd name="connsiteX1" fmla="*/ 4398518 w 4404867"/>
              <a:gd name="connsiteY1" fmla="*/ 1761998 h 1768348"/>
              <a:gd name="connsiteX2" fmla="*/ 4398518 w 4404867"/>
              <a:gd name="connsiteY2" fmla="*/ 6350 h 1768348"/>
              <a:gd name="connsiteX3" fmla="*/ 6350 w 4404867"/>
              <a:gd name="connsiteY3" fmla="*/ 6350 h 1768348"/>
              <a:gd name="connsiteX4" fmla="*/ 6350 w 4404867"/>
              <a:gd name="connsiteY4" fmla="*/ 1761998 h 17683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04867" h="1768348">
                <a:moveTo>
                  <a:pt x="6350" y="1761998"/>
                </a:moveTo>
                <a:lnTo>
                  <a:pt x="4398518" y="1761998"/>
                </a:lnTo>
                <a:lnTo>
                  <a:pt x="4398518" y="6350"/>
                </a:lnTo>
                <a:lnTo>
                  <a:pt x="6350" y="6350"/>
                </a:lnTo>
                <a:lnTo>
                  <a:pt x="6350" y="17619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506" y="5295265"/>
            <a:ext cx="2349995" cy="10667"/>
          </a:xfrm>
          <a:custGeom>
            <a:avLst/>
            <a:gdLst>
              <a:gd name="connsiteX0" fmla="*/ 0 w 2349995"/>
              <a:gd name="connsiteY0" fmla="*/ 0 h 10667"/>
              <a:gd name="connsiteX1" fmla="*/ 783336 w 2349995"/>
              <a:gd name="connsiteY1" fmla="*/ 0 h 10667"/>
              <a:gd name="connsiteX2" fmla="*/ 1566659 w 2349995"/>
              <a:gd name="connsiteY2" fmla="*/ 0 h 10667"/>
              <a:gd name="connsiteX3" fmla="*/ 2349995 w 2349995"/>
              <a:gd name="connsiteY3" fmla="*/ 0 h 10667"/>
              <a:gd name="connsiteX4" fmla="*/ 2349995 w 2349995"/>
              <a:gd name="connsiteY4" fmla="*/ 10667 h 10667"/>
              <a:gd name="connsiteX5" fmla="*/ 1566659 w 2349995"/>
              <a:gd name="connsiteY5" fmla="*/ 10667 h 10667"/>
              <a:gd name="connsiteX6" fmla="*/ 783336 w 2349995"/>
              <a:gd name="connsiteY6" fmla="*/ 10667 h 10667"/>
              <a:gd name="connsiteX7" fmla="*/ 0 w 2349995"/>
              <a:gd name="connsiteY7" fmla="*/ 10667 h 10667"/>
              <a:gd name="connsiteX8" fmla="*/ 0 w 2349995"/>
              <a:gd name="connsiteY8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49995" h="10667">
                <a:moveTo>
                  <a:pt x="0" y="0"/>
                </a:moveTo>
                <a:lnTo>
                  <a:pt x="783336" y="0"/>
                </a:lnTo>
                <a:lnTo>
                  <a:pt x="1566659" y="0"/>
                </a:lnTo>
                <a:lnTo>
                  <a:pt x="2349995" y="0"/>
                </a:lnTo>
                <a:lnTo>
                  <a:pt x="2349995" y="10667"/>
                </a:lnTo>
                <a:lnTo>
                  <a:pt x="1566659" y="10667"/>
                </a:lnTo>
                <a:lnTo>
                  <a:pt x="783336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000" y="4985003"/>
            <a:ext cx="4392168" cy="1755648"/>
          </a:xfrm>
          <a:custGeom>
            <a:avLst/>
            <a:gdLst>
              <a:gd name="connsiteX0" fmla="*/ 0 w 4392168"/>
              <a:gd name="connsiteY0" fmla="*/ 1755648 h 1755648"/>
              <a:gd name="connsiteX1" fmla="*/ 4392168 w 4392168"/>
              <a:gd name="connsiteY1" fmla="*/ 1755648 h 1755648"/>
              <a:gd name="connsiteX2" fmla="*/ 4392168 w 4392168"/>
              <a:gd name="connsiteY2" fmla="*/ 0 h 1755648"/>
              <a:gd name="connsiteX3" fmla="*/ 0 w 4392168"/>
              <a:gd name="connsiteY3" fmla="*/ 0 h 1755648"/>
              <a:gd name="connsiteX4" fmla="*/ 0 w 4392168"/>
              <a:gd name="connsiteY4" fmla="*/ 1755648 h 1755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2168" h="1755648">
                <a:moveTo>
                  <a:pt x="0" y="1755648"/>
                </a:moveTo>
                <a:lnTo>
                  <a:pt x="4392168" y="1755648"/>
                </a:lnTo>
                <a:lnTo>
                  <a:pt x="4392168" y="0"/>
                </a:lnTo>
                <a:lnTo>
                  <a:pt x="0" y="0"/>
                </a:lnTo>
                <a:lnTo>
                  <a:pt x="0" y="1755648"/>
                </a:lnTo>
              </a:path>
            </a:pathLst>
          </a:custGeom>
          <a:solidFill>
            <a:srgbClr val="fcfd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65650" y="4978653"/>
            <a:ext cx="4404868" cy="1768348"/>
          </a:xfrm>
          <a:custGeom>
            <a:avLst/>
            <a:gdLst>
              <a:gd name="connsiteX0" fmla="*/ 6350 w 4404868"/>
              <a:gd name="connsiteY0" fmla="*/ 1761998 h 1768348"/>
              <a:gd name="connsiteX1" fmla="*/ 4398518 w 4404868"/>
              <a:gd name="connsiteY1" fmla="*/ 1761998 h 1768348"/>
              <a:gd name="connsiteX2" fmla="*/ 4398518 w 4404868"/>
              <a:gd name="connsiteY2" fmla="*/ 6350 h 1768348"/>
              <a:gd name="connsiteX3" fmla="*/ 6350 w 4404868"/>
              <a:gd name="connsiteY3" fmla="*/ 6350 h 1768348"/>
              <a:gd name="connsiteX4" fmla="*/ 6350 w 4404868"/>
              <a:gd name="connsiteY4" fmla="*/ 1761998 h 17683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04868" h="1768348">
                <a:moveTo>
                  <a:pt x="6350" y="1761998"/>
                </a:moveTo>
                <a:lnTo>
                  <a:pt x="4398518" y="1761998"/>
                </a:lnTo>
                <a:lnTo>
                  <a:pt x="4398518" y="6350"/>
                </a:lnTo>
                <a:lnTo>
                  <a:pt x="6350" y="6350"/>
                </a:lnTo>
                <a:lnTo>
                  <a:pt x="6350" y="17619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4465" y="4366005"/>
            <a:ext cx="1387348" cy="442467"/>
          </a:xfrm>
          <a:custGeom>
            <a:avLst/>
            <a:gdLst>
              <a:gd name="connsiteX0" fmla="*/ 6350 w 1387348"/>
              <a:gd name="connsiteY0" fmla="*/ 436117 h 442467"/>
              <a:gd name="connsiteX1" fmla="*/ 1380998 w 1387348"/>
              <a:gd name="connsiteY1" fmla="*/ 436117 h 442467"/>
              <a:gd name="connsiteX2" fmla="*/ 1380998 w 1387348"/>
              <a:gd name="connsiteY2" fmla="*/ 6350 h 442467"/>
              <a:gd name="connsiteX3" fmla="*/ 6350 w 1387348"/>
              <a:gd name="connsiteY3" fmla="*/ 6350 h 442467"/>
              <a:gd name="connsiteX4" fmla="*/ 6350 w 1387348"/>
              <a:gd name="connsiteY4" fmla="*/ 436117 h 442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7348" h="442467">
                <a:moveTo>
                  <a:pt x="6350" y="436117"/>
                </a:moveTo>
                <a:lnTo>
                  <a:pt x="1380998" y="436117"/>
                </a:lnTo>
                <a:lnTo>
                  <a:pt x="1380998" y="6350"/>
                </a:lnTo>
                <a:lnTo>
                  <a:pt x="6350" y="6350"/>
                </a:lnTo>
                <a:lnTo>
                  <a:pt x="6350" y="4361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6165" y="4358385"/>
            <a:ext cx="2388615" cy="415035"/>
          </a:xfrm>
          <a:custGeom>
            <a:avLst/>
            <a:gdLst>
              <a:gd name="connsiteX0" fmla="*/ 6350 w 2388615"/>
              <a:gd name="connsiteY0" fmla="*/ 408685 h 415035"/>
              <a:gd name="connsiteX1" fmla="*/ 2382265 w 2388615"/>
              <a:gd name="connsiteY1" fmla="*/ 408685 h 415035"/>
              <a:gd name="connsiteX2" fmla="*/ 2382265 w 2388615"/>
              <a:gd name="connsiteY2" fmla="*/ 6350 h 415035"/>
              <a:gd name="connsiteX3" fmla="*/ 6350 w 2388615"/>
              <a:gd name="connsiteY3" fmla="*/ 6350 h 415035"/>
              <a:gd name="connsiteX4" fmla="*/ 6350 w 2388615"/>
              <a:gd name="connsiteY4" fmla="*/ 408685 h 415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8615" h="415035">
                <a:moveTo>
                  <a:pt x="6350" y="408685"/>
                </a:moveTo>
                <a:lnTo>
                  <a:pt x="2382265" y="408685"/>
                </a:lnTo>
                <a:lnTo>
                  <a:pt x="2382265" y="6350"/>
                </a:lnTo>
                <a:lnTo>
                  <a:pt x="6350" y="6350"/>
                </a:lnTo>
                <a:lnTo>
                  <a:pt x="6350" y="4086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73170" y="4667758"/>
            <a:ext cx="818895" cy="136143"/>
          </a:xfrm>
          <a:custGeom>
            <a:avLst/>
            <a:gdLst>
              <a:gd name="connsiteX0" fmla="*/ 812545 w 818895"/>
              <a:gd name="connsiteY0" fmla="*/ 6350 h 136143"/>
              <a:gd name="connsiteX1" fmla="*/ 698372 w 818895"/>
              <a:gd name="connsiteY1" fmla="*/ 68071 h 136143"/>
              <a:gd name="connsiteX2" fmla="*/ 523620 w 818895"/>
              <a:gd name="connsiteY2" fmla="*/ 68071 h 136143"/>
              <a:gd name="connsiteX3" fmla="*/ 409447 w 818895"/>
              <a:gd name="connsiteY3" fmla="*/ 129794 h 136143"/>
              <a:gd name="connsiteX4" fmla="*/ 295275 w 818895"/>
              <a:gd name="connsiteY4" fmla="*/ 68071 h 136143"/>
              <a:gd name="connsiteX5" fmla="*/ 120522 w 818895"/>
              <a:gd name="connsiteY5" fmla="*/ 68071 h 136143"/>
              <a:gd name="connsiteX6" fmla="*/ 6350 w 818895"/>
              <a:gd name="connsiteY6" fmla="*/ 6350 h 1361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18895" h="136143">
                <a:moveTo>
                  <a:pt x="812545" y="6350"/>
                </a:moveTo>
                <a:cubicBezTo>
                  <a:pt x="812545" y="40385"/>
                  <a:pt x="761364" y="68071"/>
                  <a:pt x="698372" y="68071"/>
                </a:cubicBezTo>
                <a:lnTo>
                  <a:pt x="523620" y="68071"/>
                </a:lnTo>
                <a:cubicBezTo>
                  <a:pt x="460628" y="68071"/>
                  <a:pt x="409447" y="95757"/>
                  <a:pt x="409447" y="129794"/>
                </a:cubicBezTo>
                <a:cubicBezTo>
                  <a:pt x="409447" y="95757"/>
                  <a:pt x="358266" y="68071"/>
                  <a:pt x="295275" y="68071"/>
                </a:cubicBezTo>
                <a:lnTo>
                  <a:pt x="120522" y="68071"/>
                </a:lnTo>
                <a:cubicBezTo>
                  <a:pt x="57530" y="68071"/>
                  <a:pt x="6350" y="40385"/>
                  <a:pt x="6350" y="6350"/>
                </a:cubicBezTo>
              </a:path>
            </a:pathLst>
          </a:custGeom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8309" y="4759197"/>
            <a:ext cx="21844" cy="120904"/>
          </a:xfrm>
          <a:custGeom>
            <a:avLst/>
            <a:gdLst>
              <a:gd name="connsiteX0" fmla="*/ 6350 w 21844"/>
              <a:gd name="connsiteY0" fmla="*/ 6350 h 120904"/>
              <a:gd name="connsiteX1" fmla="*/ 6350 w 21844"/>
              <a:gd name="connsiteY1" fmla="*/ 114554 h 1209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120904">
                <a:moveTo>
                  <a:pt x="6350" y="6350"/>
                </a:moveTo>
                <a:lnTo>
                  <a:pt x="6350" y="114554"/>
                </a:lnTo>
              </a:path>
            </a:pathLst>
          </a:custGeom>
          <a:ln w="12700">
            <a:solidFill>
              <a:srgbClr val="3333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4700" y="1981200"/>
            <a:ext cx="2413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981200"/>
            <a:ext cx="6731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0300" y="1968500"/>
            <a:ext cx="1117600" cy="457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30700" y="3111500"/>
            <a:ext cx="1905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78500" y="3098800"/>
            <a:ext cx="317500" cy="342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3700" y="4826000"/>
            <a:ext cx="26162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25500"/>
            <a:ext cx="73406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Formatted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I/O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Read: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fscanf(fid,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format,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size);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441700"/>
            <a:ext cx="6515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Write: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fprintf(fid,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format,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y,...);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2489200"/>
            <a:ext cx="812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39700" algn="l"/>
              </a:tabLst>
            </a:pP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4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19300" y="2489200"/>
            <a:ext cx="533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65900" y="2489200"/>
            <a:ext cx="13462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0" y="2489200"/>
            <a:ext cx="939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5130800"/>
            <a:ext cx="41275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70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lnSpc>
                <a:spcPts val="2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</a:p>
          <a:p>
            <a:pPr>
              <a:lnSpc>
                <a:spcPts val="2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(signed)</a:t>
            </a:r>
          </a:p>
          <a:p>
            <a:pPr>
              <a:lnSpc>
                <a:spcPts val="2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Exponential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pPr>
              <a:lnSpc>
                <a:spcPts val="2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Fixed-point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pPr>
              <a:lnSpc>
                <a:spcPts val="2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%g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5359400"/>
            <a:ext cx="2667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%o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%s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%u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5334000"/>
            <a:ext cx="28448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(unsigned)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characters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(unsigned)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Hexadecimal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368800"/>
            <a:ext cx="4191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specifier: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%-12.5e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4432300"/>
            <a:ext cx="2171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precision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85774" y="3523234"/>
            <a:ext cx="6977380" cy="3152139"/>
          </a:xfrm>
          <a:custGeom>
            <a:avLst/>
            <a:gdLst>
              <a:gd name="connsiteX0" fmla="*/ 6350 w 6977380"/>
              <a:gd name="connsiteY0" fmla="*/ 3145789 h 3152139"/>
              <a:gd name="connsiteX1" fmla="*/ 6971030 w 6977380"/>
              <a:gd name="connsiteY1" fmla="*/ 3145789 h 3152139"/>
              <a:gd name="connsiteX2" fmla="*/ 6971030 w 6977380"/>
              <a:gd name="connsiteY2" fmla="*/ 6350 h 3152139"/>
              <a:gd name="connsiteX3" fmla="*/ 6350 w 6977380"/>
              <a:gd name="connsiteY3" fmla="*/ 6350 h 3152139"/>
              <a:gd name="connsiteX4" fmla="*/ 6350 w 6977380"/>
              <a:gd name="connsiteY4" fmla="*/ 3145789 h 31521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77380" h="3152139">
                <a:moveTo>
                  <a:pt x="6350" y="3145789"/>
                </a:moveTo>
                <a:lnTo>
                  <a:pt x="6971030" y="3145789"/>
                </a:lnTo>
                <a:lnTo>
                  <a:pt x="6971030" y="6350"/>
                </a:lnTo>
                <a:lnTo>
                  <a:pt x="6350" y="6350"/>
                </a:lnTo>
                <a:lnTo>
                  <a:pt x="6350" y="31457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70094" y="1622805"/>
            <a:ext cx="1856739" cy="474472"/>
          </a:xfrm>
          <a:custGeom>
            <a:avLst/>
            <a:gdLst>
              <a:gd name="connsiteX0" fmla="*/ 6350 w 1856739"/>
              <a:gd name="connsiteY0" fmla="*/ 468122 h 474472"/>
              <a:gd name="connsiteX1" fmla="*/ 1850389 w 1856739"/>
              <a:gd name="connsiteY1" fmla="*/ 468122 h 474472"/>
              <a:gd name="connsiteX2" fmla="*/ 1850389 w 1856739"/>
              <a:gd name="connsiteY2" fmla="*/ 6350 h 474472"/>
              <a:gd name="connsiteX3" fmla="*/ 6350 w 1856739"/>
              <a:gd name="connsiteY3" fmla="*/ 6350 h 474472"/>
              <a:gd name="connsiteX4" fmla="*/ 6350 w 1856739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6739" h="474472">
                <a:moveTo>
                  <a:pt x="6350" y="468122"/>
                </a:moveTo>
                <a:lnTo>
                  <a:pt x="1850389" y="468122"/>
                </a:lnTo>
                <a:lnTo>
                  <a:pt x="1850389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5678" y="2342133"/>
            <a:ext cx="5416804" cy="936244"/>
          </a:xfrm>
          <a:custGeom>
            <a:avLst/>
            <a:gdLst>
              <a:gd name="connsiteX0" fmla="*/ 6350 w 5416804"/>
              <a:gd name="connsiteY0" fmla="*/ 929894 h 936244"/>
              <a:gd name="connsiteX1" fmla="*/ 5410453 w 5416804"/>
              <a:gd name="connsiteY1" fmla="*/ 929894 h 936244"/>
              <a:gd name="connsiteX2" fmla="*/ 5410453 w 5416804"/>
              <a:gd name="connsiteY2" fmla="*/ 6350 h 936244"/>
              <a:gd name="connsiteX3" fmla="*/ 6350 w 5416804"/>
              <a:gd name="connsiteY3" fmla="*/ 6350 h 936244"/>
              <a:gd name="connsiteX4" fmla="*/ 6350 w 5416804"/>
              <a:gd name="connsiteY4" fmla="*/ 929894 h 9362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6804" h="936244">
                <a:moveTo>
                  <a:pt x="6350" y="929894"/>
                </a:moveTo>
                <a:lnTo>
                  <a:pt x="5410453" y="929894"/>
                </a:lnTo>
                <a:lnTo>
                  <a:pt x="5410453" y="6350"/>
                </a:lnTo>
                <a:lnTo>
                  <a:pt x="6350" y="6350"/>
                </a:lnTo>
                <a:lnTo>
                  <a:pt x="6350" y="9298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260600"/>
            <a:ext cx="2616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04asciiData.txt: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3606800"/>
            <a:ext cx="57277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fopen(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'04asciiData.txt'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~feof(fid)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name(i,:)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fscanf(fid,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'%5c'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,1);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4457700"/>
            <a:ext cx="2857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fscanf(fid,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'%d'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,1);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fscanf(fid,</a:t>
            </a:r>
            <a:r>
              <a:rPr lang="en-US" altLang="zh-CN" sz="18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'%d'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,1);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fscanf(fid,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'%d'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,1);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fscanf(fid,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'%g'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,1);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fscanf(fid,</a:t>
            </a:r>
            <a:r>
              <a:rPr lang="en-US" altLang="zh-CN" sz="18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'%g\n'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4483100"/>
            <a:ext cx="16256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year(i)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no1(i)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no2(i)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no3(i)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no4(i)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i=i+1;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end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fclose(fid);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00100"/>
            <a:ext cx="62611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feof(fid)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2438400"/>
            <a:ext cx="4826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John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Tom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Jean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67200" y="2438400"/>
            <a:ext cx="4953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1995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1995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2438400"/>
            <a:ext cx="2413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0" y="2438400"/>
            <a:ext cx="127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10400" y="2438400"/>
            <a:ext cx="4318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12.3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2.3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10.2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24800" y="2438400"/>
            <a:ext cx="444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3.24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39700"/>
            <a:ext cx="27305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200"/>
              </a:lnSpc>
              <a:tabLst>
							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6660" y="3992371"/>
            <a:ext cx="25400" cy="1214119"/>
          </a:xfrm>
          <a:custGeom>
            <a:avLst/>
            <a:gdLst>
              <a:gd name="connsiteX0" fmla="*/ 6350 w 25400"/>
              <a:gd name="connsiteY0" fmla="*/ 6350 h 1214119"/>
              <a:gd name="connsiteX1" fmla="*/ 6350 w 25400"/>
              <a:gd name="connsiteY1" fmla="*/ 1207770 h 1214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214119">
                <a:moveTo>
                  <a:pt x="6350" y="6350"/>
                </a:moveTo>
                <a:lnTo>
                  <a:pt x="6350" y="120777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223" y="3992371"/>
            <a:ext cx="25400" cy="1214119"/>
          </a:xfrm>
          <a:custGeom>
            <a:avLst/>
            <a:gdLst>
              <a:gd name="connsiteX0" fmla="*/ 6350 w 25400"/>
              <a:gd name="connsiteY0" fmla="*/ 6350 h 1214119"/>
              <a:gd name="connsiteX1" fmla="*/ 6350 w 25400"/>
              <a:gd name="connsiteY1" fmla="*/ 1207770 h 1214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214119">
                <a:moveTo>
                  <a:pt x="6350" y="6350"/>
                </a:moveTo>
                <a:lnTo>
                  <a:pt x="6350" y="120777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04148" y="3992371"/>
            <a:ext cx="25400" cy="1214119"/>
          </a:xfrm>
          <a:custGeom>
            <a:avLst/>
            <a:gdLst>
              <a:gd name="connsiteX0" fmla="*/ 6350 w 25400"/>
              <a:gd name="connsiteY0" fmla="*/ 6350 h 1214119"/>
              <a:gd name="connsiteX1" fmla="*/ 6350 w 25400"/>
              <a:gd name="connsiteY1" fmla="*/ 1207770 h 1214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214119">
                <a:moveTo>
                  <a:pt x="6350" y="6350"/>
                </a:moveTo>
                <a:lnTo>
                  <a:pt x="6350" y="120777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2873" y="3998721"/>
            <a:ext cx="7580324" cy="25400"/>
          </a:xfrm>
          <a:custGeom>
            <a:avLst/>
            <a:gdLst>
              <a:gd name="connsiteX0" fmla="*/ 6350 w 7580324"/>
              <a:gd name="connsiteY0" fmla="*/ 6350 h 25400"/>
              <a:gd name="connsiteX1" fmla="*/ 7573975 w 758032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80324" h="25400">
                <a:moveTo>
                  <a:pt x="6350" y="6350"/>
                </a:moveTo>
                <a:lnTo>
                  <a:pt x="7573975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2873" y="5187441"/>
            <a:ext cx="7580324" cy="25400"/>
          </a:xfrm>
          <a:custGeom>
            <a:avLst/>
            <a:gdLst>
              <a:gd name="connsiteX0" fmla="*/ 6350 w 7580324"/>
              <a:gd name="connsiteY0" fmla="*/ 6350 h 25400"/>
              <a:gd name="connsiteX1" fmla="*/ 7573975 w 758032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80324" h="25400">
                <a:moveTo>
                  <a:pt x="6350" y="6350"/>
                </a:moveTo>
                <a:lnTo>
                  <a:pt x="7573975" y="6350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50900"/>
            <a:ext cx="80264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(char)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represented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255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78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putting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apostrophe: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4102100"/>
            <a:ext cx="1816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'h'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whos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uint16(s1)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4102100"/>
            <a:ext cx="1816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cc00cc"/>
                </a:solidFill>
                <a:latin typeface="Courier New" pitchFamily="18" charset="0"/>
                <a:cs typeface="Courier New" pitchFamily="18" charset="0"/>
              </a:rPr>
              <a:t>'H'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whos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uint16(s2)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533400"/>
            <a:ext cx="9093200" cy="6223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0450" y="4041394"/>
            <a:ext cx="4584700" cy="474472"/>
          </a:xfrm>
          <a:custGeom>
            <a:avLst/>
            <a:gdLst>
              <a:gd name="connsiteX0" fmla="*/ 6350 w 4584700"/>
              <a:gd name="connsiteY0" fmla="*/ 468121 h 474472"/>
              <a:gd name="connsiteX1" fmla="*/ 4578350 w 4584700"/>
              <a:gd name="connsiteY1" fmla="*/ 468121 h 474472"/>
              <a:gd name="connsiteX2" fmla="*/ 4578350 w 4584700"/>
              <a:gd name="connsiteY2" fmla="*/ 6350 h 474472"/>
              <a:gd name="connsiteX3" fmla="*/ 6350 w 4584700"/>
              <a:gd name="connsiteY3" fmla="*/ 6350 h 474472"/>
              <a:gd name="connsiteX4" fmla="*/ 6350 w 4584700"/>
              <a:gd name="connsiteY4" fmla="*/ 468121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474472">
                <a:moveTo>
                  <a:pt x="6350" y="468121"/>
                </a:moveTo>
                <a:lnTo>
                  <a:pt x="4578350" y="468121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4681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8069" y="4718050"/>
            <a:ext cx="4584700" cy="474471"/>
          </a:xfrm>
          <a:custGeom>
            <a:avLst/>
            <a:gdLst>
              <a:gd name="connsiteX0" fmla="*/ 6350 w 4584700"/>
              <a:gd name="connsiteY0" fmla="*/ 468121 h 474471"/>
              <a:gd name="connsiteX1" fmla="*/ 4578350 w 4584700"/>
              <a:gd name="connsiteY1" fmla="*/ 468121 h 474471"/>
              <a:gd name="connsiteX2" fmla="*/ 4578350 w 4584700"/>
              <a:gd name="connsiteY2" fmla="*/ 6350 h 474471"/>
              <a:gd name="connsiteX3" fmla="*/ 6350 w 4584700"/>
              <a:gd name="connsiteY3" fmla="*/ 6350 h 474471"/>
              <a:gd name="connsiteX4" fmla="*/ 6350 w 4584700"/>
              <a:gd name="connsiteY4" fmla="*/ 468121 h 4744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474471">
                <a:moveTo>
                  <a:pt x="6350" y="468121"/>
                </a:moveTo>
                <a:lnTo>
                  <a:pt x="4578350" y="468121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4681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55877" y="2198877"/>
            <a:ext cx="4584700" cy="843280"/>
          </a:xfrm>
          <a:custGeom>
            <a:avLst/>
            <a:gdLst>
              <a:gd name="connsiteX0" fmla="*/ 6350 w 4584700"/>
              <a:gd name="connsiteY0" fmla="*/ 836929 h 843280"/>
              <a:gd name="connsiteX1" fmla="*/ 4578350 w 4584700"/>
              <a:gd name="connsiteY1" fmla="*/ 836929 h 843280"/>
              <a:gd name="connsiteX2" fmla="*/ 4578350 w 4584700"/>
              <a:gd name="connsiteY2" fmla="*/ 6350 h 843280"/>
              <a:gd name="connsiteX3" fmla="*/ 6350 w 4584700"/>
              <a:gd name="connsiteY3" fmla="*/ 6350 h 843280"/>
              <a:gd name="connsiteX4" fmla="*/ 6350 w 4584700"/>
              <a:gd name="connsiteY4" fmla="*/ 836929 h 843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843280">
                <a:moveTo>
                  <a:pt x="6350" y="836929"/>
                </a:moveTo>
                <a:lnTo>
                  <a:pt x="4578350" y="836929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8369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01700"/>
            <a:ext cx="46736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596900" algn="l"/>
                <a:tab pos="6096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596900" algn="l"/>
                <a:tab pos="609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collects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characters: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969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'Example'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800"/>
              </a:lnSpc>
              <a:tabLst>
                <a:tab pos="5969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'String'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596900" algn="l"/>
                <a:tab pos="609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concatenation: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969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[s1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s2];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5969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[s1;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s2];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0450" y="2601214"/>
            <a:ext cx="4584700" cy="843279"/>
          </a:xfrm>
          <a:custGeom>
            <a:avLst/>
            <a:gdLst>
              <a:gd name="connsiteX0" fmla="*/ 6350 w 4584700"/>
              <a:gd name="connsiteY0" fmla="*/ 836929 h 843279"/>
              <a:gd name="connsiteX1" fmla="*/ 4578350 w 4584700"/>
              <a:gd name="connsiteY1" fmla="*/ 836929 h 843279"/>
              <a:gd name="connsiteX2" fmla="*/ 4578350 w 4584700"/>
              <a:gd name="connsiteY2" fmla="*/ 6350 h 843279"/>
              <a:gd name="connsiteX3" fmla="*/ 6350 w 4584700"/>
              <a:gd name="connsiteY3" fmla="*/ 6350 h 843279"/>
              <a:gd name="connsiteX4" fmla="*/ 6350 w 4584700"/>
              <a:gd name="connsiteY4" fmla="*/ 836929 h 843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843279">
                <a:moveTo>
                  <a:pt x="6350" y="836929"/>
                </a:moveTo>
                <a:lnTo>
                  <a:pt x="4578350" y="836929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8369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0450" y="4329429"/>
            <a:ext cx="4584700" cy="474472"/>
          </a:xfrm>
          <a:custGeom>
            <a:avLst/>
            <a:gdLst>
              <a:gd name="connsiteX0" fmla="*/ 6350 w 4584700"/>
              <a:gd name="connsiteY0" fmla="*/ 468122 h 474472"/>
              <a:gd name="connsiteX1" fmla="*/ 4578350 w 4584700"/>
              <a:gd name="connsiteY1" fmla="*/ 468122 h 474472"/>
              <a:gd name="connsiteX2" fmla="*/ 4578350 w 4584700"/>
              <a:gd name="connsiteY2" fmla="*/ 6350 h 474472"/>
              <a:gd name="connsiteX3" fmla="*/ 6350 w 4584700"/>
              <a:gd name="connsiteY3" fmla="*/ 6350 h 474472"/>
              <a:gd name="connsiteX4" fmla="*/ 6350 w 4584700"/>
              <a:gd name="connsiteY4" fmla="*/ 468122 h 47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84700" h="474472">
                <a:moveTo>
                  <a:pt x="6350" y="468122"/>
                </a:moveTo>
                <a:lnTo>
                  <a:pt x="4578350" y="468122"/>
                </a:lnTo>
                <a:lnTo>
                  <a:pt x="4578350" y="6350"/>
                </a:lnTo>
                <a:lnTo>
                  <a:pt x="6350" y="6350"/>
                </a:lnTo>
                <a:lnTo>
                  <a:pt x="6350" y="4681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861300" cy="530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77800" algn="l"/>
                <a:tab pos="6096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Assignments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  <a:tab pos="609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3000"/>
              </a:lnSpc>
              <a:tabLst>
                <a:tab pos="1778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'aardvark'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800"/>
              </a:lnSpc>
              <a:tabLst>
                <a:tab pos="1778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'a'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  <a:tab pos="609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str(str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'a'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'Z'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6096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entire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3000"/>
              </a:lnSpc>
              <a:tabLst>
                <a:tab pos="1778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another?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50900"/>
            <a:ext cx="66802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803400" algn="l"/>
              </a:tabLst>
            </a:pPr>
            <a:r>
              <a:rPr lang="en-US" altLang="zh-CN" sz="39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8034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inverts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803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s1=</a:t>
            </a:r>
            <a:r>
              <a:rPr lang="en-US" altLang="zh-CN" sz="24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'I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like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letter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E'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803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s2=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rettel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eht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ekil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I'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89578" y="4236465"/>
            <a:ext cx="5002276" cy="2150872"/>
          </a:xfrm>
          <a:custGeom>
            <a:avLst/>
            <a:gdLst>
              <a:gd name="connsiteX0" fmla="*/ 6350 w 5002276"/>
              <a:gd name="connsiteY0" fmla="*/ 2144522 h 2150872"/>
              <a:gd name="connsiteX1" fmla="*/ 4995926 w 5002276"/>
              <a:gd name="connsiteY1" fmla="*/ 2144522 h 2150872"/>
              <a:gd name="connsiteX2" fmla="*/ 4995926 w 5002276"/>
              <a:gd name="connsiteY2" fmla="*/ 6350 h 2150872"/>
              <a:gd name="connsiteX3" fmla="*/ 6350 w 5002276"/>
              <a:gd name="connsiteY3" fmla="*/ 6350 h 2150872"/>
              <a:gd name="connsiteX4" fmla="*/ 6350 w 5002276"/>
              <a:gd name="connsiteY4" fmla="*/ 2144522 h 2150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02276" h="2150872">
                <a:moveTo>
                  <a:pt x="6350" y="2144522"/>
                </a:moveTo>
                <a:lnTo>
                  <a:pt x="4995926" y="2144522"/>
                </a:lnTo>
                <a:lnTo>
                  <a:pt x="4995926" y="6350"/>
                </a:lnTo>
                <a:lnTo>
                  <a:pt x="6350" y="6350"/>
                </a:lnTo>
                <a:lnTo>
                  <a:pt x="6350" y="21445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3848100"/>
            <a:ext cx="2832100" cy="2311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1600"/>
            <a:ext cx="264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01600"/>
            <a:ext cx="609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14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8305800" cy="554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530600" algn="l"/>
                <a:tab pos="5854700" algn="l"/>
              </a:tabLst>
            </a:pPr>
            <a:r>
              <a:rPr lang="en-US" altLang="zh-CN" sz="3995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3530600" algn="l"/>
                <a:tab pos="5854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storing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heterogeneous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530600" algn="l"/>
                <a:tab pos="5854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u="sng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530600" algn="l"/>
                <a:tab pos="5854700" algn="l"/>
              </a:tabLst>
            </a:pPr>
            <a:r>
              <a:rPr lang="en-US" altLang="zh-CN" sz="2376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grades: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530600" algn="l"/>
                <a:tab pos="58547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student.name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'John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Doe'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200"/>
              </a:lnSpc>
              <a:tabLst>
                <a:tab pos="3530600" algn="l"/>
                <a:tab pos="58547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student.id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'jdo2@sfu.ca'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200"/>
              </a:lnSpc>
              <a:tabLst>
                <a:tab pos="3530600" algn="l"/>
                <a:tab pos="5854700" algn="l"/>
              </a:tabLst>
            </a:pPr>
            <a:r>
              <a:rPr lang="en-US" altLang="zh-CN" dirty="0" smtClean="0"/>
              <a:t>	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student.number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8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301073268;</a:t>
            </a:r>
          </a:p>
          <a:p>
            <a:pPr>
              <a:lnSpc>
                <a:spcPts val="2200"/>
              </a:lnSpc>
              <a:tabLst>
                <a:tab pos="3530600" algn="l"/>
                <a:tab pos="58547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student.grade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[100,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75,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73;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200"/>
              </a:lnSpc>
              <a:tabLst>
                <a:tab pos="3530600" algn="l"/>
                <a:tab pos="5854700" algn="l"/>
              </a:tabLst>
            </a:pPr>
            <a:r>
              <a:rPr lang="en-US" altLang="zh-CN" dirty="0" smtClean="0"/>
              <a:t>		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95,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91,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85.5;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  <a:p>
            <a:pPr>
              <a:lnSpc>
                <a:spcPts val="2200"/>
              </a:lnSpc>
              <a:tabLst>
                <a:tab pos="3530600" algn="l"/>
                <a:tab pos="5854700" algn="l"/>
              </a:tabLst>
            </a:pPr>
            <a:r>
              <a:rPr lang="en-US" altLang="zh-CN" dirty="0" smtClean="0"/>
              <a:t>		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98,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72];</a:t>
            </a:r>
          </a:p>
          <a:p>
            <a:pPr>
              <a:lnSpc>
                <a:spcPts val="2300"/>
              </a:lnSpc>
              <a:tabLst>
                <a:tab pos="3530600" algn="l"/>
                <a:tab pos="58547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student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