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hyperlink" Target="http://www.mathworks.com/help/matlab/ref/figure-properties.html"
		TargetMode="External" />
	<Relationship Id="rId5" Type="http://schemas.openxmlformats.org/officeDocument/2006/relationships/hyperlink" Target="http://www.mathworks.com/help/matlab/ref/figure-properties.html"
		TargetMode="Externa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	<Relationship Id="rId4" Type="http://schemas.openxmlformats.org/officeDocument/2006/relationships/image" Target="../media/image4.jpeg" />
	<Relationship Id="rId5" Type="http://schemas.openxmlformats.org/officeDocument/2006/relationships/image" Target="../media/image5.jpeg" />
	<Relationship Id="rId6" Type="http://schemas.openxmlformats.org/officeDocument/2006/relationships/image" Target="../media/image6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hyperlink" Target="http://www.mathworks.com/help/matlab/ref/print.html#input_argument_formattype"
		TargetMode="External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hyperlink" Target="http://www.mathworks.com/help/matlab/ref/text-properties.html"
		TargetMode="Externa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7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97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54600"/>
            <a:ext cx="63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2717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203200" y="50673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6515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65151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65151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65151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65151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75100" y="65151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64262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4089400"/>
            <a:ext cx="1778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6667500"/>
            <a:ext cx="469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8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952500"/>
            <a:ext cx="73406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</a:t>
            </a: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ts val="33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circles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			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𝑡</a:t>
            </a:r>
            <a:r>
              <a:rPr lang="en-US" altLang="zh-CN" sz="1871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𝑔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sin(2𝜋𝑡)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axis,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dirty="0" smtClean="0"/>
              <a:t>			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</a:t>
            </a:r>
            <a:r>
              <a:rPr lang="en-US" altLang="zh-CN" sz="8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zh-CN" sz="8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#1</a:t>
            </a:r>
          </a:p>
          <a:p>
            <a:pPr>
              <a:lnSpc>
                <a:spcPts val="900"/>
              </a:lnSpc>
              <a:tabLst>
                <a:tab pos="50800" algn="l"/>
                <a:tab pos="228600" algn="l"/>
                <a:tab pos="1320800" algn="l"/>
                <a:tab pos="2019300" algn="l"/>
              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898900"/>
            <a:ext cx="393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6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altLang="zh-CN" sz="85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  <a:r>
              <a:rPr lang="en-US" altLang="zh-CN" sz="8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727200"/>
            <a:ext cx="3162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311400"/>
            <a:ext cx="1409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314700"/>
            <a:ext cx="1549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width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835400"/>
            <a:ext cx="1371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limit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4368800"/>
            <a:ext cx="1854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410200"/>
            <a:ext cx="166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3886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Adjustment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3263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32639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3263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32639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263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32639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3263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3187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2247900"/>
            <a:ext cx="139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1600200"/>
            <a:ext cx="139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165100"/>
            <a:ext cx="635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81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88900" algn="l"/>
              </a:tabLst>
            </a:pP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8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1447800"/>
            <a:ext cx="5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1498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5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17018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5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1574800"/>
            <a:ext cx="482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							</a:tabLst>
            </a:pP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55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8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sin(</a:t>
            </a: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81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64135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64135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64135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64135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64135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21700" y="64135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62992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56642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406900"/>
            <a:ext cx="76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7465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2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4483100"/>
            <a:ext cx="101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927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06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4686300"/>
            <a:ext cx="889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6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sin(</a:t>
            </a: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47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7838" y="6124702"/>
            <a:ext cx="5970016" cy="658876"/>
          </a:xfrm>
          <a:custGeom>
            <a:avLst/>
            <a:gdLst>
              <a:gd name="connsiteX0" fmla="*/ 6350 w 5970016"/>
              <a:gd name="connsiteY0" fmla="*/ 652526 h 658876"/>
              <a:gd name="connsiteX1" fmla="*/ 5963666 w 5970016"/>
              <a:gd name="connsiteY1" fmla="*/ 652526 h 658876"/>
              <a:gd name="connsiteX2" fmla="*/ 5963666 w 5970016"/>
              <a:gd name="connsiteY2" fmla="*/ 6350 h 658876"/>
              <a:gd name="connsiteX3" fmla="*/ 6350 w 5970016"/>
              <a:gd name="connsiteY3" fmla="*/ 6350 h 658876"/>
              <a:gd name="connsiteX4" fmla="*/ 6350 w 5970016"/>
              <a:gd name="connsiteY4" fmla="*/ 652526 h 658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70016" h="658876">
                <a:moveTo>
                  <a:pt x="6350" y="652526"/>
                </a:moveTo>
                <a:lnTo>
                  <a:pt x="5963666" y="652526"/>
                </a:lnTo>
                <a:lnTo>
                  <a:pt x="5963666" y="6350"/>
                </a:lnTo>
                <a:lnTo>
                  <a:pt x="6350" y="6350"/>
                </a:lnTo>
                <a:lnTo>
                  <a:pt x="6350" y="6525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7579" y="2759963"/>
            <a:ext cx="932688" cy="461772"/>
          </a:xfrm>
          <a:custGeom>
            <a:avLst/>
            <a:gdLst>
              <a:gd name="connsiteX0" fmla="*/ 12954 w 932688"/>
              <a:gd name="connsiteY0" fmla="*/ 448818 h 461772"/>
              <a:gd name="connsiteX1" fmla="*/ 919734 w 932688"/>
              <a:gd name="connsiteY1" fmla="*/ 448818 h 461772"/>
              <a:gd name="connsiteX2" fmla="*/ 919734 w 932688"/>
              <a:gd name="connsiteY2" fmla="*/ 12954 h 461772"/>
              <a:gd name="connsiteX3" fmla="*/ 12954 w 932688"/>
              <a:gd name="connsiteY3" fmla="*/ 12954 h 461772"/>
              <a:gd name="connsiteX4" fmla="*/ 12954 w 932688"/>
              <a:gd name="connsiteY4" fmla="*/ 448818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688" h="461772">
                <a:moveTo>
                  <a:pt x="12954" y="448818"/>
                </a:moveTo>
                <a:lnTo>
                  <a:pt x="919734" y="448818"/>
                </a:lnTo>
                <a:lnTo>
                  <a:pt x="919734" y="12954"/>
                </a:lnTo>
                <a:lnTo>
                  <a:pt x="12954" y="12954"/>
                </a:lnTo>
                <a:lnTo>
                  <a:pt x="12954" y="44881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7579" y="3348228"/>
            <a:ext cx="932688" cy="463296"/>
          </a:xfrm>
          <a:custGeom>
            <a:avLst/>
            <a:gdLst>
              <a:gd name="connsiteX0" fmla="*/ 12954 w 932688"/>
              <a:gd name="connsiteY0" fmla="*/ 450341 h 463296"/>
              <a:gd name="connsiteX1" fmla="*/ 919734 w 932688"/>
              <a:gd name="connsiteY1" fmla="*/ 450341 h 463296"/>
              <a:gd name="connsiteX2" fmla="*/ 919734 w 932688"/>
              <a:gd name="connsiteY2" fmla="*/ 12953 h 463296"/>
              <a:gd name="connsiteX3" fmla="*/ 12954 w 932688"/>
              <a:gd name="connsiteY3" fmla="*/ 12953 h 463296"/>
              <a:gd name="connsiteX4" fmla="*/ 12954 w 932688"/>
              <a:gd name="connsiteY4" fmla="*/ 450341 h 463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688" h="463296">
                <a:moveTo>
                  <a:pt x="12954" y="450341"/>
                </a:moveTo>
                <a:lnTo>
                  <a:pt x="919734" y="450341"/>
                </a:lnTo>
                <a:lnTo>
                  <a:pt x="919734" y="12953"/>
                </a:lnTo>
                <a:lnTo>
                  <a:pt x="12954" y="12953"/>
                </a:lnTo>
                <a:lnTo>
                  <a:pt x="12954" y="4503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73567" y="3938016"/>
            <a:ext cx="932688" cy="461772"/>
          </a:xfrm>
          <a:custGeom>
            <a:avLst/>
            <a:gdLst>
              <a:gd name="connsiteX0" fmla="*/ 12954 w 932688"/>
              <a:gd name="connsiteY0" fmla="*/ 448817 h 461772"/>
              <a:gd name="connsiteX1" fmla="*/ 919734 w 932688"/>
              <a:gd name="connsiteY1" fmla="*/ 448817 h 461772"/>
              <a:gd name="connsiteX2" fmla="*/ 919734 w 932688"/>
              <a:gd name="connsiteY2" fmla="*/ 12953 h 461772"/>
              <a:gd name="connsiteX3" fmla="*/ 12954 w 932688"/>
              <a:gd name="connsiteY3" fmla="*/ 12953 h 461772"/>
              <a:gd name="connsiteX4" fmla="*/ 12954 w 932688"/>
              <a:gd name="connsiteY4" fmla="*/ 448817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688" h="461772">
                <a:moveTo>
                  <a:pt x="12954" y="448817"/>
                </a:moveTo>
                <a:lnTo>
                  <a:pt x="919734" y="448817"/>
                </a:lnTo>
                <a:lnTo>
                  <a:pt x="919734" y="12953"/>
                </a:lnTo>
                <a:lnTo>
                  <a:pt x="12954" y="12953"/>
                </a:lnTo>
                <a:lnTo>
                  <a:pt x="12954" y="44881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73567" y="4526280"/>
            <a:ext cx="932688" cy="463296"/>
          </a:xfrm>
          <a:custGeom>
            <a:avLst/>
            <a:gdLst>
              <a:gd name="connsiteX0" fmla="*/ 12954 w 932688"/>
              <a:gd name="connsiteY0" fmla="*/ 450341 h 463296"/>
              <a:gd name="connsiteX1" fmla="*/ 919734 w 932688"/>
              <a:gd name="connsiteY1" fmla="*/ 450341 h 463296"/>
              <a:gd name="connsiteX2" fmla="*/ 919734 w 932688"/>
              <a:gd name="connsiteY2" fmla="*/ 12953 h 463296"/>
              <a:gd name="connsiteX3" fmla="*/ 12954 w 932688"/>
              <a:gd name="connsiteY3" fmla="*/ 12953 h 463296"/>
              <a:gd name="connsiteX4" fmla="*/ 12954 w 932688"/>
              <a:gd name="connsiteY4" fmla="*/ 450341 h 463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688" h="463296">
                <a:moveTo>
                  <a:pt x="12954" y="450341"/>
                </a:moveTo>
                <a:lnTo>
                  <a:pt x="919734" y="450341"/>
                </a:lnTo>
                <a:lnTo>
                  <a:pt x="919734" y="12953"/>
                </a:lnTo>
                <a:lnTo>
                  <a:pt x="12954" y="12953"/>
                </a:lnTo>
                <a:lnTo>
                  <a:pt x="12954" y="4503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73567" y="5149596"/>
            <a:ext cx="932688" cy="394716"/>
          </a:xfrm>
          <a:custGeom>
            <a:avLst/>
            <a:gdLst>
              <a:gd name="connsiteX0" fmla="*/ 12954 w 932688"/>
              <a:gd name="connsiteY0" fmla="*/ 381761 h 394716"/>
              <a:gd name="connsiteX1" fmla="*/ 919734 w 932688"/>
              <a:gd name="connsiteY1" fmla="*/ 381761 h 394716"/>
              <a:gd name="connsiteX2" fmla="*/ 919734 w 932688"/>
              <a:gd name="connsiteY2" fmla="*/ 12953 h 394716"/>
              <a:gd name="connsiteX3" fmla="*/ 12954 w 932688"/>
              <a:gd name="connsiteY3" fmla="*/ 12953 h 394716"/>
              <a:gd name="connsiteX4" fmla="*/ 12954 w 932688"/>
              <a:gd name="connsiteY4" fmla="*/ 381761 h 394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688" h="394716">
                <a:moveTo>
                  <a:pt x="12954" y="381761"/>
                </a:moveTo>
                <a:lnTo>
                  <a:pt x="919734" y="381761"/>
                </a:lnTo>
                <a:lnTo>
                  <a:pt x="919734" y="12953"/>
                </a:lnTo>
                <a:lnTo>
                  <a:pt x="12954" y="12953"/>
                </a:lnTo>
                <a:lnTo>
                  <a:pt x="12954" y="38176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0207" y="3194304"/>
            <a:ext cx="57911" cy="181610"/>
          </a:xfrm>
          <a:custGeom>
            <a:avLst/>
            <a:gdLst>
              <a:gd name="connsiteX0" fmla="*/ 14478 w 57911"/>
              <a:gd name="connsiteY0" fmla="*/ 14477 h 181610"/>
              <a:gd name="connsiteX1" fmla="*/ 14478 w 57911"/>
              <a:gd name="connsiteY1" fmla="*/ 167131 h 181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181610">
                <a:moveTo>
                  <a:pt x="14478" y="14477"/>
                </a:moveTo>
                <a:lnTo>
                  <a:pt x="14478" y="167131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0207" y="3784091"/>
            <a:ext cx="57911" cy="2120176"/>
          </a:xfrm>
          <a:custGeom>
            <a:avLst/>
            <a:gdLst>
              <a:gd name="connsiteX0" fmla="*/ 14478 w 57911"/>
              <a:gd name="connsiteY0" fmla="*/ 14478 h 2120176"/>
              <a:gd name="connsiteX1" fmla="*/ 14478 w 57911"/>
              <a:gd name="connsiteY1" fmla="*/ 2105698 h 2120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911" h="2120176">
                <a:moveTo>
                  <a:pt x="14478" y="14478"/>
                </a:moveTo>
                <a:lnTo>
                  <a:pt x="14478" y="2105698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4111" y="4154423"/>
            <a:ext cx="248665" cy="57911"/>
          </a:xfrm>
          <a:custGeom>
            <a:avLst/>
            <a:gdLst>
              <a:gd name="connsiteX0" fmla="*/ 234188 w 248665"/>
              <a:gd name="connsiteY0" fmla="*/ 14478 h 57911"/>
              <a:gd name="connsiteX1" fmla="*/ 14478 w 248665"/>
              <a:gd name="connsiteY1" fmla="*/ 14478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665" h="57911">
                <a:moveTo>
                  <a:pt x="234188" y="14478"/>
                </a:moveTo>
                <a:lnTo>
                  <a:pt x="14478" y="14478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4111" y="4751831"/>
            <a:ext cx="248665" cy="57911"/>
          </a:xfrm>
          <a:custGeom>
            <a:avLst/>
            <a:gdLst>
              <a:gd name="connsiteX0" fmla="*/ 234188 w 248665"/>
              <a:gd name="connsiteY0" fmla="*/ 14478 h 57911"/>
              <a:gd name="connsiteX1" fmla="*/ 14478 w 248665"/>
              <a:gd name="connsiteY1" fmla="*/ 14478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665" h="57911">
                <a:moveTo>
                  <a:pt x="234188" y="14478"/>
                </a:moveTo>
                <a:lnTo>
                  <a:pt x="14478" y="14478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9540" y="5335523"/>
            <a:ext cx="248665" cy="57911"/>
          </a:xfrm>
          <a:custGeom>
            <a:avLst/>
            <a:gdLst>
              <a:gd name="connsiteX0" fmla="*/ 234188 w 248665"/>
              <a:gd name="connsiteY0" fmla="*/ 14478 h 57911"/>
              <a:gd name="connsiteX1" fmla="*/ 14478 w 248665"/>
              <a:gd name="connsiteY1" fmla="*/ 14478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665" h="57911">
                <a:moveTo>
                  <a:pt x="234188" y="14478"/>
                </a:moveTo>
                <a:lnTo>
                  <a:pt x="14478" y="14478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588" y="5809487"/>
            <a:ext cx="248665" cy="57911"/>
          </a:xfrm>
          <a:custGeom>
            <a:avLst/>
            <a:gdLst>
              <a:gd name="connsiteX0" fmla="*/ 234188 w 248665"/>
              <a:gd name="connsiteY0" fmla="*/ 14478 h 57911"/>
              <a:gd name="connsiteX1" fmla="*/ 14478 w 248665"/>
              <a:gd name="connsiteY1" fmla="*/ 14478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665" h="57911">
                <a:moveTo>
                  <a:pt x="234188" y="14478"/>
                </a:moveTo>
                <a:lnTo>
                  <a:pt x="14478" y="14478"/>
                </a:lnTo>
              </a:path>
            </a:pathLst>
          </a:custGeom>
          <a:ln w="254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36800"/>
            <a:ext cx="4381500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6070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composed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6184900"/>
            <a:ext cx="3822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61849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6464300"/>
            <a:ext cx="135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6464300"/>
            <a:ext cx="368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set(gcf,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590800"/>
            <a:ext cx="571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Figure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object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089400"/>
            <a:ext cx="571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Line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object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3492500"/>
            <a:ext cx="7493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07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Axes</a:t>
            </a:r>
          </a:p>
          <a:p>
            <a:pPr>
              <a:lnSpc>
                <a:spcPts val="2200"/>
              </a:lnSpc>
              <a:tabLst>
                <a:tab pos="7073900" algn="l"/>
              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89900" y="4127500"/>
            <a:ext cx="6858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52400" algn="l"/>
              </a:tabLst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Surface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2349500"/>
            <a:ext cx="1295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68300" algn="l"/>
              </a:tabLst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Figure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6355079"/>
            <a:ext cx="7234428" cy="15240"/>
          </a:xfrm>
          <a:custGeom>
            <a:avLst/>
            <a:gdLst>
              <a:gd name="connsiteX0" fmla="*/ 0 w 7234428"/>
              <a:gd name="connsiteY0" fmla="*/ 0 h 15240"/>
              <a:gd name="connsiteX1" fmla="*/ 1808606 w 7234428"/>
              <a:gd name="connsiteY1" fmla="*/ 0 h 15240"/>
              <a:gd name="connsiteX2" fmla="*/ 3617214 w 7234428"/>
              <a:gd name="connsiteY2" fmla="*/ 0 h 15240"/>
              <a:gd name="connsiteX3" fmla="*/ 5425820 w 7234428"/>
              <a:gd name="connsiteY3" fmla="*/ 0 h 15240"/>
              <a:gd name="connsiteX4" fmla="*/ 7234427 w 7234428"/>
              <a:gd name="connsiteY4" fmla="*/ 0 h 15240"/>
              <a:gd name="connsiteX5" fmla="*/ 7234427 w 7234428"/>
              <a:gd name="connsiteY5" fmla="*/ 15240 h 15240"/>
              <a:gd name="connsiteX6" fmla="*/ 5425820 w 7234428"/>
              <a:gd name="connsiteY6" fmla="*/ 15240 h 15240"/>
              <a:gd name="connsiteX7" fmla="*/ 3617214 w 7234428"/>
              <a:gd name="connsiteY7" fmla="*/ 15240 h 15240"/>
              <a:gd name="connsiteX8" fmla="*/ 1808606 w 7234428"/>
              <a:gd name="connsiteY8" fmla="*/ 15240 h 15240"/>
              <a:gd name="connsiteX9" fmla="*/ 0 w 7234428"/>
              <a:gd name="connsiteY9" fmla="*/ 15240 h 15240"/>
              <a:gd name="connsiteX10" fmla="*/ 0 w 7234428"/>
              <a:gd name="connsiteY10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234428" h="15240">
                <a:moveTo>
                  <a:pt x="0" y="0"/>
                </a:moveTo>
                <a:lnTo>
                  <a:pt x="1808606" y="0"/>
                </a:lnTo>
                <a:lnTo>
                  <a:pt x="3617214" y="0"/>
                </a:lnTo>
                <a:lnTo>
                  <a:pt x="5425820" y="0"/>
                </a:lnTo>
                <a:lnTo>
                  <a:pt x="7234427" y="0"/>
                </a:lnTo>
                <a:lnTo>
                  <a:pt x="7234427" y="15240"/>
                </a:lnTo>
                <a:lnTo>
                  <a:pt x="5425820" y="15240"/>
                </a:lnTo>
                <a:lnTo>
                  <a:pt x="3617214" y="15240"/>
                </a:lnTo>
                <a:lnTo>
                  <a:pt x="1808606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511300"/>
            <a:ext cx="6146800" cy="433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8600" y="1511300"/>
            <a:ext cx="2489200" cy="433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41400"/>
            <a:ext cx="7416800" cy="551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70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http://www.mathworks.com/help/matlab/ref/figure-properties.html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4276" y="5062728"/>
            <a:ext cx="313943" cy="530352"/>
          </a:xfrm>
          <a:custGeom>
            <a:avLst/>
            <a:gdLst>
              <a:gd name="connsiteX0" fmla="*/ 12954 w 313943"/>
              <a:gd name="connsiteY0" fmla="*/ 265175 h 530352"/>
              <a:gd name="connsiteX1" fmla="*/ 156971 w 313943"/>
              <a:gd name="connsiteY1" fmla="*/ 12953 h 530352"/>
              <a:gd name="connsiteX2" fmla="*/ 300990 w 313943"/>
              <a:gd name="connsiteY2" fmla="*/ 265175 h 530352"/>
              <a:gd name="connsiteX3" fmla="*/ 156971 w 313943"/>
              <a:gd name="connsiteY3" fmla="*/ 517397 h 530352"/>
              <a:gd name="connsiteX4" fmla="*/ 12954 w 313943"/>
              <a:gd name="connsiteY4" fmla="*/ 265175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943" h="530352">
                <a:moveTo>
                  <a:pt x="12954" y="265175"/>
                </a:moveTo>
                <a:cubicBezTo>
                  <a:pt x="12954" y="125856"/>
                  <a:pt x="77469" y="12953"/>
                  <a:pt x="156971" y="12953"/>
                </a:cubicBezTo>
                <a:cubicBezTo>
                  <a:pt x="236473" y="12953"/>
                  <a:pt x="300990" y="125856"/>
                  <a:pt x="300990" y="265175"/>
                </a:cubicBezTo>
                <a:cubicBezTo>
                  <a:pt x="300990" y="404494"/>
                  <a:pt x="236473" y="517397"/>
                  <a:pt x="156971" y="517397"/>
                </a:cubicBezTo>
                <a:cubicBezTo>
                  <a:pt x="77469" y="517397"/>
                  <a:pt x="12954" y="404494"/>
                  <a:pt x="12954" y="265175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556000"/>
            <a:ext cx="35687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03300"/>
            <a:ext cx="71374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66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Modifying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Strategy: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object’s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266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x-axis: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x-axis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4374578"/>
            <a:ext cx="1368170" cy="369506"/>
          </a:xfrm>
          <a:custGeom>
            <a:avLst/>
            <a:gdLst>
              <a:gd name="connsiteX0" fmla="*/ 0 w 1368170"/>
              <a:gd name="connsiteY0" fmla="*/ 369506 h 369506"/>
              <a:gd name="connsiteX1" fmla="*/ 1368170 w 1368170"/>
              <a:gd name="connsiteY1" fmla="*/ 369506 h 369506"/>
              <a:gd name="connsiteX2" fmla="*/ 1368170 w 1368170"/>
              <a:gd name="connsiteY2" fmla="*/ 0 h 369506"/>
              <a:gd name="connsiteX3" fmla="*/ 0 w 1368170"/>
              <a:gd name="connsiteY3" fmla="*/ 0 h 369506"/>
              <a:gd name="connsiteX4" fmla="*/ 0 w 1368170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170" h="369506">
                <a:moveTo>
                  <a:pt x="0" y="369506"/>
                </a:moveTo>
                <a:lnTo>
                  <a:pt x="1368170" y="369506"/>
                </a:lnTo>
                <a:lnTo>
                  <a:pt x="1368170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3694" y="4374578"/>
            <a:ext cx="4500245" cy="369506"/>
          </a:xfrm>
          <a:custGeom>
            <a:avLst/>
            <a:gdLst>
              <a:gd name="connsiteX0" fmla="*/ 0 w 4500245"/>
              <a:gd name="connsiteY0" fmla="*/ 369506 h 369506"/>
              <a:gd name="connsiteX1" fmla="*/ 4500245 w 4500245"/>
              <a:gd name="connsiteY1" fmla="*/ 369506 h 369506"/>
              <a:gd name="connsiteX2" fmla="*/ 4500245 w 4500245"/>
              <a:gd name="connsiteY2" fmla="*/ 0 h 369506"/>
              <a:gd name="connsiteX3" fmla="*/ 0 w 4500245"/>
              <a:gd name="connsiteY3" fmla="*/ 0 h 369506"/>
              <a:gd name="connsiteX4" fmla="*/ 0 w 4500245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0245" h="369506">
                <a:moveTo>
                  <a:pt x="0" y="369506"/>
                </a:moveTo>
                <a:lnTo>
                  <a:pt x="4500245" y="369506"/>
                </a:lnTo>
                <a:lnTo>
                  <a:pt x="4500245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5113591"/>
            <a:ext cx="1368170" cy="369506"/>
          </a:xfrm>
          <a:custGeom>
            <a:avLst/>
            <a:gdLst>
              <a:gd name="connsiteX0" fmla="*/ 0 w 1368170"/>
              <a:gd name="connsiteY0" fmla="*/ 369506 h 369506"/>
              <a:gd name="connsiteX1" fmla="*/ 1368170 w 1368170"/>
              <a:gd name="connsiteY1" fmla="*/ 369506 h 369506"/>
              <a:gd name="connsiteX2" fmla="*/ 1368170 w 1368170"/>
              <a:gd name="connsiteY2" fmla="*/ 0 h 369506"/>
              <a:gd name="connsiteX3" fmla="*/ 0 w 1368170"/>
              <a:gd name="connsiteY3" fmla="*/ 0 h 369506"/>
              <a:gd name="connsiteX4" fmla="*/ 0 w 1368170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170" h="369506">
                <a:moveTo>
                  <a:pt x="0" y="369506"/>
                </a:moveTo>
                <a:lnTo>
                  <a:pt x="1368170" y="369506"/>
                </a:lnTo>
                <a:lnTo>
                  <a:pt x="1368170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3694" y="5113591"/>
            <a:ext cx="4500245" cy="369506"/>
          </a:xfrm>
          <a:custGeom>
            <a:avLst/>
            <a:gdLst>
              <a:gd name="connsiteX0" fmla="*/ 0 w 4500245"/>
              <a:gd name="connsiteY0" fmla="*/ 369506 h 369506"/>
              <a:gd name="connsiteX1" fmla="*/ 4500245 w 4500245"/>
              <a:gd name="connsiteY1" fmla="*/ 369506 h 369506"/>
              <a:gd name="connsiteX2" fmla="*/ 4500245 w 4500245"/>
              <a:gd name="connsiteY2" fmla="*/ 0 h 369506"/>
              <a:gd name="connsiteX3" fmla="*/ 0 w 4500245"/>
              <a:gd name="connsiteY3" fmla="*/ 0 h 369506"/>
              <a:gd name="connsiteX4" fmla="*/ 0 w 4500245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0245" h="369506">
                <a:moveTo>
                  <a:pt x="0" y="369506"/>
                </a:moveTo>
                <a:lnTo>
                  <a:pt x="4500245" y="369506"/>
                </a:lnTo>
                <a:lnTo>
                  <a:pt x="4500245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5852604"/>
            <a:ext cx="1368170" cy="369506"/>
          </a:xfrm>
          <a:custGeom>
            <a:avLst/>
            <a:gdLst>
              <a:gd name="connsiteX0" fmla="*/ 0 w 1368170"/>
              <a:gd name="connsiteY0" fmla="*/ 369506 h 369506"/>
              <a:gd name="connsiteX1" fmla="*/ 1368170 w 1368170"/>
              <a:gd name="connsiteY1" fmla="*/ 369506 h 369506"/>
              <a:gd name="connsiteX2" fmla="*/ 1368170 w 1368170"/>
              <a:gd name="connsiteY2" fmla="*/ 0 h 369506"/>
              <a:gd name="connsiteX3" fmla="*/ 0 w 1368170"/>
              <a:gd name="connsiteY3" fmla="*/ 0 h 369506"/>
              <a:gd name="connsiteX4" fmla="*/ 0 w 1368170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170" h="369506">
                <a:moveTo>
                  <a:pt x="0" y="369506"/>
                </a:moveTo>
                <a:lnTo>
                  <a:pt x="1368170" y="369506"/>
                </a:lnTo>
                <a:lnTo>
                  <a:pt x="1368170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3694" y="5852604"/>
            <a:ext cx="4500245" cy="369506"/>
          </a:xfrm>
          <a:custGeom>
            <a:avLst/>
            <a:gdLst>
              <a:gd name="connsiteX0" fmla="*/ 0 w 4500245"/>
              <a:gd name="connsiteY0" fmla="*/ 369506 h 369506"/>
              <a:gd name="connsiteX1" fmla="*/ 4500245 w 4500245"/>
              <a:gd name="connsiteY1" fmla="*/ 369506 h 369506"/>
              <a:gd name="connsiteX2" fmla="*/ 4500245 w 4500245"/>
              <a:gd name="connsiteY2" fmla="*/ 0 h 369506"/>
              <a:gd name="connsiteX3" fmla="*/ 0 w 4500245"/>
              <a:gd name="connsiteY3" fmla="*/ 0 h 369506"/>
              <a:gd name="connsiteX4" fmla="*/ 0 w 4500245"/>
              <a:gd name="connsiteY4" fmla="*/ 369506 h 36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00245" h="369506">
                <a:moveTo>
                  <a:pt x="0" y="369506"/>
                </a:moveTo>
                <a:lnTo>
                  <a:pt x="4500245" y="369506"/>
                </a:lnTo>
                <a:lnTo>
                  <a:pt x="4500245" y="0"/>
                </a:lnTo>
                <a:lnTo>
                  <a:pt x="0" y="0"/>
                </a:lnTo>
                <a:lnTo>
                  <a:pt x="0" y="36950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4368165"/>
            <a:ext cx="5881065" cy="25400"/>
          </a:xfrm>
          <a:custGeom>
            <a:avLst/>
            <a:gdLst>
              <a:gd name="connsiteX0" fmla="*/ 6350 w 5881065"/>
              <a:gd name="connsiteY0" fmla="*/ 6350 h 25400"/>
              <a:gd name="connsiteX1" fmla="*/ 5874715 w 588106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81065" h="25400">
                <a:moveTo>
                  <a:pt x="6350" y="6350"/>
                </a:moveTo>
                <a:lnTo>
                  <a:pt x="587471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3998721"/>
            <a:ext cx="5881065" cy="25400"/>
          </a:xfrm>
          <a:custGeom>
            <a:avLst/>
            <a:gdLst>
              <a:gd name="connsiteX0" fmla="*/ 6350 w 5881065"/>
              <a:gd name="connsiteY0" fmla="*/ 6350 h 25400"/>
              <a:gd name="connsiteX1" fmla="*/ 5874715 w 588106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81065" h="25400">
                <a:moveTo>
                  <a:pt x="6350" y="6350"/>
                </a:moveTo>
                <a:lnTo>
                  <a:pt x="587471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6585267"/>
            <a:ext cx="5881065" cy="25400"/>
          </a:xfrm>
          <a:custGeom>
            <a:avLst/>
            <a:gdLst>
              <a:gd name="connsiteX0" fmla="*/ 6350 w 5881065"/>
              <a:gd name="connsiteY0" fmla="*/ 6350 h 25400"/>
              <a:gd name="connsiteX1" fmla="*/ 5874715 w 588106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81065" h="25400">
                <a:moveTo>
                  <a:pt x="6350" y="6350"/>
                </a:moveTo>
                <a:lnTo>
                  <a:pt x="587471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4684267"/>
            <a:ext cx="432815" cy="9144"/>
          </a:xfrm>
          <a:custGeom>
            <a:avLst/>
            <a:gdLst>
              <a:gd name="connsiteX0" fmla="*/ 0 w 432815"/>
              <a:gd name="connsiteY0" fmla="*/ 0 h 9144"/>
              <a:gd name="connsiteX1" fmla="*/ 216407 w 432815"/>
              <a:gd name="connsiteY1" fmla="*/ 0 h 9144"/>
              <a:gd name="connsiteX2" fmla="*/ 432815 w 432815"/>
              <a:gd name="connsiteY2" fmla="*/ 0 h 9144"/>
              <a:gd name="connsiteX3" fmla="*/ 432815 w 432815"/>
              <a:gd name="connsiteY3" fmla="*/ 9144 h 9144"/>
              <a:gd name="connsiteX4" fmla="*/ 216407 w 432815"/>
              <a:gd name="connsiteY4" fmla="*/ 9144 h 9144"/>
              <a:gd name="connsiteX5" fmla="*/ 0 w 432815"/>
              <a:gd name="connsiteY5" fmla="*/ 9144 h 9144"/>
              <a:gd name="connsiteX6" fmla="*/ 0 w 43281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2815" h="9144">
                <a:moveTo>
                  <a:pt x="0" y="0"/>
                </a:moveTo>
                <a:lnTo>
                  <a:pt x="216407" y="0"/>
                </a:lnTo>
                <a:lnTo>
                  <a:pt x="432815" y="0"/>
                </a:lnTo>
                <a:lnTo>
                  <a:pt x="432815" y="9144"/>
                </a:lnTo>
                <a:lnTo>
                  <a:pt x="21640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5053838"/>
            <a:ext cx="432815" cy="9144"/>
          </a:xfrm>
          <a:custGeom>
            <a:avLst/>
            <a:gdLst>
              <a:gd name="connsiteX0" fmla="*/ 0 w 432815"/>
              <a:gd name="connsiteY0" fmla="*/ 0 h 9144"/>
              <a:gd name="connsiteX1" fmla="*/ 216407 w 432815"/>
              <a:gd name="connsiteY1" fmla="*/ 0 h 9144"/>
              <a:gd name="connsiteX2" fmla="*/ 432815 w 432815"/>
              <a:gd name="connsiteY2" fmla="*/ 0 h 9144"/>
              <a:gd name="connsiteX3" fmla="*/ 432815 w 432815"/>
              <a:gd name="connsiteY3" fmla="*/ 9144 h 9144"/>
              <a:gd name="connsiteX4" fmla="*/ 216407 w 432815"/>
              <a:gd name="connsiteY4" fmla="*/ 9144 h 9144"/>
              <a:gd name="connsiteX5" fmla="*/ 0 w 432815"/>
              <a:gd name="connsiteY5" fmla="*/ 9144 h 9144"/>
              <a:gd name="connsiteX6" fmla="*/ 0 w 43281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2815" h="9144">
                <a:moveTo>
                  <a:pt x="0" y="0"/>
                </a:moveTo>
                <a:lnTo>
                  <a:pt x="216407" y="0"/>
                </a:lnTo>
                <a:lnTo>
                  <a:pt x="432815" y="0"/>
                </a:lnTo>
                <a:lnTo>
                  <a:pt x="432815" y="9144"/>
                </a:lnTo>
                <a:lnTo>
                  <a:pt x="21640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5423280"/>
            <a:ext cx="1155230" cy="9144"/>
          </a:xfrm>
          <a:custGeom>
            <a:avLst/>
            <a:gdLst>
              <a:gd name="connsiteX0" fmla="*/ 0 w 1155230"/>
              <a:gd name="connsiteY0" fmla="*/ 0 h 9144"/>
              <a:gd name="connsiteX1" fmla="*/ 288798 w 1155230"/>
              <a:gd name="connsiteY1" fmla="*/ 0 h 9144"/>
              <a:gd name="connsiteX2" fmla="*/ 577634 w 1155230"/>
              <a:gd name="connsiteY2" fmla="*/ 0 h 9144"/>
              <a:gd name="connsiteX3" fmla="*/ 866432 w 1155230"/>
              <a:gd name="connsiteY3" fmla="*/ 0 h 9144"/>
              <a:gd name="connsiteX4" fmla="*/ 1155230 w 1155230"/>
              <a:gd name="connsiteY4" fmla="*/ 0 h 9144"/>
              <a:gd name="connsiteX5" fmla="*/ 1155230 w 1155230"/>
              <a:gd name="connsiteY5" fmla="*/ 9144 h 9144"/>
              <a:gd name="connsiteX6" fmla="*/ 866432 w 1155230"/>
              <a:gd name="connsiteY6" fmla="*/ 9144 h 9144"/>
              <a:gd name="connsiteX7" fmla="*/ 577634 w 1155230"/>
              <a:gd name="connsiteY7" fmla="*/ 9144 h 9144"/>
              <a:gd name="connsiteX8" fmla="*/ 288798 w 1155230"/>
              <a:gd name="connsiteY8" fmla="*/ 9144 h 9144"/>
              <a:gd name="connsiteX9" fmla="*/ 0 w 1155230"/>
              <a:gd name="connsiteY9" fmla="*/ 9144 h 9144"/>
              <a:gd name="connsiteX10" fmla="*/ 0 w 1155230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5230" h="9144">
                <a:moveTo>
                  <a:pt x="0" y="0"/>
                </a:moveTo>
                <a:lnTo>
                  <a:pt x="288798" y="0"/>
                </a:lnTo>
                <a:lnTo>
                  <a:pt x="577634" y="0"/>
                </a:lnTo>
                <a:lnTo>
                  <a:pt x="866432" y="0"/>
                </a:lnTo>
                <a:lnTo>
                  <a:pt x="1155230" y="0"/>
                </a:lnTo>
                <a:lnTo>
                  <a:pt x="1155230" y="9144"/>
                </a:lnTo>
                <a:lnTo>
                  <a:pt x="866432" y="9144"/>
                </a:lnTo>
                <a:lnTo>
                  <a:pt x="577634" y="9144"/>
                </a:lnTo>
                <a:lnTo>
                  <a:pt x="288798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5792813"/>
            <a:ext cx="1155230" cy="9144"/>
          </a:xfrm>
          <a:custGeom>
            <a:avLst/>
            <a:gdLst>
              <a:gd name="connsiteX0" fmla="*/ 0 w 1155230"/>
              <a:gd name="connsiteY0" fmla="*/ 0 h 9144"/>
              <a:gd name="connsiteX1" fmla="*/ 288798 w 1155230"/>
              <a:gd name="connsiteY1" fmla="*/ 0 h 9144"/>
              <a:gd name="connsiteX2" fmla="*/ 577634 w 1155230"/>
              <a:gd name="connsiteY2" fmla="*/ 0 h 9144"/>
              <a:gd name="connsiteX3" fmla="*/ 866432 w 1155230"/>
              <a:gd name="connsiteY3" fmla="*/ 0 h 9144"/>
              <a:gd name="connsiteX4" fmla="*/ 1155230 w 1155230"/>
              <a:gd name="connsiteY4" fmla="*/ 0 h 9144"/>
              <a:gd name="connsiteX5" fmla="*/ 1155230 w 1155230"/>
              <a:gd name="connsiteY5" fmla="*/ 9143 h 9144"/>
              <a:gd name="connsiteX6" fmla="*/ 866432 w 1155230"/>
              <a:gd name="connsiteY6" fmla="*/ 9143 h 9144"/>
              <a:gd name="connsiteX7" fmla="*/ 577634 w 1155230"/>
              <a:gd name="connsiteY7" fmla="*/ 9143 h 9144"/>
              <a:gd name="connsiteX8" fmla="*/ 288798 w 1155230"/>
              <a:gd name="connsiteY8" fmla="*/ 9143 h 9144"/>
              <a:gd name="connsiteX9" fmla="*/ 0 w 1155230"/>
              <a:gd name="connsiteY9" fmla="*/ 9143 h 9144"/>
              <a:gd name="connsiteX10" fmla="*/ 0 w 1155230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5230" h="9144">
                <a:moveTo>
                  <a:pt x="0" y="0"/>
                </a:moveTo>
                <a:lnTo>
                  <a:pt x="288798" y="0"/>
                </a:lnTo>
                <a:lnTo>
                  <a:pt x="577634" y="0"/>
                </a:lnTo>
                <a:lnTo>
                  <a:pt x="866432" y="0"/>
                </a:lnTo>
                <a:lnTo>
                  <a:pt x="1155230" y="0"/>
                </a:lnTo>
                <a:lnTo>
                  <a:pt x="1155230" y="9143"/>
                </a:lnTo>
                <a:lnTo>
                  <a:pt x="866432" y="9143"/>
                </a:lnTo>
                <a:lnTo>
                  <a:pt x="577634" y="9143"/>
                </a:lnTo>
                <a:lnTo>
                  <a:pt x="288798" y="9143"/>
                </a:lnTo>
                <a:lnTo>
                  <a:pt x="0" y="9143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6162319"/>
            <a:ext cx="867193" cy="9144"/>
          </a:xfrm>
          <a:custGeom>
            <a:avLst/>
            <a:gdLst>
              <a:gd name="connsiteX0" fmla="*/ 0 w 867193"/>
              <a:gd name="connsiteY0" fmla="*/ 0 h 9144"/>
              <a:gd name="connsiteX1" fmla="*/ 289051 w 867193"/>
              <a:gd name="connsiteY1" fmla="*/ 0 h 9144"/>
              <a:gd name="connsiteX2" fmla="*/ 578142 w 867193"/>
              <a:gd name="connsiteY2" fmla="*/ 0 h 9144"/>
              <a:gd name="connsiteX3" fmla="*/ 867194 w 867193"/>
              <a:gd name="connsiteY3" fmla="*/ 0 h 9144"/>
              <a:gd name="connsiteX4" fmla="*/ 867194 w 867193"/>
              <a:gd name="connsiteY4" fmla="*/ 9144 h 9144"/>
              <a:gd name="connsiteX5" fmla="*/ 578142 w 867193"/>
              <a:gd name="connsiteY5" fmla="*/ 9144 h 9144"/>
              <a:gd name="connsiteX6" fmla="*/ 289051 w 867193"/>
              <a:gd name="connsiteY6" fmla="*/ 9144 h 9144"/>
              <a:gd name="connsiteX7" fmla="*/ 0 w 867193"/>
              <a:gd name="connsiteY7" fmla="*/ 9144 h 9144"/>
              <a:gd name="connsiteX8" fmla="*/ 0 w 867193"/>
              <a:gd name="connsiteY8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67193" h="9144">
                <a:moveTo>
                  <a:pt x="0" y="0"/>
                </a:moveTo>
                <a:lnTo>
                  <a:pt x="289051" y="0"/>
                </a:lnTo>
                <a:lnTo>
                  <a:pt x="578142" y="0"/>
                </a:lnTo>
                <a:lnTo>
                  <a:pt x="867194" y="0"/>
                </a:lnTo>
                <a:lnTo>
                  <a:pt x="867194" y="9144"/>
                </a:lnTo>
                <a:lnTo>
                  <a:pt x="578142" y="9144"/>
                </a:lnTo>
                <a:lnTo>
                  <a:pt x="28905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885" y="6531838"/>
            <a:ext cx="1011974" cy="9144"/>
          </a:xfrm>
          <a:custGeom>
            <a:avLst/>
            <a:gdLst>
              <a:gd name="connsiteX0" fmla="*/ 0 w 1011974"/>
              <a:gd name="connsiteY0" fmla="*/ 0 h 9144"/>
              <a:gd name="connsiteX1" fmla="*/ 252984 w 1011974"/>
              <a:gd name="connsiteY1" fmla="*/ 0 h 9144"/>
              <a:gd name="connsiteX2" fmla="*/ 506006 w 1011974"/>
              <a:gd name="connsiteY2" fmla="*/ 0 h 9144"/>
              <a:gd name="connsiteX3" fmla="*/ 758990 w 1011974"/>
              <a:gd name="connsiteY3" fmla="*/ 0 h 9144"/>
              <a:gd name="connsiteX4" fmla="*/ 1011974 w 1011974"/>
              <a:gd name="connsiteY4" fmla="*/ 0 h 9144"/>
              <a:gd name="connsiteX5" fmla="*/ 1011974 w 1011974"/>
              <a:gd name="connsiteY5" fmla="*/ 9144 h 9144"/>
              <a:gd name="connsiteX6" fmla="*/ 758990 w 1011974"/>
              <a:gd name="connsiteY6" fmla="*/ 9144 h 9144"/>
              <a:gd name="connsiteX7" fmla="*/ 506006 w 1011974"/>
              <a:gd name="connsiteY7" fmla="*/ 9144 h 9144"/>
              <a:gd name="connsiteX8" fmla="*/ 252984 w 1011974"/>
              <a:gd name="connsiteY8" fmla="*/ 9144 h 9144"/>
              <a:gd name="connsiteX9" fmla="*/ 0 w 1011974"/>
              <a:gd name="connsiteY9" fmla="*/ 9144 h 9144"/>
              <a:gd name="connsiteX10" fmla="*/ 0 w 1011974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1974" h="9144">
                <a:moveTo>
                  <a:pt x="0" y="0"/>
                </a:moveTo>
                <a:lnTo>
                  <a:pt x="252984" y="0"/>
                </a:lnTo>
                <a:lnTo>
                  <a:pt x="506006" y="0"/>
                </a:lnTo>
                <a:lnTo>
                  <a:pt x="758990" y="0"/>
                </a:lnTo>
                <a:lnTo>
                  <a:pt x="1011974" y="0"/>
                </a:lnTo>
                <a:lnTo>
                  <a:pt x="1011974" y="9144"/>
                </a:lnTo>
                <a:lnTo>
                  <a:pt x="758990" y="9144"/>
                </a:lnTo>
                <a:lnTo>
                  <a:pt x="506006" y="9144"/>
                </a:lnTo>
                <a:lnTo>
                  <a:pt x="252984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377" y="2342133"/>
            <a:ext cx="2848864" cy="474472"/>
          </a:xfrm>
          <a:custGeom>
            <a:avLst/>
            <a:gdLst>
              <a:gd name="connsiteX0" fmla="*/ 6350 w 2848864"/>
              <a:gd name="connsiteY0" fmla="*/ 468122 h 474472"/>
              <a:gd name="connsiteX1" fmla="*/ 2842513 w 2848864"/>
              <a:gd name="connsiteY1" fmla="*/ 468122 h 474472"/>
              <a:gd name="connsiteX2" fmla="*/ 2842513 w 2848864"/>
              <a:gd name="connsiteY2" fmla="*/ 6350 h 474472"/>
              <a:gd name="connsiteX3" fmla="*/ 6350 w 2848864"/>
              <a:gd name="connsiteY3" fmla="*/ 6350 h 474472"/>
              <a:gd name="connsiteX4" fmla="*/ 6350 w 2848864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8864" h="474472">
                <a:moveTo>
                  <a:pt x="6350" y="468122"/>
                </a:moveTo>
                <a:lnTo>
                  <a:pt x="2842513" y="468122"/>
                </a:lnTo>
                <a:lnTo>
                  <a:pt x="2842513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2628900"/>
            <a:ext cx="17780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1400" y="1473200"/>
            <a:ext cx="2997200" cy="228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7912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Identifying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4140200"/>
            <a:ext cx="1016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gca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gcf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140200"/>
            <a:ext cx="42418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“current”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“current”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5181600"/>
            <a:ext cx="5181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allchild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ancestor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5918200"/>
            <a:ext cx="1003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delete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findall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5969000"/>
            <a:ext cx="2590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90700"/>
            <a:ext cx="29718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06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06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1917700"/>
            <a:ext cx="12319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73100" algn="l"/>
              </a:tabLst>
            </a:pPr>
            <a:r>
              <a:rPr lang="en-US" altLang="zh-CN" sz="2004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gcf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73100" algn="l"/>
              </a:tabLst>
            </a:pPr>
            <a:r>
              <a:rPr lang="en-US" altLang="zh-CN" sz="2004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gca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350" y="2198877"/>
            <a:ext cx="3001264" cy="474472"/>
          </a:xfrm>
          <a:custGeom>
            <a:avLst/>
            <a:gdLst>
              <a:gd name="connsiteX0" fmla="*/ 6350 w 3001264"/>
              <a:gd name="connsiteY0" fmla="*/ 468122 h 474472"/>
              <a:gd name="connsiteX1" fmla="*/ 2994914 w 3001264"/>
              <a:gd name="connsiteY1" fmla="*/ 468122 h 474472"/>
              <a:gd name="connsiteX2" fmla="*/ 2994914 w 3001264"/>
              <a:gd name="connsiteY2" fmla="*/ 6350 h 474472"/>
              <a:gd name="connsiteX3" fmla="*/ 6350 w 3001264"/>
              <a:gd name="connsiteY3" fmla="*/ 6350 h 474472"/>
              <a:gd name="connsiteX4" fmla="*/ 6350 w 3001264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1264" h="474472">
                <a:moveTo>
                  <a:pt x="6350" y="468122"/>
                </a:moveTo>
                <a:lnTo>
                  <a:pt x="2994914" y="468122"/>
                </a:lnTo>
                <a:lnTo>
                  <a:pt x="2994914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350" y="3927094"/>
            <a:ext cx="3001264" cy="474472"/>
          </a:xfrm>
          <a:custGeom>
            <a:avLst/>
            <a:gdLst>
              <a:gd name="connsiteX0" fmla="*/ 6350 w 3001264"/>
              <a:gd name="connsiteY0" fmla="*/ 468121 h 474472"/>
              <a:gd name="connsiteX1" fmla="*/ 2994914 w 3001264"/>
              <a:gd name="connsiteY1" fmla="*/ 468121 h 474472"/>
              <a:gd name="connsiteX2" fmla="*/ 2994914 w 3001264"/>
              <a:gd name="connsiteY2" fmla="*/ 6350 h 474472"/>
              <a:gd name="connsiteX3" fmla="*/ 6350 w 3001264"/>
              <a:gd name="connsiteY3" fmla="*/ 6350 h 474472"/>
              <a:gd name="connsiteX4" fmla="*/ 6350 w 3001264"/>
              <a:gd name="connsiteY4" fmla="*/ 468121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1264" h="474472">
                <a:moveTo>
                  <a:pt x="6350" y="468121"/>
                </a:moveTo>
                <a:lnTo>
                  <a:pt x="2994914" y="468121"/>
                </a:lnTo>
                <a:lnTo>
                  <a:pt x="2994914" y="6350"/>
                </a:lnTo>
                <a:lnTo>
                  <a:pt x="6350" y="6350"/>
                </a:lnTo>
                <a:lnTo>
                  <a:pt x="6350" y="468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65200"/>
            <a:ext cx="69215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Fetching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Modifying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75565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running?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1000);</a:t>
            </a:r>
          </a:p>
          <a:p>
            <a:pPr>
              <a:lnSpc>
                <a:spcPts val="2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plot(x,y);</a:t>
            </a:r>
          </a:p>
          <a:p>
            <a:pPr>
              <a:lnSpc>
                <a:spcPts val="2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get(h)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912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391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963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940800" y="669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66167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4203700"/>
            <a:ext cx="1651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14300" algn="l"/>
              </a:tabLst>
            </a:pPr>
            <a:r>
              <a:rPr lang="en-US" altLang="zh-CN" sz="7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279900"/>
            <a:ext cx="40132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see?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get(gca)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1905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x-axis?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8420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Alternative: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422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03300"/>
            <a:ext cx="55880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'XLim'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[0,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2*pi]);</a:t>
            </a:r>
          </a:p>
          <a:p>
            <a:pPr>
              <a:lnSpc>
                <a:spcPts val="2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'YLim'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[-1.2,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1.2]);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  <a:p>
            <a:pPr>
              <a:lnSpc>
                <a:spcPts val="1600"/>
              </a:lnSpc>
              <a:tabLst>
                <a:tab pos="546100" algn="l"/>
                <a:tab pos="1600200" algn="l"/>
                <a:tab pos="1638300" algn="l"/>
                <a:tab pos="1689100" algn="l"/>
                <a:tab pos="1714500" algn="l"/>
              </a:tabLst>
            </a:pPr>
            <a:r>
              <a:rPr lang="en-US" altLang="zh-CN" dirty="0" smtClean="0"/>
              <a:t>				</a:t>
            </a:r>
            <a:r>
              <a:rPr lang="en-US" altLang="zh-CN" sz="77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5981700"/>
            <a:ext cx="3022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xlim([0,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2*pi]);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ylim([-1.2,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1.2]);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4622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622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4622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4622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" y="2870200"/>
            <a:ext cx="3175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1524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4622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46228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46228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46228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46228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2870200"/>
            <a:ext cx="3175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63500" algn="l"/>
                <a:tab pos="152400" algn="l"/>
                <a:tab pos="2159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52400" algn="l"/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152400" algn="l"/>
                <a:tab pos="2159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52400" algn="l"/>
                <a:tab pos="215900" algn="l"/>
              </a:tabLst>
            </a:pP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152400" algn="l"/>
                <a:tab pos="215900" algn="l"/>
              </a:tabLst>
            </a:pPr>
            <a:r>
              <a:rPr lang="en-US" altLang="zh-CN" dirty="0" smtClean="0"/>
              <a:t>		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889000"/>
            <a:ext cx="64389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45974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45974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597400"/>
            <a:ext cx="10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91500" y="4597400"/>
            <a:ext cx="330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51900" y="45974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2832100"/>
            <a:ext cx="3302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01600" algn="l"/>
                <a:tab pos="1397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" algn="l"/>
                <a:tab pos="1397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1397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" algn="l"/>
                <a:tab pos="139700" algn="l"/>
                <a:tab pos="241300" algn="l"/>
              </a:tabLst>
            </a:pP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" algn="l"/>
                <a:tab pos="1397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46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5168900"/>
            <a:ext cx="85344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0:pi/2:2*pi);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'XTickLabel'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0:90:360);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'FontName'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'symbol'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'XTickLabel'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'p/2'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'3p/2'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'2p'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25700"/>
            <a:ext cx="5715000" cy="2171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4648200"/>
            <a:ext cx="1816100" cy="1930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673600"/>
            <a:ext cx="2489200" cy="1993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1400" y="2438400"/>
            <a:ext cx="2565400" cy="201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7600" y="4686300"/>
            <a:ext cx="2565400" cy="199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9629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Basics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variety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257800"/>
            <a:ext cx="77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63500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6350000"/>
            <a:ext cx="33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6350000"/>
            <a:ext cx="13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6350000"/>
            <a:ext cx="45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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48700" y="6350000"/>
            <a:ext cx="26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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5448300"/>
            <a:ext cx="457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873500"/>
            <a:ext cx="3175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" algn="l"/>
              </a:tabLst>
            </a:pP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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1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56388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  <a:tab pos="7620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  <a:tab pos="7620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width: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'LineStyle'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'-.'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7.0,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7620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Alternative: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000500"/>
            <a:ext cx="335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'-.g'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7.0);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2832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delete(h);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5994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Marker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markder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2336800"/>
            <a:ext cx="1981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x=rand(20,1);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336800"/>
            <a:ext cx="381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set(gca,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'FontSize'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65278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65278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65278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65278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63881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2755900"/>
            <a:ext cx="83820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'-md'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'LineWidth'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'MarkerEdgeColor'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'k'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6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'MarkerFaceColor'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'MarkerSize'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10);</a:t>
            </a:r>
          </a:p>
          <a:p>
            <a:pPr>
              <a:lnSpc>
                <a:spcPts val="24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xlim([1,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20]);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		</a:t>
            </a: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09600" algn="l"/>
                <a:tab pos="2413000" algn="l"/>
                <a:tab pos="2565400" algn="l"/>
              </a:tabLst>
            </a:pPr>
            <a:r>
              <a:rPr lang="en-US" altLang="zh-CN" dirty="0" smtClean="0"/>
              <a:t>		</a:t>
            </a:r>
            <a:r>
              <a:rPr lang="en-US" altLang="zh-CN" sz="14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4953000" y="2895600"/>
            <a:ext cx="228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f(t)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215900" y="29464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f(t)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65100"/>
            <a:ext cx="26416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43180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3180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43180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43180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01100" y="43180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4178300"/>
            <a:ext cx="26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2209800"/>
            <a:ext cx="1016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1663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67500" y="4521200"/>
            <a:ext cx="889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1447800"/>
            <a:ext cx="171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1854200"/>
            <a:ext cx="13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3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2133600"/>
            <a:ext cx="711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altLang="zh-CN" sz="155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406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406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4406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4406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44069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44069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3180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" y="2222500"/>
            <a:ext cx="1778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381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8100" algn="l"/>
                <a:tab pos="127000" algn="l"/>
              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625600"/>
            <a:ext cx="152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88900" algn="l"/>
              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546600"/>
            <a:ext cx="469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1498600"/>
            <a:ext cx="927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</a:t>
            </a:r>
            <a:r>
              <a:rPr lang="en-US" altLang="zh-CN" sz="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zh-CN" sz="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765300"/>
            <a:ext cx="393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6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200"/>
              </a:lnSpc>
              <a:tabLst>
							</a:tabLst>
            </a:pP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altLang="zh-CN" sz="85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  <a:r>
              <a:rPr lang="en-US" altLang="zh-CN" sz="8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5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6781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figure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219700"/>
            <a:ext cx="7251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careful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gcf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009900"/>
            <a:ext cx="28956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-10:0.1:10;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x.^2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exp(x);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figure,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plot(x,y1);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figure,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plot(x,y2);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4597400"/>
            <a:ext cx="63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45974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45974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45974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49700" y="45339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-20</a:t>
            </a:r>
          </a:p>
          <a:p>
            <a:pPr>
              <a:lnSpc>
                <a:spcPts val="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3136900"/>
            <a:ext cx="76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2819400"/>
            <a:ext cx="101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4597400"/>
            <a:ext cx="63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45974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45974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88400" y="45974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45339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4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3200400"/>
            <a:ext cx="88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28194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27559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47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5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69100" y="271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							</a:tabLst>
            </a:pPr>
            <a:r>
              <a:rPr lang="en-US" altLang="zh-CN" sz="4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25273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25273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018" y="1910842"/>
            <a:ext cx="7958835" cy="411988"/>
          </a:xfrm>
          <a:custGeom>
            <a:avLst/>
            <a:gdLst>
              <a:gd name="connsiteX0" fmla="*/ 6350 w 7958835"/>
              <a:gd name="connsiteY0" fmla="*/ 405637 h 411988"/>
              <a:gd name="connsiteX1" fmla="*/ 7952486 w 7958835"/>
              <a:gd name="connsiteY1" fmla="*/ 405637 h 411988"/>
              <a:gd name="connsiteX2" fmla="*/ 7952486 w 7958835"/>
              <a:gd name="connsiteY2" fmla="*/ 6350 h 411988"/>
              <a:gd name="connsiteX3" fmla="*/ 6350 w 7958835"/>
              <a:gd name="connsiteY3" fmla="*/ 6350 h 411988"/>
              <a:gd name="connsiteX4" fmla="*/ 6350 w 7958835"/>
              <a:gd name="connsiteY4" fmla="*/ 405637 h 411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8835" h="411988">
                <a:moveTo>
                  <a:pt x="6350" y="405637"/>
                </a:moveTo>
                <a:lnTo>
                  <a:pt x="7952486" y="405637"/>
                </a:lnTo>
                <a:lnTo>
                  <a:pt x="7952486" y="6350"/>
                </a:lnTo>
                <a:lnTo>
                  <a:pt x="6350" y="6350"/>
                </a:lnTo>
                <a:lnTo>
                  <a:pt x="6350" y="4056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600" y="3175000"/>
            <a:ext cx="44831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810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3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figure(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'Position'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width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height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6107" y="3764279"/>
            <a:ext cx="1885188" cy="1162811"/>
          </a:xfrm>
          <a:custGeom>
            <a:avLst/>
            <a:gdLst>
              <a:gd name="connsiteX0" fmla="*/ 0 w 1885188"/>
              <a:gd name="connsiteY0" fmla="*/ 1162811 h 1162811"/>
              <a:gd name="connsiteX1" fmla="*/ 1885188 w 1885188"/>
              <a:gd name="connsiteY1" fmla="*/ 1162811 h 1162811"/>
              <a:gd name="connsiteX2" fmla="*/ 1885188 w 1885188"/>
              <a:gd name="connsiteY2" fmla="*/ 0 h 1162811"/>
              <a:gd name="connsiteX3" fmla="*/ 0 w 1885188"/>
              <a:gd name="connsiteY3" fmla="*/ 0 h 1162811"/>
              <a:gd name="connsiteX4" fmla="*/ 0 w 1885188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8" h="1162811">
                <a:moveTo>
                  <a:pt x="0" y="1162811"/>
                </a:moveTo>
                <a:lnTo>
                  <a:pt x="1885188" y="1162811"/>
                </a:lnTo>
                <a:lnTo>
                  <a:pt x="1885188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fff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9757" y="3757929"/>
            <a:ext cx="1897888" cy="1175511"/>
          </a:xfrm>
          <a:custGeom>
            <a:avLst/>
            <a:gdLst>
              <a:gd name="connsiteX0" fmla="*/ 6350 w 1897888"/>
              <a:gd name="connsiteY0" fmla="*/ 1169161 h 1175511"/>
              <a:gd name="connsiteX1" fmla="*/ 1891538 w 1897888"/>
              <a:gd name="connsiteY1" fmla="*/ 1169161 h 1175511"/>
              <a:gd name="connsiteX2" fmla="*/ 1891538 w 1897888"/>
              <a:gd name="connsiteY2" fmla="*/ 6350 h 1175511"/>
              <a:gd name="connsiteX3" fmla="*/ 6350 w 1897888"/>
              <a:gd name="connsiteY3" fmla="*/ 6350 h 1175511"/>
              <a:gd name="connsiteX4" fmla="*/ 6350 w 1897888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8" h="1175511">
                <a:moveTo>
                  <a:pt x="6350" y="1169161"/>
                </a:moveTo>
                <a:lnTo>
                  <a:pt x="1891538" y="1169161"/>
                </a:lnTo>
                <a:lnTo>
                  <a:pt x="1891538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6107" y="5021579"/>
            <a:ext cx="1885188" cy="1162811"/>
          </a:xfrm>
          <a:custGeom>
            <a:avLst/>
            <a:gdLst>
              <a:gd name="connsiteX0" fmla="*/ 0 w 1885188"/>
              <a:gd name="connsiteY0" fmla="*/ 1162811 h 1162811"/>
              <a:gd name="connsiteX1" fmla="*/ 1885188 w 1885188"/>
              <a:gd name="connsiteY1" fmla="*/ 1162811 h 1162811"/>
              <a:gd name="connsiteX2" fmla="*/ 1885188 w 1885188"/>
              <a:gd name="connsiteY2" fmla="*/ 0 h 1162811"/>
              <a:gd name="connsiteX3" fmla="*/ 0 w 1885188"/>
              <a:gd name="connsiteY3" fmla="*/ 0 h 1162811"/>
              <a:gd name="connsiteX4" fmla="*/ 0 w 1885188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8" h="1162811">
                <a:moveTo>
                  <a:pt x="0" y="1162811"/>
                </a:moveTo>
                <a:lnTo>
                  <a:pt x="1885188" y="1162811"/>
                </a:lnTo>
                <a:lnTo>
                  <a:pt x="1885188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9757" y="5015229"/>
            <a:ext cx="1897888" cy="1175511"/>
          </a:xfrm>
          <a:custGeom>
            <a:avLst/>
            <a:gdLst>
              <a:gd name="connsiteX0" fmla="*/ 6350 w 1897888"/>
              <a:gd name="connsiteY0" fmla="*/ 1169161 h 1175511"/>
              <a:gd name="connsiteX1" fmla="*/ 1891538 w 1897888"/>
              <a:gd name="connsiteY1" fmla="*/ 1169161 h 1175511"/>
              <a:gd name="connsiteX2" fmla="*/ 1891538 w 1897888"/>
              <a:gd name="connsiteY2" fmla="*/ 6350 h 1175511"/>
              <a:gd name="connsiteX3" fmla="*/ 6350 w 1897888"/>
              <a:gd name="connsiteY3" fmla="*/ 6350 h 1175511"/>
              <a:gd name="connsiteX4" fmla="*/ 6350 w 1897888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8" h="1175511">
                <a:moveTo>
                  <a:pt x="6350" y="1169161"/>
                </a:moveTo>
                <a:lnTo>
                  <a:pt x="1891538" y="1169161"/>
                </a:lnTo>
                <a:lnTo>
                  <a:pt x="1891538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7308" y="3764279"/>
            <a:ext cx="1885188" cy="1162811"/>
          </a:xfrm>
          <a:custGeom>
            <a:avLst/>
            <a:gdLst>
              <a:gd name="connsiteX0" fmla="*/ 0 w 1885188"/>
              <a:gd name="connsiteY0" fmla="*/ 1162811 h 1162811"/>
              <a:gd name="connsiteX1" fmla="*/ 1885188 w 1885188"/>
              <a:gd name="connsiteY1" fmla="*/ 1162811 h 1162811"/>
              <a:gd name="connsiteX2" fmla="*/ 1885188 w 1885188"/>
              <a:gd name="connsiteY2" fmla="*/ 0 h 1162811"/>
              <a:gd name="connsiteX3" fmla="*/ 0 w 1885188"/>
              <a:gd name="connsiteY3" fmla="*/ 0 h 1162811"/>
              <a:gd name="connsiteX4" fmla="*/ 0 w 1885188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8" h="1162811">
                <a:moveTo>
                  <a:pt x="0" y="1162811"/>
                </a:moveTo>
                <a:lnTo>
                  <a:pt x="1885188" y="1162811"/>
                </a:lnTo>
                <a:lnTo>
                  <a:pt x="1885188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958" y="3757929"/>
            <a:ext cx="1897888" cy="1175511"/>
          </a:xfrm>
          <a:custGeom>
            <a:avLst/>
            <a:gdLst>
              <a:gd name="connsiteX0" fmla="*/ 6350 w 1897888"/>
              <a:gd name="connsiteY0" fmla="*/ 1169161 h 1175511"/>
              <a:gd name="connsiteX1" fmla="*/ 1891538 w 1897888"/>
              <a:gd name="connsiteY1" fmla="*/ 1169161 h 1175511"/>
              <a:gd name="connsiteX2" fmla="*/ 1891538 w 1897888"/>
              <a:gd name="connsiteY2" fmla="*/ 6350 h 1175511"/>
              <a:gd name="connsiteX3" fmla="*/ 6350 w 1897888"/>
              <a:gd name="connsiteY3" fmla="*/ 6350 h 1175511"/>
              <a:gd name="connsiteX4" fmla="*/ 6350 w 1897888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8" h="1175511">
                <a:moveTo>
                  <a:pt x="6350" y="1169161"/>
                </a:moveTo>
                <a:lnTo>
                  <a:pt x="1891538" y="1169161"/>
                </a:lnTo>
                <a:lnTo>
                  <a:pt x="1891538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7308" y="5021579"/>
            <a:ext cx="1885188" cy="1162811"/>
          </a:xfrm>
          <a:custGeom>
            <a:avLst/>
            <a:gdLst>
              <a:gd name="connsiteX0" fmla="*/ 0 w 1885188"/>
              <a:gd name="connsiteY0" fmla="*/ 1162811 h 1162811"/>
              <a:gd name="connsiteX1" fmla="*/ 1885188 w 1885188"/>
              <a:gd name="connsiteY1" fmla="*/ 1162811 h 1162811"/>
              <a:gd name="connsiteX2" fmla="*/ 1885188 w 1885188"/>
              <a:gd name="connsiteY2" fmla="*/ 0 h 1162811"/>
              <a:gd name="connsiteX3" fmla="*/ 0 w 1885188"/>
              <a:gd name="connsiteY3" fmla="*/ 0 h 1162811"/>
              <a:gd name="connsiteX4" fmla="*/ 0 w 1885188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8" h="1162811">
                <a:moveTo>
                  <a:pt x="0" y="1162811"/>
                </a:moveTo>
                <a:lnTo>
                  <a:pt x="1885188" y="1162811"/>
                </a:lnTo>
                <a:lnTo>
                  <a:pt x="1885188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958" y="5015229"/>
            <a:ext cx="1897888" cy="1175511"/>
          </a:xfrm>
          <a:custGeom>
            <a:avLst/>
            <a:gdLst>
              <a:gd name="connsiteX0" fmla="*/ 6350 w 1897888"/>
              <a:gd name="connsiteY0" fmla="*/ 1169161 h 1175511"/>
              <a:gd name="connsiteX1" fmla="*/ 1891538 w 1897888"/>
              <a:gd name="connsiteY1" fmla="*/ 1169161 h 1175511"/>
              <a:gd name="connsiteX2" fmla="*/ 1891538 w 1897888"/>
              <a:gd name="connsiteY2" fmla="*/ 6350 h 1175511"/>
              <a:gd name="connsiteX3" fmla="*/ 6350 w 1897888"/>
              <a:gd name="connsiteY3" fmla="*/ 6350 h 1175511"/>
              <a:gd name="connsiteX4" fmla="*/ 6350 w 1897888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8" h="1175511">
                <a:moveTo>
                  <a:pt x="6350" y="1169161"/>
                </a:moveTo>
                <a:lnTo>
                  <a:pt x="1891538" y="1169161"/>
                </a:lnTo>
                <a:lnTo>
                  <a:pt x="1891538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8508" y="3764279"/>
            <a:ext cx="1885187" cy="1162811"/>
          </a:xfrm>
          <a:custGeom>
            <a:avLst/>
            <a:gdLst>
              <a:gd name="connsiteX0" fmla="*/ 0 w 1885187"/>
              <a:gd name="connsiteY0" fmla="*/ 1162811 h 1162811"/>
              <a:gd name="connsiteX1" fmla="*/ 1885187 w 1885187"/>
              <a:gd name="connsiteY1" fmla="*/ 1162811 h 1162811"/>
              <a:gd name="connsiteX2" fmla="*/ 1885187 w 1885187"/>
              <a:gd name="connsiteY2" fmla="*/ 0 h 1162811"/>
              <a:gd name="connsiteX3" fmla="*/ 0 w 1885187"/>
              <a:gd name="connsiteY3" fmla="*/ 0 h 1162811"/>
              <a:gd name="connsiteX4" fmla="*/ 0 w 1885187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7" h="1162811">
                <a:moveTo>
                  <a:pt x="0" y="1162811"/>
                </a:moveTo>
                <a:lnTo>
                  <a:pt x="1885187" y="1162811"/>
                </a:lnTo>
                <a:lnTo>
                  <a:pt x="1885187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2158" y="3757929"/>
            <a:ext cx="1897887" cy="1175511"/>
          </a:xfrm>
          <a:custGeom>
            <a:avLst/>
            <a:gdLst>
              <a:gd name="connsiteX0" fmla="*/ 6350 w 1897887"/>
              <a:gd name="connsiteY0" fmla="*/ 1169161 h 1175511"/>
              <a:gd name="connsiteX1" fmla="*/ 1891537 w 1897887"/>
              <a:gd name="connsiteY1" fmla="*/ 1169161 h 1175511"/>
              <a:gd name="connsiteX2" fmla="*/ 1891537 w 1897887"/>
              <a:gd name="connsiteY2" fmla="*/ 6350 h 1175511"/>
              <a:gd name="connsiteX3" fmla="*/ 6350 w 1897887"/>
              <a:gd name="connsiteY3" fmla="*/ 6350 h 1175511"/>
              <a:gd name="connsiteX4" fmla="*/ 6350 w 1897887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7" h="1175511">
                <a:moveTo>
                  <a:pt x="6350" y="1169161"/>
                </a:moveTo>
                <a:lnTo>
                  <a:pt x="1891537" y="1169161"/>
                </a:lnTo>
                <a:lnTo>
                  <a:pt x="1891537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8508" y="5021579"/>
            <a:ext cx="1885187" cy="1162811"/>
          </a:xfrm>
          <a:custGeom>
            <a:avLst/>
            <a:gdLst>
              <a:gd name="connsiteX0" fmla="*/ 0 w 1885187"/>
              <a:gd name="connsiteY0" fmla="*/ 1162811 h 1162811"/>
              <a:gd name="connsiteX1" fmla="*/ 1885187 w 1885187"/>
              <a:gd name="connsiteY1" fmla="*/ 1162811 h 1162811"/>
              <a:gd name="connsiteX2" fmla="*/ 1885187 w 1885187"/>
              <a:gd name="connsiteY2" fmla="*/ 0 h 1162811"/>
              <a:gd name="connsiteX3" fmla="*/ 0 w 1885187"/>
              <a:gd name="connsiteY3" fmla="*/ 0 h 1162811"/>
              <a:gd name="connsiteX4" fmla="*/ 0 w 1885187"/>
              <a:gd name="connsiteY4" fmla="*/ 1162811 h 116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5187" h="1162811">
                <a:moveTo>
                  <a:pt x="0" y="1162811"/>
                </a:moveTo>
                <a:lnTo>
                  <a:pt x="1885187" y="1162811"/>
                </a:lnTo>
                <a:lnTo>
                  <a:pt x="1885187" y="0"/>
                </a:lnTo>
                <a:lnTo>
                  <a:pt x="0" y="0"/>
                </a:lnTo>
                <a:lnTo>
                  <a:pt x="0" y="116281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2158" y="5015229"/>
            <a:ext cx="1897887" cy="1175511"/>
          </a:xfrm>
          <a:custGeom>
            <a:avLst/>
            <a:gdLst>
              <a:gd name="connsiteX0" fmla="*/ 6350 w 1897887"/>
              <a:gd name="connsiteY0" fmla="*/ 1169161 h 1175511"/>
              <a:gd name="connsiteX1" fmla="*/ 1891537 w 1897887"/>
              <a:gd name="connsiteY1" fmla="*/ 1169161 h 1175511"/>
              <a:gd name="connsiteX2" fmla="*/ 1891537 w 1897887"/>
              <a:gd name="connsiteY2" fmla="*/ 6350 h 1175511"/>
              <a:gd name="connsiteX3" fmla="*/ 6350 w 1897887"/>
              <a:gd name="connsiteY3" fmla="*/ 6350 h 1175511"/>
              <a:gd name="connsiteX4" fmla="*/ 6350 w 1897887"/>
              <a:gd name="connsiteY4" fmla="*/ 1169161 h 117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7887" h="1175511">
                <a:moveTo>
                  <a:pt x="6350" y="1169161"/>
                </a:moveTo>
                <a:lnTo>
                  <a:pt x="1891537" y="1169161"/>
                </a:lnTo>
                <a:lnTo>
                  <a:pt x="1891537" y="6350"/>
                </a:lnTo>
                <a:lnTo>
                  <a:pt x="6350" y="6350"/>
                </a:lnTo>
                <a:lnTo>
                  <a:pt x="6350" y="1169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9744" y="4671059"/>
            <a:ext cx="413004" cy="400811"/>
          </a:xfrm>
          <a:custGeom>
            <a:avLst/>
            <a:gdLst>
              <a:gd name="connsiteX0" fmla="*/ 0 w 413004"/>
              <a:gd name="connsiteY0" fmla="*/ 400811 h 400811"/>
              <a:gd name="connsiteX1" fmla="*/ 413003 w 413004"/>
              <a:gd name="connsiteY1" fmla="*/ 400811 h 400811"/>
              <a:gd name="connsiteX2" fmla="*/ 413003 w 413004"/>
              <a:gd name="connsiteY2" fmla="*/ 0 h 400811"/>
              <a:gd name="connsiteX3" fmla="*/ 0 w 413004"/>
              <a:gd name="connsiteY3" fmla="*/ 0 h 400811"/>
              <a:gd name="connsiteX4" fmla="*/ 0 w 413004"/>
              <a:gd name="connsiteY4" fmla="*/ 400811 h 400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3004" h="400811">
                <a:moveTo>
                  <a:pt x="0" y="400811"/>
                </a:moveTo>
                <a:lnTo>
                  <a:pt x="413003" y="400811"/>
                </a:lnTo>
                <a:lnTo>
                  <a:pt x="413003" y="0"/>
                </a:lnTo>
                <a:lnTo>
                  <a:pt x="0" y="0"/>
                </a:lnTo>
                <a:lnTo>
                  <a:pt x="0" y="40081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1500" y="3304032"/>
            <a:ext cx="341376" cy="400811"/>
          </a:xfrm>
          <a:custGeom>
            <a:avLst/>
            <a:gdLst>
              <a:gd name="connsiteX0" fmla="*/ 0 w 341376"/>
              <a:gd name="connsiteY0" fmla="*/ 400811 h 400811"/>
              <a:gd name="connsiteX1" fmla="*/ 341376 w 341376"/>
              <a:gd name="connsiteY1" fmla="*/ 400811 h 400811"/>
              <a:gd name="connsiteX2" fmla="*/ 341376 w 341376"/>
              <a:gd name="connsiteY2" fmla="*/ 0 h 400811"/>
              <a:gd name="connsiteX3" fmla="*/ 0 w 341376"/>
              <a:gd name="connsiteY3" fmla="*/ 0 h 400811"/>
              <a:gd name="connsiteX4" fmla="*/ 0 w 341376"/>
              <a:gd name="connsiteY4" fmla="*/ 400811 h 400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1376" h="400811">
                <a:moveTo>
                  <a:pt x="0" y="400811"/>
                </a:moveTo>
                <a:lnTo>
                  <a:pt x="341376" y="400811"/>
                </a:lnTo>
                <a:lnTo>
                  <a:pt x="341376" y="0"/>
                </a:lnTo>
                <a:lnTo>
                  <a:pt x="0" y="0"/>
                </a:lnTo>
                <a:lnTo>
                  <a:pt x="0" y="40081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2661" y="2328417"/>
            <a:ext cx="3685540" cy="474472"/>
          </a:xfrm>
          <a:custGeom>
            <a:avLst/>
            <a:gdLst>
              <a:gd name="connsiteX0" fmla="*/ 6350 w 3685540"/>
              <a:gd name="connsiteY0" fmla="*/ 468122 h 474472"/>
              <a:gd name="connsiteX1" fmla="*/ 3679190 w 3685540"/>
              <a:gd name="connsiteY1" fmla="*/ 468122 h 474472"/>
              <a:gd name="connsiteX2" fmla="*/ 3679190 w 3685540"/>
              <a:gd name="connsiteY2" fmla="*/ 6350 h 474472"/>
              <a:gd name="connsiteX3" fmla="*/ 6350 w 3685540"/>
              <a:gd name="connsiteY3" fmla="*/ 6350 h 474472"/>
              <a:gd name="connsiteX4" fmla="*/ 6350 w 3685540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5540" h="474472">
                <a:moveTo>
                  <a:pt x="6350" y="468122"/>
                </a:moveTo>
                <a:lnTo>
                  <a:pt x="3679190" y="468122"/>
                </a:lnTo>
                <a:lnTo>
                  <a:pt x="3679190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3759200"/>
            <a:ext cx="101600" cy="2463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3479800"/>
            <a:ext cx="59182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787900"/>
            <a:ext cx="21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4292600"/>
            <a:ext cx="1397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38900" y="4330700"/>
            <a:ext cx="1397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4279900"/>
            <a:ext cx="1397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58801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74700" algn="l"/>
                <a:tab pos="3924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74700" algn="l"/>
                <a:tab pos="3924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74700" algn="l"/>
                <a:tab pos="392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74700" algn="l"/>
                <a:tab pos="3924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1955800"/>
            <a:ext cx="876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axis</a:t>
            </a:r>
          </a:p>
          <a:p>
            <a:pPr>
              <a:lnSpc>
                <a:spcPts val="2800"/>
              </a:lnSpc>
              <a:tabLst>
                <a:tab pos="215900" algn="l"/>
              </a:tabLst>
            </a:pPr>
            <a:r>
              <a:rPr lang="en-US" altLang="zh-CN" sz="2402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normal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619500"/>
            <a:ext cx="685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axis</a:t>
            </a:r>
          </a:p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equal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1955800"/>
            <a:ext cx="838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axis</a:t>
            </a:r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square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3556000"/>
            <a:ext cx="8382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axis</a:t>
            </a:r>
          </a:p>
          <a:p>
            <a:pPr>
              <a:lnSpc>
                <a:spcPts val="2800"/>
              </a:lnSpc>
              <a:tabLst>
                <a:tab pos="127000" algn="l"/>
                <a:tab pos="190500" algn="l"/>
              </a:tabLst>
            </a:pP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square</a:t>
            </a:r>
          </a:p>
          <a:p>
            <a:pPr>
              <a:lnSpc>
                <a:spcPts val="28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tight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28829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2882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882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2882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27813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2108200"/>
            <a:ext cx="20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90500"/>
            <a:ext cx="26416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108200" algn="l"/>
                <a:tab pos="22098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800"/>
              </a:lnSpc>
              <a:tabLst>
                <a:tab pos="2108200" algn="l"/>
                <a:tab pos="2209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subplot()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1082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108200" algn="l"/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2882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28829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27813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62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2108200"/>
            <a:ext cx="20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524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90500"/>
            <a:ext cx="6096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270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47752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47752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4775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4775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4775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775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4584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3721100"/>
            <a:ext cx="101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3403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43942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43942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4394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4394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394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43942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3848100"/>
            <a:ext cx="203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1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200"/>
              </a:lnSpc>
              <a:tabLst>
                <a:tab pos="38100" algn="l"/>
                <a:tab pos="139700" algn="l"/>
              </a:tabLst>
            </a:pPr>
            <a:r>
              <a:rPr lang="en-US" altLang="zh-CN" sz="9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5219700"/>
            <a:ext cx="2590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0:0.1:2*pi;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5219700"/>
            <a:ext cx="1676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3*cos(t);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0" y="5219700"/>
            <a:ext cx="24384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sin(t);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normal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square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equal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equal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tight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1504289"/>
            <a:ext cx="2791587" cy="396265"/>
          </a:xfrm>
          <a:custGeom>
            <a:avLst/>
            <a:gdLst>
              <a:gd name="connsiteX0" fmla="*/ 0 w 2791587"/>
              <a:gd name="connsiteY0" fmla="*/ 396265 h 396265"/>
              <a:gd name="connsiteX1" fmla="*/ 2791587 w 2791587"/>
              <a:gd name="connsiteY1" fmla="*/ 396265 h 396265"/>
              <a:gd name="connsiteX2" fmla="*/ 2791587 w 2791587"/>
              <a:gd name="connsiteY2" fmla="*/ 0 h 396265"/>
              <a:gd name="connsiteX3" fmla="*/ 0 w 2791587"/>
              <a:gd name="connsiteY3" fmla="*/ 0 h 396265"/>
              <a:gd name="connsiteX4" fmla="*/ 0 w 2791587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587" h="396265">
                <a:moveTo>
                  <a:pt x="0" y="396265"/>
                </a:moveTo>
                <a:lnTo>
                  <a:pt x="2791587" y="396265"/>
                </a:lnTo>
                <a:lnTo>
                  <a:pt x="2791587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038" y="1504289"/>
            <a:ext cx="6023864" cy="396265"/>
          </a:xfrm>
          <a:custGeom>
            <a:avLst/>
            <a:gdLst>
              <a:gd name="connsiteX0" fmla="*/ 0 w 6023864"/>
              <a:gd name="connsiteY0" fmla="*/ 396265 h 396265"/>
              <a:gd name="connsiteX1" fmla="*/ 6023864 w 6023864"/>
              <a:gd name="connsiteY1" fmla="*/ 396265 h 396265"/>
              <a:gd name="connsiteX2" fmla="*/ 6023864 w 6023864"/>
              <a:gd name="connsiteY2" fmla="*/ 0 h 396265"/>
              <a:gd name="connsiteX3" fmla="*/ 0 w 6023864"/>
              <a:gd name="connsiteY3" fmla="*/ 0 h 396265"/>
              <a:gd name="connsiteX4" fmla="*/ 0 w 6023864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23864" h="396265">
                <a:moveTo>
                  <a:pt x="0" y="396265"/>
                </a:moveTo>
                <a:lnTo>
                  <a:pt x="6023864" y="396265"/>
                </a:lnTo>
                <a:lnTo>
                  <a:pt x="6023864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2296769"/>
            <a:ext cx="2791587" cy="396265"/>
          </a:xfrm>
          <a:custGeom>
            <a:avLst/>
            <a:gdLst>
              <a:gd name="connsiteX0" fmla="*/ 0 w 2791587"/>
              <a:gd name="connsiteY0" fmla="*/ 396265 h 396265"/>
              <a:gd name="connsiteX1" fmla="*/ 2791587 w 2791587"/>
              <a:gd name="connsiteY1" fmla="*/ 396265 h 396265"/>
              <a:gd name="connsiteX2" fmla="*/ 2791587 w 2791587"/>
              <a:gd name="connsiteY2" fmla="*/ 0 h 396265"/>
              <a:gd name="connsiteX3" fmla="*/ 0 w 2791587"/>
              <a:gd name="connsiteY3" fmla="*/ 0 h 396265"/>
              <a:gd name="connsiteX4" fmla="*/ 0 w 2791587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587" h="396265">
                <a:moveTo>
                  <a:pt x="0" y="396265"/>
                </a:moveTo>
                <a:lnTo>
                  <a:pt x="2791587" y="396265"/>
                </a:lnTo>
                <a:lnTo>
                  <a:pt x="2791587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038" y="2296769"/>
            <a:ext cx="6023864" cy="396265"/>
          </a:xfrm>
          <a:custGeom>
            <a:avLst/>
            <a:gdLst>
              <a:gd name="connsiteX0" fmla="*/ 0 w 6023864"/>
              <a:gd name="connsiteY0" fmla="*/ 396265 h 396265"/>
              <a:gd name="connsiteX1" fmla="*/ 6023864 w 6023864"/>
              <a:gd name="connsiteY1" fmla="*/ 396265 h 396265"/>
              <a:gd name="connsiteX2" fmla="*/ 6023864 w 6023864"/>
              <a:gd name="connsiteY2" fmla="*/ 0 h 396265"/>
              <a:gd name="connsiteX3" fmla="*/ 0 w 6023864"/>
              <a:gd name="connsiteY3" fmla="*/ 0 h 396265"/>
              <a:gd name="connsiteX4" fmla="*/ 0 w 6023864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23864" h="396265">
                <a:moveTo>
                  <a:pt x="0" y="396265"/>
                </a:moveTo>
                <a:lnTo>
                  <a:pt x="6023864" y="396265"/>
                </a:lnTo>
                <a:lnTo>
                  <a:pt x="6023864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3394176"/>
            <a:ext cx="2791587" cy="396265"/>
          </a:xfrm>
          <a:custGeom>
            <a:avLst/>
            <a:gdLst>
              <a:gd name="connsiteX0" fmla="*/ 0 w 2791587"/>
              <a:gd name="connsiteY0" fmla="*/ 396265 h 396265"/>
              <a:gd name="connsiteX1" fmla="*/ 2791587 w 2791587"/>
              <a:gd name="connsiteY1" fmla="*/ 396265 h 396265"/>
              <a:gd name="connsiteX2" fmla="*/ 2791587 w 2791587"/>
              <a:gd name="connsiteY2" fmla="*/ 0 h 396265"/>
              <a:gd name="connsiteX3" fmla="*/ 0 w 2791587"/>
              <a:gd name="connsiteY3" fmla="*/ 0 h 396265"/>
              <a:gd name="connsiteX4" fmla="*/ 0 w 2791587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587" h="396265">
                <a:moveTo>
                  <a:pt x="0" y="396265"/>
                </a:moveTo>
                <a:lnTo>
                  <a:pt x="2791587" y="396265"/>
                </a:lnTo>
                <a:lnTo>
                  <a:pt x="2791587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038" y="3394176"/>
            <a:ext cx="6023864" cy="396265"/>
          </a:xfrm>
          <a:custGeom>
            <a:avLst/>
            <a:gdLst>
              <a:gd name="connsiteX0" fmla="*/ 0 w 6023864"/>
              <a:gd name="connsiteY0" fmla="*/ 396265 h 396265"/>
              <a:gd name="connsiteX1" fmla="*/ 6023864 w 6023864"/>
              <a:gd name="connsiteY1" fmla="*/ 396265 h 396265"/>
              <a:gd name="connsiteX2" fmla="*/ 6023864 w 6023864"/>
              <a:gd name="connsiteY2" fmla="*/ 0 h 396265"/>
              <a:gd name="connsiteX3" fmla="*/ 0 w 6023864"/>
              <a:gd name="connsiteY3" fmla="*/ 0 h 396265"/>
              <a:gd name="connsiteX4" fmla="*/ 0 w 6023864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23864" h="396265">
                <a:moveTo>
                  <a:pt x="0" y="396265"/>
                </a:moveTo>
                <a:lnTo>
                  <a:pt x="6023864" y="396265"/>
                </a:lnTo>
                <a:lnTo>
                  <a:pt x="6023864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4491456"/>
            <a:ext cx="2791587" cy="396265"/>
          </a:xfrm>
          <a:custGeom>
            <a:avLst/>
            <a:gdLst>
              <a:gd name="connsiteX0" fmla="*/ 0 w 2791587"/>
              <a:gd name="connsiteY0" fmla="*/ 396265 h 396265"/>
              <a:gd name="connsiteX1" fmla="*/ 2791587 w 2791587"/>
              <a:gd name="connsiteY1" fmla="*/ 396265 h 396265"/>
              <a:gd name="connsiteX2" fmla="*/ 2791587 w 2791587"/>
              <a:gd name="connsiteY2" fmla="*/ 0 h 396265"/>
              <a:gd name="connsiteX3" fmla="*/ 0 w 2791587"/>
              <a:gd name="connsiteY3" fmla="*/ 0 h 396265"/>
              <a:gd name="connsiteX4" fmla="*/ 0 w 2791587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587" h="396265">
                <a:moveTo>
                  <a:pt x="0" y="396265"/>
                </a:moveTo>
                <a:lnTo>
                  <a:pt x="2791587" y="396265"/>
                </a:lnTo>
                <a:lnTo>
                  <a:pt x="2791587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038" y="4491456"/>
            <a:ext cx="6023864" cy="396265"/>
          </a:xfrm>
          <a:custGeom>
            <a:avLst/>
            <a:gdLst>
              <a:gd name="connsiteX0" fmla="*/ 0 w 6023864"/>
              <a:gd name="connsiteY0" fmla="*/ 396265 h 396265"/>
              <a:gd name="connsiteX1" fmla="*/ 6023864 w 6023864"/>
              <a:gd name="connsiteY1" fmla="*/ 396265 h 396265"/>
              <a:gd name="connsiteX2" fmla="*/ 6023864 w 6023864"/>
              <a:gd name="connsiteY2" fmla="*/ 0 h 396265"/>
              <a:gd name="connsiteX3" fmla="*/ 0 w 6023864"/>
              <a:gd name="connsiteY3" fmla="*/ 0 h 396265"/>
              <a:gd name="connsiteX4" fmla="*/ 0 w 6023864"/>
              <a:gd name="connsiteY4" fmla="*/ 396265 h 396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23864" h="396265">
                <a:moveTo>
                  <a:pt x="0" y="396265"/>
                </a:moveTo>
                <a:lnTo>
                  <a:pt x="6023864" y="396265"/>
                </a:lnTo>
                <a:lnTo>
                  <a:pt x="6023864" y="0"/>
                </a:lnTo>
                <a:lnTo>
                  <a:pt x="0" y="0"/>
                </a:lnTo>
                <a:lnTo>
                  <a:pt x="0" y="3962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5283999"/>
            <a:ext cx="2791587" cy="701065"/>
          </a:xfrm>
          <a:custGeom>
            <a:avLst/>
            <a:gdLst>
              <a:gd name="connsiteX0" fmla="*/ 0 w 2791587"/>
              <a:gd name="connsiteY0" fmla="*/ 701065 h 701065"/>
              <a:gd name="connsiteX1" fmla="*/ 2791587 w 2791587"/>
              <a:gd name="connsiteY1" fmla="*/ 701065 h 701065"/>
              <a:gd name="connsiteX2" fmla="*/ 2791587 w 2791587"/>
              <a:gd name="connsiteY2" fmla="*/ 0 h 701065"/>
              <a:gd name="connsiteX3" fmla="*/ 0 w 2791587"/>
              <a:gd name="connsiteY3" fmla="*/ 0 h 701065"/>
              <a:gd name="connsiteX4" fmla="*/ 0 w 2791587"/>
              <a:gd name="connsiteY4" fmla="*/ 701065 h 701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587" h="701065">
                <a:moveTo>
                  <a:pt x="0" y="701065"/>
                </a:moveTo>
                <a:lnTo>
                  <a:pt x="2791587" y="701065"/>
                </a:lnTo>
                <a:lnTo>
                  <a:pt x="2791587" y="0"/>
                </a:lnTo>
                <a:lnTo>
                  <a:pt x="0" y="0"/>
                </a:lnTo>
                <a:lnTo>
                  <a:pt x="0" y="7010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038" y="5283999"/>
            <a:ext cx="6023864" cy="701065"/>
          </a:xfrm>
          <a:custGeom>
            <a:avLst/>
            <a:gdLst>
              <a:gd name="connsiteX0" fmla="*/ 0 w 6023864"/>
              <a:gd name="connsiteY0" fmla="*/ 701065 h 701065"/>
              <a:gd name="connsiteX1" fmla="*/ 6023864 w 6023864"/>
              <a:gd name="connsiteY1" fmla="*/ 701065 h 701065"/>
              <a:gd name="connsiteX2" fmla="*/ 6023864 w 6023864"/>
              <a:gd name="connsiteY2" fmla="*/ 0 h 701065"/>
              <a:gd name="connsiteX3" fmla="*/ 0 w 6023864"/>
              <a:gd name="connsiteY3" fmla="*/ 0 h 701065"/>
              <a:gd name="connsiteX4" fmla="*/ 0 w 6023864"/>
              <a:gd name="connsiteY4" fmla="*/ 701065 h 7010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23864" h="701065">
                <a:moveTo>
                  <a:pt x="0" y="701065"/>
                </a:moveTo>
                <a:lnTo>
                  <a:pt x="6023864" y="701065"/>
                </a:lnTo>
                <a:lnTo>
                  <a:pt x="6023864" y="0"/>
                </a:lnTo>
                <a:lnTo>
                  <a:pt x="0" y="0"/>
                </a:lnTo>
                <a:lnTo>
                  <a:pt x="0" y="7010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64" y="1497964"/>
            <a:ext cx="8828087" cy="25400"/>
          </a:xfrm>
          <a:custGeom>
            <a:avLst/>
            <a:gdLst>
              <a:gd name="connsiteX0" fmla="*/ 6350 w 8828087"/>
              <a:gd name="connsiteY0" fmla="*/ 6350 h 25400"/>
              <a:gd name="connsiteX1" fmla="*/ 8821737 w 88280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28087" h="25400">
                <a:moveTo>
                  <a:pt x="6350" y="6350"/>
                </a:moveTo>
                <a:lnTo>
                  <a:pt x="882173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64" y="6374981"/>
            <a:ext cx="8828087" cy="25400"/>
          </a:xfrm>
          <a:custGeom>
            <a:avLst/>
            <a:gdLst>
              <a:gd name="connsiteX0" fmla="*/ 6350 w 8828087"/>
              <a:gd name="connsiteY0" fmla="*/ 6350 h 25400"/>
              <a:gd name="connsiteX1" fmla="*/ 8821737 w 88280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28087" h="25400">
                <a:moveTo>
                  <a:pt x="6350" y="6350"/>
                </a:moveTo>
                <a:lnTo>
                  <a:pt x="882173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36600"/>
            <a:ext cx="628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Grid,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Box,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1727200"/>
            <a:ext cx="24384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grid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on/off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box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on/off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on/off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normal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square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equal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equal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tight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ij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xy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1778000"/>
            <a:ext cx="54610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aspect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aspect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tightly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coordinate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corner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corner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926" y="1478025"/>
            <a:ext cx="6564376" cy="413512"/>
          </a:xfrm>
          <a:custGeom>
            <a:avLst/>
            <a:gdLst>
              <a:gd name="connsiteX0" fmla="*/ 6350 w 6564376"/>
              <a:gd name="connsiteY0" fmla="*/ 407162 h 413512"/>
              <a:gd name="connsiteX1" fmla="*/ 6558026 w 6564376"/>
              <a:gd name="connsiteY1" fmla="*/ 407162 h 413512"/>
              <a:gd name="connsiteX2" fmla="*/ 6558026 w 6564376"/>
              <a:gd name="connsiteY2" fmla="*/ 6350 h 413512"/>
              <a:gd name="connsiteX3" fmla="*/ 6350 w 6564376"/>
              <a:gd name="connsiteY3" fmla="*/ 6350 h 413512"/>
              <a:gd name="connsiteX4" fmla="*/ 6350 w 6564376"/>
              <a:gd name="connsiteY4" fmla="*/ 407162 h 413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4376" h="413512">
                <a:moveTo>
                  <a:pt x="6350" y="407162"/>
                </a:moveTo>
                <a:lnTo>
                  <a:pt x="6558026" y="407162"/>
                </a:lnTo>
                <a:lnTo>
                  <a:pt x="6558026" y="6350"/>
                </a:lnTo>
                <a:lnTo>
                  <a:pt x="6350" y="6350"/>
                </a:lnTo>
                <a:lnTo>
                  <a:pt x="6350" y="4071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2285657"/>
            <a:ext cx="1584198" cy="270344"/>
          </a:xfrm>
          <a:custGeom>
            <a:avLst/>
            <a:gdLst>
              <a:gd name="connsiteX0" fmla="*/ 0 w 1584198"/>
              <a:gd name="connsiteY0" fmla="*/ 270344 h 270344"/>
              <a:gd name="connsiteX1" fmla="*/ 1584198 w 1584198"/>
              <a:gd name="connsiteY1" fmla="*/ 270344 h 270344"/>
              <a:gd name="connsiteX2" fmla="*/ 1584198 w 1584198"/>
              <a:gd name="connsiteY2" fmla="*/ 0 h 270344"/>
              <a:gd name="connsiteX3" fmla="*/ 0 w 1584198"/>
              <a:gd name="connsiteY3" fmla="*/ 0 h 270344"/>
              <a:gd name="connsiteX4" fmla="*/ 0 w 1584198"/>
              <a:gd name="connsiteY4" fmla="*/ 270344 h 270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0344">
                <a:moveTo>
                  <a:pt x="0" y="270344"/>
                </a:moveTo>
                <a:lnTo>
                  <a:pt x="1584198" y="270344"/>
                </a:lnTo>
                <a:lnTo>
                  <a:pt x="1584198" y="0"/>
                </a:lnTo>
                <a:lnTo>
                  <a:pt x="0" y="0"/>
                </a:lnTo>
                <a:lnTo>
                  <a:pt x="0" y="27034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2285657"/>
            <a:ext cx="5320029" cy="270344"/>
          </a:xfrm>
          <a:custGeom>
            <a:avLst/>
            <a:gdLst>
              <a:gd name="connsiteX0" fmla="*/ 0 w 5320029"/>
              <a:gd name="connsiteY0" fmla="*/ 270344 h 270344"/>
              <a:gd name="connsiteX1" fmla="*/ 5320029 w 5320029"/>
              <a:gd name="connsiteY1" fmla="*/ 270344 h 270344"/>
              <a:gd name="connsiteX2" fmla="*/ 5320029 w 5320029"/>
              <a:gd name="connsiteY2" fmla="*/ 0 h 270344"/>
              <a:gd name="connsiteX3" fmla="*/ 0 w 5320029"/>
              <a:gd name="connsiteY3" fmla="*/ 0 h 270344"/>
              <a:gd name="connsiteX4" fmla="*/ 0 w 5320029"/>
              <a:gd name="connsiteY4" fmla="*/ 270344 h 270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0029" h="270344">
                <a:moveTo>
                  <a:pt x="0" y="270344"/>
                </a:moveTo>
                <a:lnTo>
                  <a:pt x="5320029" y="270344"/>
                </a:lnTo>
                <a:lnTo>
                  <a:pt x="5320029" y="0"/>
                </a:lnTo>
                <a:lnTo>
                  <a:pt x="0" y="0"/>
                </a:lnTo>
                <a:lnTo>
                  <a:pt x="0" y="27034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2826423"/>
            <a:ext cx="1584198" cy="270344"/>
          </a:xfrm>
          <a:custGeom>
            <a:avLst/>
            <a:gdLst>
              <a:gd name="connsiteX0" fmla="*/ 0 w 1584198"/>
              <a:gd name="connsiteY0" fmla="*/ 270344 h 270344"/>
              <a:gd name="connsiteX1" fmla="*/ 1584198 w 1584198"/>
              <a:gd name="connsiteY1" fmla="*/ 270344 h 270344"/>
              <a:gd name="connsiteX2" fmla="*/ 1584198 w 1584198"/>
              <a:gd name="connsiteY2" fmla="*/ 0 h 270344"/>
              <a:gd name="connsiteX3" fmla="*/ 0 w 1584198"/>
              <a:gd name="connsiteY3" fmla="*/ 0 h 270344"/>
              <a:gd name="connsiteX4" fmla="*/ 0 w 1584198"/>
              <a:gd name="connsiteY4" fmla="*/ 270344 h 270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0344">
                <a:moveTo>
                  <a:pt x="0" y="270344"/>
                </a:moveTo>
                <a:lnTo>
                  <a:pt x="1584198" y="270344"/>
                </a:lnTo>
                <a:lnTo>
                  <a:pt x="1584198" y="0"/>
                </a:lnTo>
                <a:lnTo>
                  <a:pt x="0" y="0"/>
                </a:lnTo>
                <a:lnTo>
                  <a:pt x="0" y="27034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2826423"/>
            <a:ext cx="5320029" cy="270344"/>
          </a:xfrm>
          <a:custGeom>
            <a:avLst/>
            <a:gdLst>
              <a:gd name="connsiteX0" fmla="*/ 0 w 5320029"/>
              <a:gd name="connsiteY0" fmla="*/ 270344 h 270344"/>
              <a:gd name="connsiteX1" fmla="*/ 5320029 w 5320029"/>
              <a:gd name="connsiteY1" fmla="*/ 270344 h 270344"/>
              <a:gd name="connsiteX2" fmla="*/ 5320029 w 5320029"/>
              <a:gd name="connsiteY2" fmla="*/ 0 h 270344"/>
              <a:gd name="connsiteX3" fmla="*/ 0 w 5320029"/>
              <a:gd name="connsiteY3" fmla="*/ 0 h 270344"/>
              <a:gd name="connsiteX4" fmla="*/ 0 w 5320029"/>
              <a:gd name="connsiteY4" fmla="*/ 270344 h 270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0029" h="270344">
                <a:moveTo>
                  <a:pt x="0" y="270344"/>
                </a:moveTo>
                <a:lnTo>
                  <a:pt x="5320029" y="270344"/>
                </a:lnTo>
                <a:lnTo>
                  <a:pt x="5320029" y="0"/>
                </a:lnTo>
                <a:lnTo>
                  <a:pt x="0" y="0"/>
                </a:lnTo>
                <a:lnTo>
                  <a:pt x="0" y="27034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3367061"/>
            <a:ext cx="1584198" cy="270345"/>
          </a:xfrm>
          <a:custGeom>
            <a:avLst/>
            <a:gdLst>
              <a:gd name="connsiteX0" fmla="*/ 0 w 1584198"/>
              <a:gd name="connsiteY0" fmla="*/ 270345 h 270345"/>
              <a:gd name="connsiteX1" fmla="*/ 1584198 w 1584198"/>
              <a:gd name="connsiteY1" fmla="*/ 270345 h 270345"/>
              <a:gd name="connsiteX2" fmla="*/ 1584198 w 1584198"/>
              <a:gd name="connsiteY2" fmla="*/ 0 h 270345"/>
              <a:gd name="connsiteX3" fmla="*/ 0 w 1584198"/>
              <a:gd name="connsiteY3" fmla="*/ 0 h 270345"/>
              <a:gd name="connsiteX4" fmla="*/ 0 w 1584198"/>
              <a:gd name="connsiteY4" fmla="*/ 270345 h 270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0345">
                <a:moveTo>
                  <a:pt x="0" y="270345"/>
                </a:moveTo>
                <a:lnTo>
                  <a:pt x="1584198" y="270345"/>
                </a:lnTo>
                <a:lnTo>
                  <a:pt x="1584198" y="0"/>
                </a:lnTo>
                <a:lnTo>
                  <a:pt x="0" y="0"/>
                </a:lnTo>
                <a:lnTo>
                  <a:pt x="0" y="27034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3367061"/>
            <a:ext cx="5320029" cy="270345"/>
          </a:xfrm>
          <a:custGeom>
            <a:avLst/>
            <a:gdLst>
              <a:gd name="connsiteX0" fmla="*/ 0 w 5320029"/>
              <a:gd name="connsiteY0" fmla="*/ 270345 h 270345"/>
              <a:gd name="connsiteX1" fmla="*/ 5320029 w 5320029"/>
              <a:gd name="connsiteY1" fmla="*/ 270345 h 270345"/>
              <a:gd name="connsiteX2" fmla="*/ 5320029 w 5320029"/>
              <a:gd name="connsiteY2" fmla="*/ 0 h 270345"/>
              <a:gd name="connsiteX3" fmla="*/ 0 w 5320029"/>
              <a:gd name="connsiteY3" fmla="*/ 0 h 270345"/>
              <a:gd name="connsiteX4" fmla="*/ 0 w 5320029"/>
              <a:gd name="connsiteY4" fmla="*/ 270345 h 270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0029" h="270345">
                <a:moveTo>
                  <a:pt x="0" y="270345"/>
                </a:moveTo>
                <a:lnTo>
                  <a:pt x="5320029" y="270345"/>
                </a:lnTo>
                <a:lnTo>
                  <a:pt x="5320029" y="0"/>
                </a:lnTo>
                <a:lnTo>
                  <a:pt x="0" y="0"/>
                </a:lnTo>
                <a:lnTo>
                  <a:pt x="0" y="27034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2279395"/>
            <a:ext cx="6916877" cy="25400"/>
          </a:xfrm>
          <a:custGeom>
            <a:avLst/>
            <a:gdLst>
              <a:gd name="connsiteX0" fmla="*/ 6350 w 6916877"/>
              <a:gd name="connsiteY0" fmla="*/ 6350 h 25400"/>
              <a:gd name="connsiteX1" fmla="*/ 6910527 w 69168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16877" h="25400">
                <a:moveTo>
                  <a:pt x="6350" y="6350"/>
                </a:moveTo>
                <a:lnTo>
                  <a:pt x="691052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1982470"/>
            <a:ext cx="6916877" cy="25400"/>
          </a:xfrm>
          <a:custGeom>
            <a:avLst/>
            <a:gdLst>
              <a:gd name="connsiteX0" fmla="*/ 6350 w 6916877"/>
              <a:gd name="connsiteY0" fmla="*/ 6350 h 25400"/>
              <a:gd name="connsiteX1" fmla="*/ 6910527 w 69168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16877" h="25400">
                <a:moveTo>
                  <a:pt x="6350" y="6350"/>
                </a:moveTo>
                <a:lnTo>
                  <a:pt x="691052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3901440"/>
            <a:ext cx="6916877" cy="25400"/>
          </a:xfrm>
          <a:custGeom>
            <a:avLst/>
            <a:gdLst>
              <a:gd name="connsiteX0" fmla="*/ 6350 w 6916877"/>
              <a:gd name="connsiteY0" fmla="*/ 6350 h 25400"/>
              <a:gd name="connsiteX1" fmla="*/ 6910527 w 69168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16877" h="25400">
                <a:moveTo>
                  <a:pt x="6350" y="6350"/>
                </a:moveTo>
                <a:lnTo>
                  <a:pt x="691052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4316958"/>
            <a:ext cx="1584198" cy="272694"/>
          </a:xfrm>
          <a:custGeom>
            <a:avLst/>
            <a:gdLst>
              <a:gd name="connsiteX0" fmla="*/ 0 w 1584198"/>
              <a:gd name="connsiteY0" fmla="*/ 272694 h 272694"/>
              <a:gd name="connsiteX1" fmla="*/ 1584198 w 1584198"/>
              <a:gd name="connsiteY1" fmla="*/ 272694 h 272694"/>
              <a:gd name="connsiteX2" fmla="*/ 1584198 w 1584198"/>
              <a:gd name="connsiteY2" fmla="*/ 0 h 272694"/>
              <a:gd name="connsiteX3" fmla="*/ 0 w 1584198"/>
              <a:gd name="connsiteY3" fmla="*/ 0 h 272694"/>
              <a:gd name="connsiteX4" fmla="*/ 0 w 158419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2694">
                <a:moveTo>
                  <a:pt x="0" y="272694"/>
                </a:moveTo>
                <a:lnTo>
                  <a:pt x="1584198" y="272694"/>
                </a:lnTo>
                <a:lnTo>
                  <a:pt x="158419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4316958"/>
            <a:ext cx="5328538" cy="272694"/>
          </a:xfrm>
          <a:custGeom>
            <a:avLst/>
            <a:gdLst>
              <a:gd name="connsiteX0" fmla="*/ 0 w 5328538"/>
              <a:gd name="connsiteY0" fmla="*/ 272694 h 272694"/>
              <a:gd name="connsiteX1" fmla="*/ 5328538 w 5328538"/>
              <a:gd name="connsiteY1" fmla="*/ 272694 h 272694"/>
              <a:gd name="connsiteX2" fmla="*/ 5328538 w 5328538"/>
              <a:gd name="connsiteY2" fmla="*/ 0 h 272694"/>
              <a:gd name="connsiteX3" fmla="*/ 0 w 5328538"/>
              <a:gd name="connsiteY3" fmla="*/ 0 h 272694"/>
              <a:gd name="connsiteX4" fmla="*/ 0 w 532853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8" h="272694">
                <a:moveTo>
                  <a:pt x="0" y="272694"/>
                </a:moveTo>
                <a:lnTo>
                  <a:pt x="5328538" y="272694"/>
                </a:lnTo>
                <a:lnTo>
                  <a:pt x="532853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4862423"/>
            <a:ext cx="1584198" cy="272694"/>
          </a:xfrm>
          <a:custGeom>
            <a:avLst/>
            <a:gdLst>
              <a:gd name="connsiteX0" fmla="*/ 0 w 1584198"/>
              <a:gd name="connsiteY0" fmla="*/ 272694 h 272694"/>
              <a:gd name="connsiteX1" fmla="*/ 1584198 w 1584198"/>
              <a:gd name="connsiteY1" fmla="*/ 272694 h 272694"/>
              <a:gd name="connsiteX2" fmla="*/ 1584198 w 1584198"/>
              <a:gd name="connsiteY2" fmla="*/ 0 h 272694"/>
              <a:gd name="connsiteX3" fmla="*/ 0 w 1584198"/>
              <a:gd name="connsiteY3" fmla="*/ 0 h 272694"/>
              <a:gd name="connsiteX4" fmla="*/ 0 w 158419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2694">
                <a:moveTo>
                  <a:pt x="0" y="272694"/>
                </a:moveTo>
                <a:lnTo>
                  <a:pt x="1584198" y="272694"/>
                </a:lnTo>
                <a:lnTo>
                  <a:pt x="158419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4862423"/>
            <a:ext cx="5328538" cy="272694"/>
          </a:xfrm>
          <a:custGeom>
            <a:avLst/>
            <a:gdLst>
              <a:gd name="connsiteX0" fmla="*/ 0 w 5328538"/>
              <a:gd name="connsiteY0" fmla="*/ 272694 h 272694"/>
              <a:gd name="connsiteX1" fmla="*/ 5328538 w 5328538"/>
              <a:gd name="connsiteY1" fmla="*/ 272694 h 272694"/>
              <a:gd name="connsiteX2" fmla="*/ 5328538 w 5328538"/>
              <a:gd name="connsiteY2" fmla="*/ 0 h 272694"/>
              <a:gd name="connsiteX3" fmla="*/ 0 w 5328538"/>
              <a:gd name="connsiteY3" fmla="*/ 0 h 272694"/>
              <a:gd name="connsiteX4" fmla="*/ 0 w 532853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8" h="272694">
                <a:moveTo>
                  <a:pt x="0" y="272694"/>
                </a:moveTo>
                <a:lnTo>
                  <a:pt x="5328538" y="272694"/>
                </a:lnTo>
                <a:lnTo>
                  <a:pt x="532853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5407799"/>
            <a:ext cx="1584198" cy="272694"/>
          </a:xfrm>
          <a:custGeom>
            <a:avLst/>
            <a:gdLst>
              <a:gd name="connsiteX0" fmla="*/ 0 w 1584198"/>
              <a:gd name="connsiteY0" fmla="*/ 272694 h 272694"/>
              <a:gd name="connsiteX1" fmla="*/ 1584198 w 1584198"/>
              <a:gd name="connsiteY1" fmla="*/ 272694 h 272694"/>
              <a:gd name="connsiteX2" fmla="*/ 1584198 w 1584198"/>
              <a:gd name="connsiteY2" fmla="*/ 0 h 272694"/>
              <a:gd name="connsiteX3" fmla="*/ 0 w 1584198"/>
              <a:gd name="connsiteY3" fmla="*/ 0 h 272694"/>
              <a:gd name="connsiteX4" fmla="*/ 0 w 158419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2694">
                <a:moveTo>
                  <a:pt x="0" y="272694"/>
                </a:moveTo>
                <a:lnTo>
                  <a:pt x="1584198" y="272694"/>
                </a:lnTo>
                <a:lnTo>
                  <a:pt x="158419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5407799"/>
            <a:ext cx="5328538" cy="272694"/>
          </a:xfrm>
          <a:custGeom>
            <a:avLst/>
            <a:gdLst>
              <a:gd name="connsiteX0" fmla="*/ 0 w 5328538"/>
              <a:gd name="connsiteY0" fmla="*/ 272694 h 272694"/>
              <a:gd name="connsiteX1" fmla="*/ 5328538 w 5328538"/>
              <a:gd name="connsiteY1" fmla="*/ 272694 h 272694"/>
              <a:gd name="connsiteX2" fmla="*/ 5328538 w 5328538"/>
              <a:gd name="connsiteY2" fmla="*/ 0 h 272694"/>
              <a:gd name="connsiteX3" fmla="*/ 0 w 5328538"/>
              <a:gd name="connsiteY3" fmla="*/ 0 h 272694"/>
              <a:gd name="connsiteX4" fmla="*/ 0 w 532853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8" h="272694">
                <a:moveTo>
                  <a:pt x="0" y="272694"/>
                </a:moveTo>
                <a:lnTo>
                  <a:pt x="5328538" y="272694"/>
                </a:lnTo>
                <a:lnTo>
                  <a:pt x="532853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82" y="5953188"/>
            <a:ext cx="1584198" cy="272694"/>
          </a:xfrm>
          <a:custGeom>
            <a:avLst/>
            <a:gdLst>
              <a:gd name="connsiteX0" fmla="*/ 0 w 1584198"/>
              <a:gd name="connsiteY0" fmla="*/ 272694 h 272694"/>
              <a:gd name="connsiteX1" fmla="*/ 1584198 w 1584198"/>
              <a:gd name="connsiteY1" fmla="*/ 272694 h 272694"/>
              <a:gd name="connsiteX2" fmla="*/ 1584198 w 1584198"/>
              <a:gd name="connsiteY2" fmla="*/ 0 h 272694"/>
              <a:gd name="connsiteX3" fmla="*/ 0 w 1584198"/>
              <a:gd name="connsiteY3" fmla="*/ 0 h 272694"/>
              <a:gd name="connsiteX4" fmla="*/ 0 w 158419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4198" h="272694">
                <a:moveTo>
                  <a:pt x="0" y="272694"/>
                </a:moveTo>
                <a:lnTo>
                  <a:pt x="1584198" y="272694"/>
                </a:lnTo>
                <a:lnTo>
                  <a:pt x="158419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729" y="5953188"/>
            <a:ext cx="5328538" cy="272694"/>
          </a:xfrm>
          <a:custGeom>
            <a:avLst/>
            <a:gdLst>
              <a:gd name="connsiteX0" fmla="*/ 0 w 5328538"/>
              <a:gd name="connsiteY0" fmla="*/ 272694 h 272694"/>
              <a:gd name="connsiteX1" fmla="*/ 5328538 w 5328538"/>
              <a:gd name="connsiteY1" fmla="*/ 272694 h 272694"/>
              <a:gd name="connsiteX2" fmla="*/ 5328538 w 5328538"/>
              <a:gd name="connsiteY2" fmla="*/ 0 h 272694"/>
              <a:gd name="connsiteX3" fmla="*/ 0 w 5328538"/>
              <a:gd name="connsiteY3" fmla="*/ 0 h 272694"/>
              <a:gd name="connsiteX4" fmla="*/ 0 w 5328538"/>
              <a:gd name="connsiteY4" fmla="*/ 272694 h 272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28538" h="272694">
                <a:moveTo>
                  <a:pt x="0" y="272694"/>
                </a:moveTo>
                <a:lnTo>
                  <a:pt x="5328538" y="272694"/>
                </a:lnTo>
                <a:lnTo>
                  <a:pt x="5328538" y="0"/>
                </a:lnTo>
                <a:lnTo>
                  <a:pt x="0" y="0"/>
                </a:lnTo>
                <a:lnTo>
                  <a:pt x="0" y="272694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4310634"/>
            <a:ext cx="6925512" cy="25400"/>
          </a:xfrm>
          <a:custGeom>
            <a:avLst/>
            <a:gdLst>
              <a:gd name="connsiteX0" fmla="*/ 6350 w 6925512"/>
              <a:gd name="connsiteY0" fmla="*/ 6350 h 25400"/>
              <a:gd name="connsiteX1" fmla="*/ 6919162 w 692551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25512" h="25400">
                <a:moveTo>
                  <a:pt x="6350" y="6350"/>
                </a:moveTo>
                <a:lnTo>
                  <a:pt x="69191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4009135"/>
            <a:ext cx="6925512" cy="25400"/>
          </a:xfrm>
          <a:custGeom>
            <a:avLst/>
            <a:gdLst>
              <a:gd name="connsiteX0" fmla="*/ 6350 w 6925512"/>
              <a:gd name="connsiteY0" fmla="*/ 6350 h 25400"/>
              <a:gd name="connsiteX1" fmla="*/ 6919162 w 692551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25512" h="25400">
                <a:moveTo>
                  <a:pt x="6350" y="6350"/>
                </a:moveTo>
                <a:lnTo>
                  <a:pt x="69191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232" y="6219532"/>
            <a:ext cx="6925512" cy="25400"/>
          </a:xfrm>
          <a:custGeom>
            <a:avLst/>
            <a:gdLst>
              <a:gd name="connsiteX0" fmla="*/ 6350 w 6925512"/>
              <a:gd name="connsiteY0" fmla="*/ 6350 h 25400"/>
              <a:gd name="connsiteX1" fmla="*/ 6919162 w 692551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25512" h="25400">
                <a:moveTo>
                  <a:pt x="6350" y="6350"/>
                </a:moveTo>
                <a:lnTo>
                  <a:pt x="69191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9281" y="6758899"/>
            <a:ext cx="6376403" cy="13716"/>
          </a:xfrm>
          <a:custGeom>
            <a:avLst/>
            <a:gdLst>
              <a:gd name="connsiteX0" fmla="*/ 0 w 6376403"/>
              <a:gd name="connsiteY0" fmla="*/ 0 h 13716"/>
              <a:gd name="connsiteX1" fmla="*/ 1594091 w 6376403"/>
              <a:gd name="connsiteY1" fmla="*/ 0 h 13716"/>
              <a:gd name="connsiteX2" fmla="*/ 3188195 w 6376403"/>
              <a:gd name="connsiteY2" fmla="*/ 0 h 13716"/>
              <a:gd name="connsiteX3" fmla="*/ 4782299 w 6376403"/>
              <a:gd name="connsiteY3" fmla="*/ 0 h 13716"/>
              <a:gd name="connsiteX4" fmla="*/ 6376403 w 6376403"/>
              <a:gd name="connsiteY4" fmla="*/ 0 h 13716"/>
              <a:gd name="connsiteX5" fmla="*/ 6376403 w 6376403"/>
              <a:gd name="connsiteY5" fmla="*/ 13716 h 13716"/>
              <a:gd name="connsiteX6" fmla="*/ 4782299 w 6376403"/>
              <a:gd name="connsiteY6" fmla="*/ 13716 h 13716"/>
              <a:gd name="connsiteX7" fmla="*/ 3188195 w 6376403"/>
              <a:gd name="connsiteY7" fmla="*/ 13716 h 13716"/>
              <a:gd name="connsiteX8" fmla="*/ 1594091 w 6376403"/>
              <a:gd name="connsiteY8" fmla="*/ 13716 h 13716"/>
              <a:gd name="connsiteX9" fmla="*/ 0 w 6376403"/>
              <a:gd name="connsiteY9" fmla="*/ 13716 h 13716"/>
              <a:gd name="connsiteX10" fmla="*/ 0 w 6376403"/>
              <a:gd name="connsiteY10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376403" h="13716">
                <a:moveTo>
                  <a:pt x="0" y="0"/>
                </a:moveTo>
                <a:lnTo>
                  <a:pt x="1594091" y="0"/>
                </a:lnTo>
                <a:lnTo>
                  <a:pt x="3188195" y="0"/>
                </a:lnTo>
                <a:lnTo>
                  <a:pt x="4782299" y="0"/>
                </a:lnTo>
                <a:lnTo>
                  <a:pt x="6376403" y="0"/>
                </a:lnTo>
                <a:lnTo>
                  <a:pt x="6376403" y="13716"/>
                </a:lnTo>
                <a:lnTo>
                  <a:pt x="4782299" y="13716"/>
                </a:lnTo>
                <a:lnTo>
                  <a:pt x="3188195" y="13716"/>
                </a:lnTo>
                <a:lnTo>
                  <a:pt x="1594091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6311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Saving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saveas(gcf,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'&lt;filename&gt;'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'&lt;formattype&gt;'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2197100"/>
            <a:ext cx="10922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'jpeg'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'png'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'tiff'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'bmpmono'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'bmp'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'bmp256'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'pdf'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'eps'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'epsc'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'meta'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'svg'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'ps'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'psc'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2197100"/>
            <a:ext cx="49657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24-bit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24-bit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TIFF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24-bit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(compressed)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Monochrome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24-bit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(256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colormap)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Portable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(PDF)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Encapsulated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PostScript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(EPS)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Encapsulated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PostScript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(EPS)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Enhanced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Metafile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(Windows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only)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(scalable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Full-page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PostScript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(PS)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Full-page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PostScript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(PS)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6375400"/>
            <a:ext cx="6362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resolution,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print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instead: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403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http://www.mathworks.com/help/matlab/ref/print.html#input_argument_formattype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3152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“Data”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𝑓(𝑡)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ambria" pitchFamily="18" charset="0"/>
                <a:cs typeface="Cambria" pitchFamily="18" charset="0"/>
              </a:rPr>
              <a:t>sin(2𝜋𝑡)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Strategies: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  <a:tab pos="723900" algn="l"/>
                <a:tab pos="28448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“points”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6400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plot()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plot(x,y)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x,y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plot(y)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x,y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927600"/>
            <a:ext cx="546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40500" y="52324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523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523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89900" y="523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0" y="5232400"/>
            <a:ext cx="13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5130800"/>
            <a:ext cx="114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3441700"/>
            <a:ext cx="215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8100" algn="l"/>
                <a:tab pos="139700" algn="l"/>
              </a:tabLst>
            </a:pPr>
            <a:r>
              <a:rPr lang="en-US" altLang="zh-CN" sz="9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664200"/>
            <a:ext cx="4025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plot(cos(0:pi/20:2*pi));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plot(sin(0:pi/20:2*pi));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162300"/>
            <a:ext cx="53975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x=[1…n]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n=length(y)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286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plot(cos(0:pi/20:2*pi));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45085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45085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29500" y="45085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45085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48700" y="45085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43942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2921000"/>
            <a:ext cx="203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14300" algn="l"/>
              </a:tabLst>
            </a:pP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7366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55600" algn="l"/>
                <a:tab pos="5613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on/off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55600" algn="l"/>
                <a:tab pos="5613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55600" algn="l"/>
                <a:tab pos="5613400" algn="l"/>
              </a:tabLst>
            </a:pPr>
            <a:r>
              <a:rPr lang="en-US" altLang="zh-CN" dirty="0" smtClean="0"/>
              <a:t>		</a:t>
            </a: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355600" algn="l"/>
                <a:tab pos="56134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908300"/>
            <a:ext cx="4025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plot(cos(0:pi/20:2*pi));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plot(sin(0:pi/20:2*pi));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568700"/>
            <a:ext cx="5334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0927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off</a:t>
            </a:r>
          </a:p>
          <a:p>
            <a:pPr>
              <a:lnSpc>
                <a:spcPts val="1400"/>
              </a:lnSpc>
              <a:tabLst>
                <a:tab pos="5092700" algn="l"/>
              </a:tabLst>
            </a:pPr>
            <a:r>
              <a:rPr lang="en-US" altLang="zh-CN" dirty="0" smtClean="0"/>
              <a:t>	</a:t>
            </a:r>
            <a:r>
              <a:rPr lang="en-US" altLang="zh-CN" sz="113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24090" y="2542920"/>
          <a:ext cx="8062709" cy="4236721"/>
        </p:xfrm>
        <a:graphic>
          <a:graphicData uri="http://schemas.openxmlformats.org/drawingml/2006/table">
            <a:tbl>
              <a:tblPr/>
              <a:tblGrid>
                <a:gridCol w="3149714"/>
                <a:gridCol w="2870326"/>
                <a:gridCol w="2042668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b="1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altLang="zh-CN" sz="1895" b="1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markers</a:t>
                      </a:r>
                      <a:endParaRPr lang="zh-CN" altLang="en-US" sz="1895" b="1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726056"/>
                      </a:solidFill>
                      <a:prstDash val="solid"/>
                    </a:lnT>
                    <a:lnB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b="1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lang="en-US" altLang="zh-CN" sz="1895" b="1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types</a:t>
                      </a:r>
                      <a:endParaRPr lang="zh-CN" altLang="en-US" sz="1895" b="1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b="1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Colors</a:t>
                      </a:r>
                      <a:endParaRPr lang="zh-CN" altLang="en-US" sz="1895" b="1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572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Dot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(.)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.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Asterisk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(*)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*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Cross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×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X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○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o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Plus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(+)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+</a:t>
                      </a:r>
                      <a:endParaRPr lang="zh-CN" altLang="en-US" sz="1898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Square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□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s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Diamond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◇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d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Five-pointed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☆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p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Triangle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(down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∇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</a:t>
                      </a:r>
                      <a:endParaRPr lang="zh-CN" altLang="en-US" sz="1898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Triangle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(up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^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Triangle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(left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Wingdings 3" pitchFamily="18" charset="0"/>
                          <a:cs typeface="Wingdings 3" pitchFamily="18" charset="0"/>
                        </a:rPr>
                        <a:t>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&lt;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Triangle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(right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Wingdings 3" pitchFamily="18" charset="0"/>
                          <a:cs typeface="Wingdings 3" pitchFamily="18" charset="0"/>
                        </a:rPr>
                        <a:t>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&gt;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hexagram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H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72605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-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--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Dash-dotted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-.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: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k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b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g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r>
                        <a:rPr lang="en-US" altLang="zh-CN" sz="1898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m</a:t>
                      </a:r>
                      <a:endParaRPr lang="zh-CN" altLang="en-US" sz="1898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r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w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r>
                        <a:rPr lang="en-US" altLang="zh-CN" sz="1895" dirty="0" smtClean="0">
                          <a:solidFill>
                            <a:srgbClr val="292934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y</a:t>
                      </a:r>
                      <a:endParaRPr lang="zh-CN" altLang="en-US" sz="1895" dirty="0" smtClean="0">
                        <a:solidFill>
                          <a:srgbClr val="292934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7260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774700"/>
            <a:ext cx="80010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plot(x,y,</a:t>
            </a:r>
            <a:r>
              <a:rPr lang="en-US" altLang="zh-CN" sz="2798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'str'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x,y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7030a0"/>
                </a:solidFill>
                <a:latin typeface="Courier New" pitchFamily="18" charset="0"/>
                <a:cs typeface="Courier New" pitchFamily="18" charset="0"/>
              </a:rPr>
              <a:t>str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(check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linespec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641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9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legend()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45593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70800" y="4559300"/>
            <a:ext cx="12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4559300"/>
            <a:ext cx="12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51900" y="4559300"/>
            <a:ext cx="12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4457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1905000"/>
            <a:ext cx="2032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81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52400" algn="l"/>
              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1181100"/>
            <a:ext cx="16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88300" y="1358900"/>
            <a:ext cx="34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sin(x)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88300" y="1727200"/>
            <a:ext cx="825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Sigmoid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en-US" altLang="zh-CN" sz="98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8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65300"/>
            <a:ext cx="33909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04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legend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legend('L1',...)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04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adjustment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953000"/>
            <a:ext cx="80772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x=0:0.5:4*pi;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y=sin(x);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h=cos(x);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w=1./(1+exp(-x));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g=(1/(2*pi*2)^0.5).*exp((-1.*(x-2*pi).^2)./(2*2^2));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</a:t>
            </a:r>
            <a:r>
              <a:rPr lang="en-US" altLang="zh-CN" sz="2004" dirty="0" smtClean="0">
                <a:solidFill>
                  <a:srgbClr val="0070c0"/>
                </a:solidFill>
                <a:latin typeface="Courier New" pitchFamily="18" charset="0"/>
                <a:cs typeface="Courier New" pitchFamily="18" charset="0"/>
              </a:rPr>
              <a:t>x,y,'bd-'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x,h,'gp:'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x,w,'ro-'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00b0f0"/>
                </a:solidFill>
                <a:latin typeface="Courier New" pitchFamily="18" charset="0"/>
                <a:cs typeface="Courier New" pitchFamily="18" charset="0"/>
              </a:rPr>
              <a:t>x,g,'c^-'</a:t>
            </a:r>
            <a:r>
              <a:rPr lang="en-US" altLang="zh-CN" sz="20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legend(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'sin(x)'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'cos(x)'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'Sigmoid'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'Gauss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function'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4216400" y="3060700"/>
            <a:ext cx="1066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sin(t)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7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1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14500"/>
            <a:ext cx="16383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title()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xlabel()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ylabel()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zlabel()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661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74100" y="4584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495800"/>
            <a:ext cx="88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1739900"/>
            <a:ext cx="1778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114300" algn="l"/>
              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-0.8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69300" y="1816100"/>
            <a:ext cx="241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sin(t)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71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" y="4762500"/>
            <a:ext cx="68199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119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91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0:0.1:2*pi;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y1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sin(x);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y2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exp(-x);</a:t>
            </a:r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plot(x,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y1,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'--*',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y2,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':o');</a:t>
            </a:r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xlabel('t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95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\pi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');</a:t>
            </a:r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ylabel('values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sin(t)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e^{-x}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')</a:t>
            </a:r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title('Function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Plots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sin(t)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e^{-x}</a:t>
            </a:r>
            <a:r>
              <a:rPr lang="en-US" altLang="zh-CN" sz="18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');</a:t>
            </a:r>
          </a:p>
          <a:p>
            <a:pPr>
              <a:lnSpc>
                <a:spcPts val="2200"/>
              </a:lnSpc>
              <a:tabLst>
                <a:tab pos="6311900" algn="l"/>
              </a:tabLst>
            </a:pP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legend('sin(t)','e</a:t>
            </a:r>
            <a:r>
              <a:rPr lang="en-US" altLang="zh-CN" sz="1895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^{-x}</a:t>
            </a:r>
            <a:r>
              <a:rPr lang="en-US" altLang="zh-CN" sz="18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');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87400"/>
            <a:ext cx="7073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5613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title()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?label()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613400" algn="l"/>
              </a:tabLst>
            </a:pPr>
            <a:r>
              <a:rPr lang="en-US" altLang="zh-CN" dirty="0" smtClean="0"/>
              <a:t>	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sin(t)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84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4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71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727200"/>
            <a:ext cx="1562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84400"/>
            <a:ext cx="2108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022600"/>
            <a:ext cx="1892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LaTex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609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673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6736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673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46736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4673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46736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0" y="46736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4572000"/>
            <a:ext cx="6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3073400"/>
            <a:ext cx="165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2273300"/>
            <a:ext cx="165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01600" algn="l"/>
              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1879600"/>
            <a:ext cx="16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87400"/>
            <a:ext cx="6667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98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text()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annotation()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987800" algn="l"/>
              </a:tabLst>
            </a:pPr>
            <a:r>
              <a:rPr lang="en-US" altLang="zh-CN" dirty="0" smtClean="0"/>
              <a:t>	</a:t>
            </a:r>
            <a:r>
              <a:rPr lang="en-US" altLang="zh-CN" sz="97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2476500"/>
            <a:ext cx="63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25400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7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27940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67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628900"/>
            <a:ext cx="584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67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97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sin(</a:t>
            </a: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97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5219700"/>
            <a:ext cx="74676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linspace(0,3);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x.^2.*sin(x);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plot(x,y);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line([2,2],[0,2^2*sin(2)]);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'$$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\int_{0}^{2}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x^2\sin(x)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dx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$$'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text(0.25,2.5,str,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'Interpreter'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'latex'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annotation(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'arrow'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,[0.32,0.5],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,[0.6,0.4]);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