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	<Relationship Id="rId5" Type="http://schemas.openxmlformats.org/officeDocument/2006/relationships/image" Target="../media/image21.jpeg" />
	<Relationship Id="rId6" Type="http://schemas.openxmlformats.org/officeDocument/2006/relationships/image" Target="../media/image22.jpeg" />
	<Relationship Id="rId7" Type="http://schemas.openxmlformats.org/officeDocument/2006/relationships/image" Target="../media/image23.jpeg" />
	<Relationship Id="rId8" Type="http://schemas.openxmlformats.org/officeDocument/2006/relationships/image" Target="../media/image24.jpeg" />
	<Relationship Id="rId9" Type="http://schemas.openxmlformats.org/officeDocument/2006/relationships/image" Target="../media/image25.jpeg" />
	<Relationship Id="rId10" Type="http://schemas.openxmlformats.org/officeDocument/2006/relationships/image" Target="../media/image26.jpeg" />
	<Relationship Id="rId11" Type="http://schemas.openxmlformats.org/officeDocument/2006/relationships/image" Target="../media/image27.jpeg" />
	<Relationship Id="rId12" Type="http://schemas.openxmlformats.org/officeDocument/2006/relationships/image" Target="../media/image28.jpeg" />
	<Relationship Id="rId13" Type="http://schemas.openxmlformats.org/officeDocument/2006/relationships/image" Target="../media/image29.jpeg" />
	<Relationship Id="rId14" Type="http://schemas.openxmlformats.org/officeDocument/2006/relationships/image" Target="../media/image30.jpeg" />
	<Relationship Id="rId15" Type="http://schemas.openxmlformats.org/officeDocument/2006/relationships/image" Target="../media/image31.jpeg" />
	<Relationship Id="rId16" Type="http://schemas.openxmlformats.org/officeDocument/2006/relationships/image" Target="../media/image32.jpeg" />
	<Relationship Id="rId17" Type="http://schemas.openxmlformats.org/officeDocument/2006/relationships/image" Target="../media/image33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	<Relationship Id="rId3" Type="http://schemas.openxmlformats.org/officeDocument/2006/relationships/image" Target="../media/image36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9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1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	<Relationship Id="rId3" Type="http://schemas.openxmlformats.org/officeDocument/2006/relationships/image" Target="../media/image46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7.jpeg" />
	<Relationship Id="rId3" Type="http://schemas.openxmlformats.org/officeDocument/2006/relationships/image" Target="../media/image48.jpeg" />
	<Relationship Id="rId4" Type="http://schemas.openxmlformats.org/officeDocument/2006/relationships/image" Target="../media/image49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1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2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1905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311900"/>
            <a:ext cx="6642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hexagon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952500"/>
            <a:ext cx="80899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1:100;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x/10;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log10(x);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subplot(1,4,1);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polar(theta,r);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cos(4*theta);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subplot(1,4,2);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polar(theta,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ones(1,length(theta));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subplot(1,4,3);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polar(theta,r);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1-sin(theta);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subplot(1,4,4);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polar(theta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521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4165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038600"/>
            <a:ext cx="381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59309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4165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" y="45212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5003800"/>
            <a:ext cx="368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5003800"/>
            <a:ext cx="304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4508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4165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4038600"/>
            <a:ext cx="44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59309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4165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5085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5003800"/>
            <a:ext cx="368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14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5003800"/>
            <a:ext cx="304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508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4165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4038600"/>
            <a:ext cx="44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59309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4165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45085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5003800"/>
            <a:ext cx="368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5003800"/>
            <a:ext cx="304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37600" y="4521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94700" y="4165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4038600"/>
            <a:ext cx="381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zh-CN" sz="12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59309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4165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43900" y="58166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45212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5003800"/>
            <a:ext cx="368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143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5003800"/>
            <a:ext cx="304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66675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239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Stairs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4*pi,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40);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</a:p>
          <a:p>
            <a:pPr>
              <a:lnSpc>
                <a:spcPts val="24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stairs(y);</a:t>
            </a:r>
          </a:p>
          <a:p>
            <a:pPr>
              <a:lnSpc>
                <a:spcPts val="24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stem(y);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6502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63881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3187700"/>
            <a:ext cx="2286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6502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389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247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35900" y="650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63881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3187700"/>
            <a:ext cx="2286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52400" algn="l"/>
              </a:tabLst>
            </a:pPr>
            <a:r>
              <a:rPr lang="en-US" altLang="zh-CN" sz="10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841500"/>
            <a:ext cx="340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1676400"/>
            <a:ext cx="9525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588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𝜋𝑡</a:t>
            </a:r>
            <a:r>
              <a:rPr lang="en-US" altLang="zh-CN" sz="156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600"/>
              </a:lnSpc>
              <a:tabLst>
                <a:tab pos="558800" algn="l"/>
                <a:tab pos="6858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</a:t>
            </a:r>
          </a:p>
          <a:p>
            <a:pPr>
              <a:lnSpc>
                <a:spcPts val="1100"/>
              </a:lnSpc>
              <a:tabLst>
                <a:tab pos="5588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1841500"/>
            <a:ext cx="12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641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5892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5892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57658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527300"/>
            <a:ext cx="69342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52500" algn="l"/>
                <a:tab pos="1003300" algn="l"/>
                <a:tab pos="11303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Hz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stem()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52500" algn="l"/>
                <a:tab pos="1003300" algn="l"/>
                <a:tab pos="1130300" algn="l"/>
              </a:tabLst>
            </a:pPr>
            <a:r>
              <a:rPr lang="en-US" altLang="zh-CN" dirty="0" smtClean="0"/>
              <a:t>		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952500" algn="l"/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952500" algn="l"/>
                <a:tab pos="1003300" algn="l"/>
                <a:tab pos="1130300" algn="l"/>
              </a:tabLst>
            </a:pPr>
            <a:r>
              <a:rPr lang="en-US" altLang="zh-CN" dirty="0" smtClean="0"/>
              <a:t>		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952500" algn="l"/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462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4711700"/>
            <a:ext cx="1143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6400800"/>
            <a:ext cx="215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64008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6400800"/>
            <a:ext cx="279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Japan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6400800"/>
            <a:ext cx="444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Germany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6400800"/>
            <a:ext cx="381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Sweden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6400800"/>
            <a:ext cx="190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866900"/>
            <a:ext cx="35814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carsmall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boxplot(MPG,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Origin);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50800" algn="l"/>
              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6438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6438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6438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39100" y="6438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75700" y="64389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6324600"/>
            <a:ext cx="330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90500" algn="l"/>
              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4787900"/>
            <a:ext cx="2413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52400" algn="l"/>
              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822700"/>
            <a:ext cx="4787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584700" algn="l"/>
                <a:tab pos="46990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>
              <a:lnSpc>
                <a:spcPts val="900"/>
              </a:lnSpc>
              <a:tabLst>
                <a:tab pos="4584700" algn="l"/>
                <a:tab pos="4699000" algn="l"/>
              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500"/>
              </a:lnSpc>
              <a:tabLst>
                <a:tab pos="4584700" algn="l"/>
                <a:tab pos="4699000" algn="l"/>
              </a:tabLst>
            </a:pPr>
            <a:r>
              <a:rPr lang="en-US" altLang="zh-CN" dirty="0" smtClean="0"/>
              <a:t>	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200"/>
              </a:lnSpc>
              <a:tabLst>
                <a:tab pos="4584700" algn="l"/>
                <a:tab pos="4699000" algn="l"/>
              </a:tabLst>
            </a:pPr>
            <a:r>
              <a:rPr lang="en-US" altLang="zh-CN" sz="86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200"/>
              </a:lnSpc>
              <a:tabLst>
                <a:tab pos="4584700" algn="l"/>
                <a:tab pos="4699000" algn="l"/>
              </a:tabLst>
            </a:pPr>
            <a:r>
              <a:rPr lang="en-US" altLang="zh-CN" dirty="0" smtClean="0"/>
              <a:t>	</a:t>
            </a: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40300" y="1828800"/>
            <a:ext cx="38608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x=0:pi/10:pi;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y=sin(x);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e=std(y)*ones(size(x));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errorbar(x,y,e)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518" y="2268982"/>
            <a:ext cx="8220964" cy="1212088"/>
          </a:xfrm>
          <a:custGeom>
            <a:avLst/>
            <a:gdLst>
              <a:gd name="connsiteX0" fmla="*/ 6350 w 8220964"/>
              <a:gd name="connsiteY0" fmla="*/ 1205738 h 1212088"/>
              <a:gd name="connsiteX1" fmla="*/ 8214613 w 8220964"/>
              <a:gd name="connsiteY1" fmla="*/ 1205738 h 1212088"/>
              <a:gd name="connsiteX2" fmla="*/ 8214613 w 8220964"/>
              <a:gd name="connsiteY2" fmla="*/ 6350 h 1212088"/>
              <a:gd name="connsiteX3" fmla="*/ 6350 w 8220964"/>
              <a:gd name="connsiteY3" fmla="*/ 6350 h 1212088"/>
              <a:gd name="connsiteX4" fmla="*/ 6350 w 8220964"/>
              <a:gd name="connsiteY4" fmla="*/ 1205738 h 1212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0964" h="1212088">
                <a:moveTo>
                  <a:pt x="6350" y="1205738"/>
                </a:moveTo>
                <a:lnTo>
                  <a:pt x="8214613" y="1205738"/>
                </a:lnTo>
                <a:lnTo>
                  <a:pt x="8214613" y="6350"/>
                </a:lnTo>
                <a:lnTo>
                  <a:pt x="6350" y="6350"/>
                </a:lnTo>
                <a:lnTo>
                  <a:pt x="6350" y="12057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8207" y="3952480"/>
            <a:ext cx="2675850" cy="2668640"/>
          </a:xfrm>
          <a:custGeom>
            <a:avLst/>
            <a:gdLst>
              <a:gd name="connsiteX0" fmla="*/ 1893575 w 2675850"/>
              <a:gd name="connsiteY0" fmla="*/ 0 h 2668640"/>
              <a:gd name="connsiteX1" fmla="*/ 2675849 w 2675850"/>
              <a:gd name="connsiteY1" fmla="*/ 782287 h 2668640"/>
              <a:gd name="connsiteX2" fmla="*/ 2675849 w 2675850"/>
              <a:gd name="connsiteY2" fmla="*/ 1886350 h 2668640"/>
              <a:gd name="connsiteX3" fmla="*/ 1893575 w 2675850"/>
              <a:gd name="connsiteY3" fmla="*/ 2668639 h 2668640"/>
              <a:gd name="connsiteX4" fmla="*/ 782237 w 2675850"/>
              <a:gd name="connsiteY4" fmla="*/ 2668639 h 2668640"/>
              <a:gd name="connsiteX5" fmla="*/ 0 w 2675850"/>
              <a:gd name="connsiteY5" fmla="*/ 1886350 h 2668640"/>
              <a:gd name="connsiteX6" fmla="*/ 0 w 2675850"/>
              <a:gd name="connsiteY6" fmla="*/ 782287 h 2668640"/>
              <a:gd name="connsiteX7" fmla="*/ 782237 w 2675850"/>
              <a:gd name="connsiteY7" fmla="*/ 0 h 2668640"/>
              <a:gd name="connsiteX8" fmla="*/ 1893575 w 2675850"/>
              <a:gd name="connsiteY8" fmla="*/ 0 h 266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75850" h="2668640">
                <a:moveTo>
                  <a:pt x="1893575" y="0"/>
                </a:moveTo>
                <a:lnTo>
                  <a:pt x="2675849" y="782287"/>
                </a:lnTo>
                <a:lnTo>
                  <a:pt x="2675849" y="1886350"/>
                </a:lnTo>
                <a:lnTo>
                  <a:pt x="1893575" y="2668639"/>
                </a:lnTo>
                <a:lnTo>
                  <a:pt x="782237" y="2668639"/>
                </a:lnTo>
                <a:lnTo>
                  <a:pt x="0" y="1886350"/>
                </a:lnTo>
                <a:lnTo>
                  <a:pt x="0" y="782287"/>
                </a:lnTo>
                <a:lnTo>
                  <a:pt x="782237" y="0"/>
                </a:lnTo>
                <a:lnTo>
                  <a:pt x="1893575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1857" y="3946130"/>
            <a:ext cx="2688550" cy="2681340"/>
          </a:xfrm>
          <a:custGeom>
            <a:avLst/>
            <a:gdLst>
              <a:gd name="connsiteX0" fmla="*/ 1899925 w 2688550"/>
              <a:gd name="connsiteY0" fmla="*/ 6350 h 2681340"/>
              <a:gd name="connsiteX1" fmla="*/ 2682199 w 2688550"/>
              <a:gd name="connsiteY1" fmla="*/ 788637 h 2681340"/>
              <a:gd name="connsiteX2" fmla="*/ 2682199 w 2688550"/>
              <a:gd name="connsiteY2" fmla="*/ 1892700 h 2681340"/>
              <a:gd name="connsiteX3" fmla="*/ 1899925 w 2688550"/>
              <a:gd name="connsiteY3" fmla="*/ 2674989 h 2681340"/>
              <a:gd name="connsiteX4" fmla="*/ 788587 w 2688550"/>
              <a:gd name="connsiteY4" fmla="*/ 2674989 h 2681340"/>
              <a:gd name="connsiteX5" fmla="*/ 6350 w 2688550"/>
              <a:gd name="connsiteY5" fmla="*/ 1892700 h 2681340"/>
              <a:gd name="connsiteX6" fmla="*/ 6350 w 2688550"/>
              <a:gd name="connsiteY6" fmla="*/ 788637 h 2681340"/>
              <a:gd name="connsiteX7" fmla="*/ 788587 w 2688550"/>
              <a:gd name="connsiteY7" fmla="*/ 6350 h 2681340"/>
              <a:gd name="connsiteX8" fmla="*/ 1899925 w 2688550"/>
              <a:gd name="connsiteY8" fmla="*/ 6350 h 268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88550" h="2681340">
                <a:moveTo>
                  <a:pt x="1899925" y="6350"/>
                </a:moveTo>
                <a:lnTo>
                  <a:pt x="2682199" y="788637"/>
                </a:lnTo>
                <a:lnTo>
                  <a:pt x="2682199" y="1892700"/>
                </a:lnTo>
                <a:lnTo>
                  <a:pt x="1899925" y="2674989"/>
                </a:lnTo>
                <a:lnTo>
                  <a:pt x="788587" y="2674989"/>
                </a:lnTo>
                <a:lnTo>
                  <a:pt x="6350" y="1892700"/>
                </a:lnTo>
                <a:lnTo>
                  <a:pt x="6350" y="788637"/>
                </a:lnTo>
                <a:lnTo>
                  <a:pt x="788587" y="6350"/>
                </a:lnTo>
                <a:lnTo>
                  <a:pt x="18999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9248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558800" algn="l"/>
                <a:tab pos="2451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fill()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58800" algn="l"/>
                <a:tab pos="2451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58800" algn="l"/>
                <a:tab pos="2451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=(1:2:15)'*pi/8;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sin(t);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cos(t);</a:t>
            </a:r>
          </a:p>
          <a:p>
            <a:pPr>
              <a:lnSpc>
                <a:spcPts val="2100"/>
              </a:lnSpc>
              <a:tabLst>
                <a:tab pos="558800" algn="l"/>
                <a:tab pos="2451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fill(x,y,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58800" algn="l"/>
                <a:tab pos="2451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text(0,0,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'STOP'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'w'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588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'FontWeight'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'bold'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'HorizontalAlignment'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'center'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100"/>
              </a:lnSpc>
              <a:tabLst>
                <a:tab pos="5588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743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0519" y="890767"/>
            <a:ext cx="2748987" cy="2736682"/>
          </a:xfrm>
          <a:custGeom>
            <a:avLst/>
            <a:gdLst>
              <a:gd name="connsiteX0" fmla="*/ 2748986 w 2748987"/>
              <a:gd name="connsiteY0" fmla="*/ 1373325 h 2736682"/>
              <a:gd name="connsiteX1" fmla="*/ 1374499 w 2748987"/>
              <a:gd name="connsiteY1" fmla="*/ 2736682 h 2736682"/>
              <a:gd name="connsiteX2" fmla="*/ 0 w 2748987"/>
              <a:gd name="connsiteY2" fmla="*/ 1373324 h 2736682"/>
              <a:gd name="connsiteX3" fmla="*/ 1374499 w 2748987"/>
              <a:gd name="connsiteY3" fmla="*/ 0 h 2736682"/>
              <a:gd name="connsiteX4" fmla="*/ 2748986 w 2748987"/>
              <a:gd name="connsiteY4" fmla="*/ 1373325 h 2736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8987" h="2736682">
                <a:moveTo>
                  <a:pt x="2748986" y="1373325"/>
                </a:moveTo>
                <a:lnTo>
                  <a:pt x="1374499" y="2736682"/>
                </a:lnTo>
                <a:lnTo>
                  <a:pt x="0" y="1373324"/>
                </a:lnTo>
                <a:lnTo>
                  <a:pt x="1374499" y="0"/>
                </a:lnTo>
                <a:lnTo>
                  <a:pt x="2748986" y="137332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4169" y="884417"/>
            <a:ext cx="2761687" cy="2749382"/>
          </a:xfrm>
          <a:custGeom>
            <a:avLst/>
            <a:gdLst>
              <a:gd name="connsiteX0" fmla="*/ 2755336 w 2761687"/>
              <a:gd name="connsiteY0" fmla="*/ 1379675 h 2749382"/>
              <a:gd name="connsiteX1" fmla="*/ 1380849 w 2761687"/>
              <a:gd name="connsiteY1" fmla="*/ 2743032 h 2749382"/>
              <a:gd name="connsiteX2" fmla="*/ 6350 w 2761687"/>
              <a:gd name="connsiteY2" fmla="*/ 1379674 h 2749382"/>
              <a:gd name="connsiteX3" fmla="*/ 1380849 w 2761687"/>
              <a:gd name="connsiteY3" fmla="*/ 6350 h 2749382"/>
              <a:gd name="connsiteX4" fmla="*/ 2755336 w 2761687"/>
              <a:gd name="connsiteY4" fmla="*/ 1379675 h 2749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1687" h="2749382">
                <a:moveTo>
                  <a:pt x="2755336" y="1379675"/>
                </a:moveTo>
                <a:lnTo>
                  <a:pt x="1380849" y="2743032"/>
                </a:lnTo>
                <a:lnTo>
                  <a:pt x="6350" y="1379674"/>
                </a:lnTo>
                <a:lnTo>
                  <a:pt x="1380849" y="6350"/>
                </a:lnTo>
                <a:lnTo>
                  <a:pt x="2755336" y="13796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9796" y="959973"/>
            <a:ext cx="2610738" cy="2608136"/>
          </a:xfrm>
          <a:custGeom>
            <a:avLst/>
            <a:gdLst>
              <a:gd name="connsiteX0" fmla="*/ 2610738 w 2610738"/>
              <a:gd name="connsiteY0" fmla="*/ 1304119 h 2608136"/>
              <a:gd name="connsiteX1" fmla="*/ 1305223 w 2610738"/>
              <a:gd name="connsiteY1" fmla="*/ 2608136 h 2608136"/>
              <a:gd name="connsiteX2" fmla="*/ 0 w 2610738"/>
              <a:gd name="connsiteY2" fmla="*/ 1304119 h 2608136"/>
              <a:gd name="connsiteX3" fmla="*/ 1305223 w 2610738"/>
              <a:gd name="connsiteY3" fmla="*/ 0 h 2608136"/>
              <a:gd name="connsiteX4" fmla="*/ 2610738 w 2610738"/>
              <a:gd name="connsiteY4" fmla="*/ 1304119 h 2608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738" h="2608136">
                <a:moveTo>
                  <a:pt x="2610738" y="1304119"/>
                </a:moveTo>
                <a:lnTo>
                  <a:pt x="1305223" y="2608136"/>
                </a:lnTo>
                <a:lnTo>
                  <a:pt x="0" y="1304119"/>
                </a:lnTo>
                <a:lnTo>
                  <a:pt x="1305223" y="0"/>
                </a:lnTo>
                <a:lnTo>
                  <a:pt x="2610738" y="130411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3446" y="953623"/>
            <a:ext cx="2623438" cy="2620836"/>
          </a:xfrm>
          <a:custGeom>
            <a:avLst/>
            <a:gdLst>
              <a:gd name="connsiteX0" fmla="*/ 2617088 w 2623438"/>
              <a:gd name="connsiteY0" fmla="*/ 1310469 h 2620836"/>
              <a:gd name="connsiteX1" fmla="*/ 1311573 w 2623438"/>
              <a:gd name="connsiteY1" fmla="*/ 2614486 h 2620836"/>
              <a:gd name="connsiteX2" fmla="*/ 6350 w 2623438"/>
              <a:gd name="connsiteY2" fmla="*/ 1310469 h 2620836"/>
              <a:gd name="connsiteX3" fmla="*/ 1311573 w 2623438"/>
              <a:gd name="connsiteY3" fmla="*/ 6350 h 2620836"/>
              <a:gd name="connsiteX4" fmla="*/ 2617088 w 2623438"/>
              <a:gd name="connsiteY4" fmla="*/ 1310469 h 2620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3438" h="2620836">
                <a:moveTo>
                  <a:pt x="2617088" y="1310469"/>
                </a:moveTo>
                <a:lnTo>
                  <a:pt x="1311573" y="2614486"/>
                </a:lnTo>
                <a:lnTo>
                  <a:pt x="6350" y="1310469"/>
                </a:lnTo>
                <a:lnTo>
                  <a:pt x="1311573" y="6350"/>
                </a:lnTo>
                <a:lnTo>
                  <a:pt x="2617088" y="13104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0519" y="890767"/>
            <a:ext cx="2748987" cy="2736682"/>
          </a:xfrm>
          <a:custGeom>
            <a:avLst/>
            <a:gdLst>
              <a:gd name="connsiteX0" fmla="*/ 2748986 w 2748987"/>
              <a:gd name="connsiteY0" fmla="*/ 1373325 h 2736682"/>
              <a:gd name="connsiteX1" fmla="*/ 1374499 w 2748987"/>
              <a:gd name="connsiteY1" fmla="*/ 2736682 h 2736682"/>
              <a:gd name="connsiteX2" fmla="*/ 0 w 2748987"/>
              <a:gd name="connsiteY2" fmla="*/ 1373324 h 2736682"/>
              <a:gd name="connsiteX3" fmla="*/ 1374499 w 2748987"/>
              <a:gd name="connsiteY3" fmla="*/ 0 h 2736682"/>
              <a:gd name="connsiteX4" fmla="*/ 2748986 w 2748987"/>
              <a:gd name="connsiteY4" fmla="*/ 1373325 h 2736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8987" h="2736682">
                <a:moveTo>
                  <a:pt x="2748986" y="1373325"/>
                </a:moveTo>
                <a:lnTo>
                  <a:pt x="1374499" y="2736682"/>
                </a:lnTo>
                <a:lnTo>
                  <a:pt x="0" y="1373324"/>
                </a:lnTo>
                <a:lnTo>
                  <a:pt x="1374499" y="0"/>
                </a:lnTo>
                <a:lnTo>
                  <a:pt x="2748986" y="137332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4169" y="884417"/>
            <a:ext cx="2761687" cy="2749382"/>
          </a:xfrm>
          <a:custGeom>
            <a:avLst/>
            <a:gdLst>
              <a:gd name="connsiteX0" fmla="*/ 2755336 w 2761687"/>
              <a:gd name="connsiteY0" fmla="*/ 1379675 h 2749382"/>
              <a:gd name="connsiteX1" fmla="*/ 1380849 w 2761687"/>
              <a:gd name="connsiteY1" fmla="*/ 2743032 h 2749382"/>
              <a:gd name="connsiteX2" fmla="*/ 6350 w 2761687"/>
              <a:gd name="connsiteY2" fmla="*/ 1379674 h 2749382"/>
              <a:gd name="connsiteX3" fmla="*/ 1380849 w 2761687"/>
              <a:gd name="connsiteY3" fmla="*/ 6350 h 2749382"/>
              <a:gd name="connsiteX4" fmla="*/ 2755336 w 2761687"/>
              <a:gd name="connsiteY4" fmla="*/ 1379675 h 2749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1687" h="2749382">
                <a:moveTo>
                  <a:pt x="2755336" y="1379675"/>
                </a:moveTo>
                <a:lnTo>
                  <a:pt x="1380849" y="2743032"/>
                </a:lnTo>
                <a:lnTo>
                  <a:pt x="6350" y="1379674"/>
                </a:lnTo>
                <a:lnTo>
                  <a:pt x="1380849" y="6350"/>
                </a:lnTo>
                <a:lnTo>
                  <a:pt x="2755336" y="13796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9796" y="959973"/>
            <a:ext cx="2610738" cy="2608136"/>
          </a:xfrm>
          <a:custGeom>
            <a:avLst/>
            <a:gdLst>
              <a:gd name="connsiteX0" fmla="*/ 2610738 w 2610738"/>
              <a:gd name="connsiteY0" fmla="*/ 1304119 h 2608136"/>
              <a:gd name="connsiteX1" fmla="*/ 1305223 w 2610738"/>
              <a:gd name="connsiteY1" fmla="*/ 2608136 h 2608136"/>
              <a:gd name="connsiteX2" fmla="*/ 0 w 2610738"/>
              <a:gd name="connsiteY2" fmla="*/ 1304119 h 2608136"/>
              <a:gd name="connsiteX3" fmla="*/ 1305223 w 2610738"/>
              <a:gd name="connsiteY3" fmla="*/ 0 h 2608136"/>
              <a:gd name="connsiteX4" fmla="*/ 2610738 w 2610738"/>
              <a:gd name="connsiteY4" fmla="*/ 1304119 h 2608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738" h="2608136">
                <a:moveTo>
                  <a:pt x="2610738" y="1304119"/>
                </a:moveTo>
                <a:lnTo>
                  <a:pt x="1305223" y="2608136"/>
                </a:lnTo>
                <a:lnTo>
                  <a:pt x="0" y="1304119"/>
                </a:lnTo>
                <a:lnTo>
                  <a:pt x="1305223" y="0"/>
                </a:lnTo>
                <a:lnTo>
                  <a:pt x="2610738" y="130411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3446" y="953623"/>
            <a:ext cx="2623438" cy="2620836"/>
          </a:xfrm>
          <a:custGeom>
            <a:avLst/>
            <a:gdLst>
              <a:gd name="connsiteX0" fmla="*/ 2617088 w 2623438"/>
              <a:gd name="connsiteY0" fmla="*/ 1310469 h 2620836"/>
              <a:gd name="connsiteX1" fmla="*/ 1311573 w 2623438"/>
              <a:gd name="connsiteY1" fmla="*/ 2614486 h 2620836"/>
              <a:gd name="connsiteX2" fmla="*/ 6350 w 2623438"/>
              <a:gd name="connsiteY2" fmla="*/ 1310469 h 2620836"/>
              <a:gd name="connsiteX3" fmla="*/ 1311573 w 2623438"/>
              <a:gd name="connsiteY3" fmla="*/ 6350 h 2620836"/>
              <a:gd name="connsiteX4" fmla="*/ 2617088 w 2623438"/>
              <a:gd name="connsiteY4" fmla="*/ 1310469 h 2620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3438" h="2620836">
                <a:moveTo>
                  <a:pt x="2617088" y="1310469"/>
                </a:moveTo>
                <a:lnTo>
                  <a:pt x="1311573" y="2614486"/>
                </a:lnTo>
                <a:lnTo>
                  <a:pt x="6350" y="1310469"/>
                </a:lnTo>
                <a:lnTo>
                  <a:pt x="1311573" y="6350"/>
                </a:lnTo>
                <a:lnTo>
                  <a:pt x="2617088" y="13104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0" y="762000"/>
            <a:ext cx="3111500" cy="295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90500"/>
            <a:ext cx="26416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15900"/>
            <a:ext cx="20193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100"/>
              </a:lnSpc>
              <a:tabLst>
							</a:tabLst>
            </a:pPr>
            <a:r>
              <a:rPr lang="en-US" altLang="zh-CN" sz="630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535" y="3886200"/>
            <a:ext cx="1022603" cy="1022603"/>
          </a:xfrm>
          <a:custGeom>
            <a:avLst/>
            <a:gdLst>
              <a:gd name="connsiteX0" fmla="*/ 0 w 1022603"/>
              <a:gd name="connsiteY0" fmla="*/ 1022603 h 1022603"/>
              <a:gd name="connsiteX1" fmla="*/ 1022603 w 1022603"/>
              <a:gd name="connsiteY1" fmla="*/ 1022603 h 1022603"/>
              <a:gd name="connsiteX2" fmla="*/ 1022603 w 1022603"/>
              <a:gd name="connsiteY2" fmla="*/ 0 h 1022603"/>
              <a:gd name="connsiteX3" fmla="*/ 0 w 1022603"/>
              <a:gd name="connsiteY3" fmla="*/ 0 h 1022603"/>
              <a:gd name="connsiteX4" fmla="*/ 0 w 1022603"/>
              <a:gd name="connsiteY4" fmla="*/ 1022603 h 1022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3" h="1022603">
                <a:moveTo>
                  <a:pt x="0" y="1022603"/>
                </a:moveTo>
                <a:lnTo>
                  <a:pt x="1022603" y="1022603"/>
                </a:lnTo>
                <a:lnTo>
                  <a:pt x="1022603" y="0"/>
                </a:lnTo>
                <a:lnTo>
                  <a:pt x="0" y="0"/>
                </a:lnTo>
                <a:lnTo>
                  <a:pt x="0" y="1022603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9605" y="3886961"/>
            <a:ext cx="1022604" cy="1022603"/>
          </a:xfrm>
          <a:custGeom>
            <a:avLst/>
            <a:gdLst>
              <a:gd name="connsiteX0" fmla="*/ 0 w 1022604"/>
              <a:gd name="connsiteY0" fmla="*/ 1022603 h 1022603"/>
              <a:gd name="connsiteX1" fmla="*/ 1022604 w 1022604"/>
              <a:gd name="connsiteY1" fmla="*/ 1022603 h 1022603"/>
              <a:gd name="connsiteX2" fmla="*/ 1022604 w 1022604"/>
              <a:gd name="connsiteY2" fmla="*/ 0 h 1022603"/>
              <a:gd name="connsiteX3" fmla="*/ 0 w 1022604"/>
              <a:gd name="connsiteY3" fmla="*/ 0 h 1022603"/>
              <a:gd name="connsiteX4" fmla="*/ 0 w 1022604"/>
              <a:gd name="connsiteY4" fmla="*/ 1022603 h 1022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4" h="1022603">
                <a:moveTo>
                  <a:pt x="0" y="1022603"/>
                </a:moveTo>
                <a:lnTo>
                  <a:pt x="1022604" y="1022603"/>
                </a:lnTo>
                <a:lnTo>
                  <a:pt x="1022604" y="0"/>
                </a:lnTo>
                <a:lnTo>
                  <a:pt x="0" y="0"/>
                </a:lnTo>
                <a:lnTo>
                  <a:pt x="0" y="102260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6652" y="3874008"/>
            <a:ext cx="1048512" cy="1048511"/>
          </a:xfrm>
          <a:custGeom>
            <a:avLst/>
            <a:gdLst>
              <a:gd name="connsiteX0" fmla="*/ 12953 w 1048512"/>
              <a:gd name="connsiteY0" fmla="*/ 1035557 h 1048511"/>
              <a:gd name="connsiteX1" fmla="*/ 1035558 w 1048512"/>
              <a:gd name="connsiteY1" fmla="*/ 1035557 h 1048511"/>
              <a:gd name="connsiteX2" fmla="*/ 1035558 w 1048512"/>
              <a:gd name="connsiteY2" fmla="*/ 12953 h 1048511"/>
              <a:gd name="connsiteX3" fmla="*/ 12953 w 1048512"/>
              <a:gd name="connsiteY3" fmla="*/ 12953 h 1048511"/>
              <a:gd name="connsiteX4" fmla="*/ 12953 w 1048512"/>
              <a:gd name="connsiteY4" fmla="*/ 1035557 h 1048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8512" h="1048511">
                <a:moveTo>
                  <a:pt x="12953" y="1035557"/>
                </a:moveTo>
                <a:lnTo>
                  <a:pt x="1035558" y="1035557"/>
                </a:lnTo>
                <a:lnTo>
                  <a:pt x="1035558" y="12953"/>
                </a:lnTo>
                <a:lnTo>
                  <a:pt x="12953" y="12953"/>
                </a:lnTo>
                <a:lnTo>
                  <a:pt x="12953" y="103555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0151" y="3886200"/>
            <a:ext cx="1022604" cy="1022603"/>
          </a:xfrm>
          <a:custGeom>
            <a:avLst/>
            <a:gdLst>
              <a:gd name="connsiteX0" fmla="*/ 0 w 1022604"/>
              <a:gd name="connsiteY0" fmla="*/ 1022603 h 1022603"/>
              <a:gd name="connsiteX1" fmla="*/ 1022604 w 1022604"/>
              <a:gd name="connsiteY1" fmla="*/ 1022603 h 1022603"/>
              <a:gd name="connsiteX2" fmla="*/ 1022604 w 1022604"/>
              <a:gd name="connsiteY2" fmla="*/ 0 h 1022603"/>
              <a:gd name="connsiteX3" fmla="*/ 0 w 1022604"/>
              <a:gd name="connsiteY3" fmla="*/ 0 h 1022603"/>
              <a:gd name="connsiteX4" fmla="*/ 0 w 1022604"/>
              <a:gd name="connsiteY4" fmla="*/ 1022603 h 1022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4" h="1022603">
                <a:moveTo>
                  <a:pt x="0" y="1022603"/>
                </a:moveTo>
                <a:lnTo>
                  <a:pt x="1022604" y="1022603"/>
                </a:lnTo>
                <a:lnTo>
                  <a:pt x="1022604" y="0"/>
                </a:lnTo>
                <a:lnTo>
                  <a:pt x="0" y="0"/>
                </a:lnTo>
                <a:lnTo>
                  <a:pt x="0" y="1022603"/>
                </a:lnTo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0151" y="5437632"/>
            <a:ext cx="1022604" cy="1021079"/>
          </a:xfrm>
          <a:custGeom>
            <a:avLst/>
            <a:gdLst>
              <a:gd name="connsiteX0" fmla="*/ 0 w 1022604"/>
              <a:gd name="connsiteY0" fmla="*/ 1021079 h 1021079"/>
              <a:gd name="connsiteX1" fmla="*/ 1022604 w 1022604"/>
              <a:gd name="connsiteY1" fmla="*/ 1021079 h 1021079"/>
              <a:gd name="connsiteX2" fmla="*/ 1022604 w 1022604"/>
              <a:gd name="connsiteY2" fmla="*/ 0 h 1021079"/>
              <a:gd name="connsiteX3" fmla="*/ 0 w 1022604"/>
              <a:gd name="connsiteY3" fmla="*/ 0 h 1021079"/>
              <a:gd name="connsiteX4" fmla="*/ 0 w 1022604"/>
              <a:gd name="connsiteY4" fmla="*/ 1021079 h 1021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4" h="1021079">
                <a:moveTo>
                  <a:pt x="0" y="1021079"/>
                </a:moveTo>
                <a:lnTo>
                  <a:pt x="1022604" y="1021079"/>
                </a:lnTo>
                <a:lnTo>
                  <a:pt x="1022604" y="0"/>
                </a:lnTo>
                <a:lnTo>
                  <a:pt x="0" y="0"/>
                </a:lnTo>
                <a:lnTo>
                  <a:pt x="0" y="102107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535" y="5439155"/>
            <a:ext cx="1022603" cy="1022603"/>
          </a:xfrm>
          <a:custGeom>
            <a:avLst/>
            <a:gdLst>
              <a:gd name="connsiteX0" fmla="*/ 0 w 1022603"/>
              <a:gd name="connsiteY0" fmla="*/ 1022603 h 1022603"/>
              <a:gd name="connsiteX1" fmla="*/ 1022603 w 1022603"/>
              <a:gd name="connsiteY1" fmla="*/ 1022603 h 1022603"/>
              <a:gd name="connsiteX2" fmla="*/ 1022603 w 1022603"/>
              <a:gd name="connsiteY2" fmla="*/ 0 h 1022603"/>
              <a:gd name="connsiteX3" fmla="*/ 0 w 1022603"/>
              <a:gd name="connsiteY3" fmla="*/ 0 h 1022603"/>
              <a:gd name="connsiteX4" fmla="*/ 0 w 1022603"/>
              <a:gd name="connsiteY4" fmla="*/ 1022603 h 1022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3" h="1022603">
                <a:moveTo>
                  <a:pt x="0" y="1022603"/>
                </a:moveTo>
                <a:lnTo>
                  <a:pt x="1022603" y="1022603"/>
                </a:lnTo>
                <a:lnTo>
                  <a:pt x="1022603" y="0"/>
                </a:lnTo>
                <a:lnTo>
                  <a:pt x="0" y="0"/>
                </a:lnTo>
                <a:lnTo>
                  <a:pt x="0" y="1022603"/>
                </a:lnTo>
              </a:path>
            </a:pathLst>
          </a:custGeom>
          <a:solidFill>
            <a:srgbClr val="006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8844" y="5439155"/>
            <a:ext cx="1022604" cy="1022603"/>
          </a:xfrm>
          <a:custGeom>
            <a:avLst/>
            <a:gdLst>
              <a:gd name="connsiteX0" fmla="*/ 0 w 1022604"/>
              <a:gd name="connsiteY0" fmla="*/ 1022603 h 1022603"/>
              <a:gd name="connsiteX1" fmla="*/ 1022604 w 1022604"/>
              <a:gd name="connsiteY1" fmla="*/ 1022603 h 1022603"/>
              <a:gd name="connsiteX2" fmla="*/ 1022604 w 1022604"/>
              <a:gd name="connsiteY2" fmla="*/ 0 h 1022603"/>
              <a:gd name="connsiteX3" fmla="*/ 0 w 1022604"/>
              <a:gd name="connsiteY3" fmla="*/ 0 h 1022603"/>
              <a:gd name="connsiteX4" fmla="*/ 0 w 1022604"/>
              <a:gd name="connsiteY4" fmla="*/ 1022603 h 1022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2604" h="1022603">
                <a:moveTo>
                  <a:pt x="0" y="1022603"/>
                </a:moveTo>
                <a:lnTo>
                  <a:pt x="1022604" y="1022603"/>
                </a:lnTo>
                <a:lnTo>
                  <a:pt x="1022604" y="0"/>
                </a:lnTo>
                <a:lnTo>
                  <a:pt x="0" y="0"/>
                </a:lnTo>
                <a:lnTo>
                  <a:pt x="0" y="1022603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6900" y="1130300"/>
            <a:ext cx="4597400" cy="520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241300"/>
            <a:ext cx="28321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equivalence: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5054600"/>
            <a:ext cx="787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[75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75]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[255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" y="5054600"/>
            <a:ext cx="6858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054600"/>
            <a:ext cx="10795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90500" algn="l"/>
              </a:tabLst>
            </a:pP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[255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190500" y="4889500"/>
            <a:ext cx="965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medals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6477000"/>
            <a:ext cx="228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6477000"/>
            <a:ext cx="241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6477000"/>
            <a:ext cx="241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GBR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6477000"/>
            <a:ext cx="228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6477000"/>
            <a:ext cx="241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6375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7338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6629400"/>
            <a:ext cx="406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3759200"/>
            <a:ext cx="279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Silver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987800"/>
            <a:ext cx="38100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63500" algn="l"/>
                <a:tab pos="3441700" algn="l"/>
              </a:tabLst>
            </a:pPr>
            <a:r>
              <a:rPr lang="en-US" altLang="zh-CN" dirty="0" smtClean="0"/>
              <a:t>		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Bronze</a:t>
            </a:r>
          </a:p>
          <a:p>
            <a:pPr>
              <a:lnSpc>
                <a:spcPts val="8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3441700" algn="l"/>
              </a:tabLst>
            </a:pP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3441700" algn="l"/>
              </a:tabLst>
            </a:pPr>
            <a:r>
              <a:rPr lang="en-US" altLang="zh-CN" dirty="0" smtClean="0"/>
              <a:t>	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901700"/>
            <a:ext cx="83693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[46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13];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[29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[29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7];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bar(1:5,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[G'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S'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B']);</a:t>
            </a:r>
          </a:p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'Medal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top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countries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2012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Olympics'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374900"/>
            <a:ext cx="3898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'Number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medals'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2374900"/>
            <a:ext cx="2590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'Country'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692400"/>
            <a:ext cx="49022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0" algn="l"/>
                <a:tab pos="1104900" algn="l"/>
                <a:tab pos="38227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'Gold'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'Silver'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'Bronze'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0" algn="l"/>
                <a:tab pos="1104900" algn="l"/>
                <a:tab pos="3822700" algn="l"/>
              </a:tabLst>
            </a:pPr>
            <a:r>
              <a:rPr lang="en-US" altLang="zh-CN" dirty="0" smtClean="0"/>
              <a:t>		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Medal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9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Olympics</a:t>
            </a:r>
          </a:p>
          <a:p>
            <a:pPr>
              <a:lnSpc>
                <a:spcPts val="900"/>
              </a:lnSpc>
              <a:tabLst>
                <a:tab pos="381000" algn="l"/>
                <a:tab pos="1104900" algn="l"/>
                <a:tab pos="3822700" algn="l"/>
              </a:tabLst>
            </a:pPr>
            <a:r>
              <a:rPr lang="en-US" altLang="zh-CN" dirty="0" smtClean="0"/>
              <a:t>	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1200"/>
              </a:lnSpc>
              <a:tabLst>
                <a:tab pos="381000" algn="l"/>
                <a:tab pos="1104900" algn="l"/>
                <a:tab pos="3822700" algn="l"/>
              </a:tabLst>
            </a:pPr>
            <a:r>
              <a:rPr lang="en-US" altLang="zh-CN" dirty="0" smtClean="0"/>
              <a:t>			</a:t>
            </a:r>
            <a:r>
              <a:rPr lang="en-US" altLang="zh-CN" sz="9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Gold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283200" y="5130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028700" y="5105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63627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6146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6032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6477000"/>
            <a:ext cx="40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121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63246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6019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740400"/>
            <a:ext cx="88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6540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6184900"/>
            <a:ext cx="127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6578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6413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97700" y="6413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6413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737100"/>
            <a:ext cx="4419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2418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200"/>
              </a:lnSpc>
              <a:tabLst>
                <a:tab pos="4241800" algn="l"/>
              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600"/>
              </a:lnSpc>
              <a:tabLst>
                <a:tab pos="42418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700"/>
              </a:lnSpc>
              <a:tabLst>
                <a:tab pos="4241800" algn="l"/>
              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100"/>
              </a:lnSpc>
              <a:tabLst>
                <a:tab pos="42418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5816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61849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838200"/>
            <a:ext cx="8178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39700" algn="l"/>
                <a:tab pos="3683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Visualizing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imagesc()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“image”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meshgrid(-3:.2:3,-3:.2:3);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641600"/>
            <a:ext cx="3276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x.^2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y.^2;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2641600"/>
            <a:ext cx="3276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'z'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1877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xlim([-4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31877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1877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ylim([-4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31877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594100"/>
            <a:ext cx="14986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imagesc(z);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35687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3581400"/>
            <a:ext cx="1638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79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35687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57200" y="1629155"/>
          <a:ext cx="8228076" cy="798576"/>
        </p:xfrm>
        <a:graphic>
          <a:graphicData uri="http://schemas.openxmlformats.org/drawingml/2006/table">
            <a:tbl>
              <a:tblPr/>
              <a:tblGrid>
                <a:gridCol w="4111752"/>
                <a:gridCol w="4116323"/>
              </a:tblGrid>
              <a:tr h="3992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colorbar;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colormap(cool);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colormap(hot);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colormap(gray);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495300" y="3746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4813300" y="3733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727200" y="5168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5880100" y="5168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5181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25500"/>
            <a:ext cx="4889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Scheme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2946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340100"/>
            <a:ext cx="165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432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800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49276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45085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3263900"/>
            <a:ext cx="101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28067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66167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381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4762500"/>
            <a:ext cx="16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5499100"/>
            <a:ext cx="16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62230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63500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5511800"/>
            <a:ext cx="10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4673600"/>
            <a:ext cx="10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42291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5016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2946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3340100"/>
            <a:ext cx="165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419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7879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49276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44958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3251200"/>
            <a:ext cx="101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27940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53300" y="66167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6451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4381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4762500"/>
            <a:ext cx="304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2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5499100"/>
            <a:ext cx="16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62230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63627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5524500"/>
            <a:ext cx="10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4673600"/>
            <a:ext cx="10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42291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69900"/>
            <a:ext cx="8991600" cy="628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1906612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1906612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2476080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2476080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3045675"/>
            <a:ext cx="1080122" cy="284771"/>
          </a:xfrm>
          <a:custGeom>
            <a:avLst/>
            <a:gdLst>
              <a:gd name="connsiteX0" fmla="*/ 0 w 1080122"/>
              <a:gd name="connsiteY0" fmla="*/ 284771 h 284771"/>
              <a:gd name="connsiteX1" fmla="*/ 1080122 w 1080122"/>
              <a:gd name="connsiteY1" fmla="*/ 284771 h 284771"/>
              <a:gd name="connsiteX2" fmla="*/ 1080122 w 1080122"/>
              <a:gd name="connsiteY2" fmla="*/ 0 h 284771"/>
              <a:gd name="connsiteX3" fmla="*/ 0 w 1080122"/>
              <a:gd name="connsiteY3" fmla="*/ 0 h 284771"/>
              <a:gd name="connsiteX4" fmla="*/ 0 w 1080122"/>
              <a:gd name="connsiteY4" fmla="*/ 284771 h 284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1">
                <a:moveTo>
                  <a:pt x="0" y="284771"/>
                </a:moveTo>
                <a:lnTo>
                  <a:pt x="1080122" y="284771"/>
                </a:lnTo>
                <a:lnTo>
                  <a:pt x="1080122" y="0"/>
                </a:lnTo>
                <a:lnTo>
                  <a:pt x="0" y="0"/>
                </a:lnTo>
                <a:lnTo>
                  <a:pt x="0" y="28477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3045675"/>
            <a:ext cx="4122420" cy="284771"/>
          </a:xfrm>
          <a:custGeom>
            <a:avLst/>
            <a:gdLst>
              <a:gd name="connsiteX0" fmla="*/ 0 w 4122420"/>
              <a:gd name="connsiteY0" fmla="*/ 284771 h 284771"/>
              <a:gd name="connsiteX1" fmla="*/ 4122420 w 4122420"/>
              <a:gd name="connsiteY1" fmla="*/ 284771 h 284771"/>
              <a:gd name="connsiteX2" fmla="*/ 4122420 w 4122420"/>
              <a:gd name="connsiteY2" fmla="*/ 0 h 284771"/>
              <a:gd name="connsiteX3" fmla="*/ 0 w 4122420"/>
              <a:gd name="connsiteY3" fmla="*/ 0 h 284771"/>
              <a:gd name="connsiteX4" fmla="*/ 0 w 4122420"/>
              <a:gd name="connsiteY4" fmla="*/ 284771 h 284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1">
                <a:moveTo>
                  <a:pt x="0" y="284771"/>
                </a:moveTo>
                <a:lnTo>
                  <a:pt x="4122420" y="284771"/>
                </a:lnTo>
                <a:lnTo>
                  <a:pt x="4122420" y="0"/>
                </a:lnTo>
                <a:lnTo>
                  <a:pt x="0" y="0"/>
                </a:lnTo>
                <a:lnTo>
                  <a:pt x="0" y="28477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3615144"/>
            <a:ext cx="1080122" cy="284772"/>
          </a:xfrm>
          <a:custGeom>
            <a:avLst/>
            <a:gdLst>
              <a:gd name="connsiteX0" fmla="*/ 0 w 1080122"/>
              <a:gd name="connsiteY0" fmla="*/ 284771 h 284772"/>
              <a:gd name="connsiteX1" fmla="*/ 1080122 w 1080122"/>
              <a:gd name="connsiteY1" fmla="*/ 284771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1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1"/>
                </a:moveTo>
                <a:lnTo>
                  <a:pt x="1080122" y="284771"/>
                </a:lnTo>
                <a:lnTo>
                  <a:pt x="1080122" y="0"/>
                </a:lnTo>
                <a:lnTo>
                  <a:pt x="0" y="0"/>
                </a:lnTo>
                <a:lnTo>
                  <a:pt x="0" y="28477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3615144"/>
            <a:ext cx="4122420" cy="284772"/>
          </a:xfrm>
          <a:custGeom>
            <a:avLst/>
            <a:gdLst>
              <a:gd name="connsiteX0" fmla="*/ 0 w 4122420"/>
              <a:gd name="connsiteY0" fmla="*/ 284771 h 284772"/>
              <a:gd name="connsiteX1" fmla="*/ 4122420 w 4122420"/>
              <a:gd name="connsiteY1" fmla="*/ 284771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1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1"/>
                </a:moveTo>
                <a:lnTo>
                  <a:pt x="4122420" y="284771"/>
                </a:lnTo>
                <a:lnTo>
                  <a:pt x="4122420" y="0"/>
                </a:lnTo>
                <a:lnTo>
                  <a:pt x="0" y="0"/>
                </a:lnTo>
                <a:lnTo>
                  <a:pt x="0" y="28477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4184738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4184738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4754333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4754333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5323814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5323814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8001" y="5893346"/>
            <a:ext cx="1080122" cy="284772"/>
          </a:xfrm>
          <a:custGeom>
            <a:avLst/>
            <a:gdLst>
              <a:gd name="connsiteX0" fmla="*/ 0 w 1080122"/>
              <a:gd name="connsiteY0" fmla="*/ 284772 h 284772"/>
              <a:gd name="connsiteX1" fmla="*/ 1080122 w 1080122"/>
              <a:gd name="connsiteY1" fmla="*/ 284772 h 284772"/>
              <a:gd name="connsiteX2" fmla="*/ 1080122 w 1080122"/>
              <a:gd name="connsiteY2" fmla="*/ 0 h 284772"/>
              <a:gd name="connsiteX3" fmla="*/ 0 w 1080122"/>
              <a:gd name="connsiteY3" fmla="*/ 0 h 284772"/>
              <a:gd name="connsiteX4" fmla="*/ 0 w 1080122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122" h="284772">
                <a:moveTo>
                  <a:pt x="0" y="284772"/>
                </a:moveTo>
                <a:lnTo>
                  <a:pt x="1080122" y="284772"/>
                </a:lnTo>
                <a:lnTo>
                  <a:pt x="1080122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8135" y="5893346"/>
            <a:ext cx="4122420" cy="284772"/>
          </a:xfrm>
          <a:custGeom>
            <a:avLst/>
            <a:gdLst>
              <a:gd name="connsiteX0" fmla="*/ 0 w 4122420"/>
              <a:gd name="connsiteY0" fmla="*/ 284772 h 284772"/>
              <a:gd name="connsiteX1" fmla="*/ 4122420 w 4122420"/>
              <a:gd name="connsiteY1" fmla="*/ 284772 h 284772"/>
              <a:gd name="connsiteX2" fmla="*/ 4122420 w 4122420"/>
              <a:gd name="connsiteY2" fmla="*/ 0 h 284772"/>
              <a:gd name="connsiteX3" fmla="*/ 0 w 4122420"/>
              <a:gd name="connsiteY3" fmla="*/ 0 h 284772"/>
              <a:gd name="connsiteX4" fmla="*/ 0 w 4122420"/>
              <a:gd name="connsiteY4" fmla="*/ 284772 h 284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2420" h="284772">
                <a:moveTo>
                  <a:pt x="0" y="284772"/>
                </a:moveTo>
                <a:lnTo>
                  <a:pt x="4122420" y="284772"/>
                </a:lnTo>
                <a:lnTo>
                  <a:pt x="4122420" y="0"/>
                </a:lnTo>
                <a:lnTo>
                  <a:pt x="0" y="0"/>
                </a:lnTo>
                <a:lnTo>
                  <a:pt x="0" y="284772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1651" y="1900301"/>
            <a:ext cx="5215254" cy="25400"/>
          </a:xfrm>
          <a:custGeom>
            <a:avLst/>
            <a:gdLst>
              <a:gd name="connsiteX0" fmla="*/ 6350 w 5215254"/>
              <a:gd name="connsiteY0" fmla="*/ 6350 h 25400"/>
              <a:gd name="connsiteX1" fmla="*/ 5208905 w 521525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15254" h="25400">
                <a:moveTo>
                  <a:pt x="6350" y="6350"/>
                </a:moveTo>
                <a:lnTo>
                  <a:pt x="520890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1651" y="1574800"/>
            <a:ext cx="5215254" cy="25400"/>
          </a:xfrm>
          <a:custGeom>
            <a:avLst/>
            <a:gdLst>
              <a:gd name="connsiteX0" fmla="*/ 6350 w 5215254"/>
              <a:gd name="connsiteY0" fmla="*/ 6350 h 25400"/>
              <a:gd name="connsiteX1" fmla="*/ 5208905 w 521525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15254" h="25400">
                <a:moveTo>
                  <a:pt x="6350" y="6350"/>
                </a:moveTo>
                <a:lnTo>
                  <a:pt x="520890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1651" y="6456540"/>
            <a:ext cx="5215254" cy="25400"/>
          </a:xfrm>
          <a:custGeom>
            <a:avLst/>
            <a:gdLst>
              <a:gd name="connsiteX0" fmla="*/ 6350 w 5215254"/>
              <a:gd name="connsiteY0" fmla="*/ 6350 h 25400"/>
              <a:gd name="connsiteX1" fmla="*/ 5208905 w 521525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15254" h="25400">
                <a:moveTo>
                  <a:pt x="6350" y="6350"/>
                </a:moveTo>
                <a:lnTo>
                  <a:pt x="520890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5713" y="2584450"/>
            <a:ext cx="3100323" cy="411988"/>
          </a:xfrm>
          <a:custGeom>
            <a:avLst/>
            <a:gdLst>
              <a:gd name="connsiteX0" fmla="*/ 6350 w 3100323"/>
              <a:gd name="connsiteY0" fmla="*/ 405638 h 411988"/>
              <a:gd name="connsiteX1" fmla="*/ 3093974 w 3100323"/>
              <a:gd name="connsiteY1" fmla="*/ 405638 h 411988"/>
              <a:gd name="connsiteX2" fmla="*/ 3093974 w 3100323"/>
              <a:gd name="connsiteY2" fmla="*/ 6350 h 411988"/>
              <a:gd name="connsiteX3" fmla="*/ 6350 w 3100323"/>
              <a:gd name="connsiteY3" fmla="*/ 6350 h 411988"/>
              <a:gd name="connsiteX4" fmla="*/ 6350 w 3100323"/>
              <a:gd name="connsiteY4" fmla="*/ 405638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00323" h="411988">
                <a:moveTo>
                  <a:pt x="6350" y="405638"/>
                </a:moveTo>
                <a:lnTo>
                  <a:pt x="3093974" y="405638"/>
                </a:lnTo>
                <a:lnTo>
                  <a:pt x="3093974" y="6350"/>
                </a:lnTo>
                <a:lnTo>
                  <a:pt x="6350" y="6350"/>
                </a:lnTo>
                <a:lnTo>
                  <a:pt x="6350" y="405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5713" y="4173982"/>
            <a:ext cx="3101847" cy="413511"/>
          </a:xfrm>
          <a:custGeom>
            <a:avLst/>
            <a:gdLst>
              <a:gd name="connsiteX0" fmla="*/ 6350 w 3101847"/>
              <a:gd name="connsiteY0" fmla="*/ 407161 h 413511"/>
              <a:gd name="connsiteX1" fmla="*/ 3095497 w 3101847"/>
              <a:gd name="connsiteY1" fmla="*/ 407161 h 413511"/>
              <a:gd name="connsiteX2" fmla="*/ 3095497 w 3101847"/>
              <a:gd name="connsiteY2" fmla="*/ 6350 h 413511"/>
              <a:gd name="connsiteX3" fmla="*/ 6350 w 3101847"/>
              <a:gd name="connsiteY3" fmla="*/ 6350 h 413511"/>
              <a:gd name="connsiteX4" fmla="*/ 6350 w 3101847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01847" h="413511">
                <a:moveTo>
                  <a:pt x="6350" y="407161"/>
                </a:moveTo>
                <a:lnTo>
                  <a:pt x="3095497" y="407161"/>
                </a:lnTo>
                <a:lnTo>
                  <a:pt x="3095497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809" y="5803138"/>
            <a:ext cx="3095751" cy="719835"/>
          </a:xfrm>
          <a:custGeom>
            <a:avLst/>
            <a:gdLst>
              <a:gd name="connsiteX0" fmla="*/ 6350 w 3095751"/>
              <a:gd name="connsiteY0" fmla="*/ 713485 h 719835"/>
              <a:gd name="connsiteX1" fmla="*/ 3089401 w 3095751"/>
              <a:gd name="connsiteY1" fmla="*/ 713485 h 719835"/>
              <a:gd name="connsiteX2" fmla="*/ 3089401 w 3095751"/>
              <a:gd name="connsiteY2" fmla="*/ 6350 h 719835"/>
              <a:gd name="connsiteX3" fmla="*/ 6350 w 3095751"/>
              <a:gd name="connsiteY3" fmla="*/ 6350 h 719835"/>
              <a:gd name="connsiteX4" fmla="*/ 6350 w 3095751"/>
              <a:gd name="connsiteY4" fmla="*/ 713485 h 719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5751" h="719835">
                <a:moveTo>
                  <a:pt x="6350" y="713485"/>
                </a:moveTo>
                <a:lnTo>
                  <a:pt x="3089401" y="713485"/>
                </a:lnTo>
                <a:lnTo>
                  <a:pt x="3089401" y="6350"/>
                </a:lnTo>
                <a:lnTo>
                  <a:pt x="6350" y="6350"/>
                </a:lnTo>
                <a:lnTo>
                  <a:pt x="6350" y="713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100" y="19050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100" y="2184400"/>
            <a:ext cx="41656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4100" y="24765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100" y="2755900"/>
            <a:ext cx="41656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4100" y="30480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64100" y="3327400"/>
            <a:ext cx="41656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64100" y="36195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4100" y="38989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4100" y="41910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4100" y="44704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64100" y="47625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64100" y="50419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64100" y="5321300"/>
            <a:ext cx="41656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64100" y="5613400"/>
            <a:ext cx="41656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4100" y="5892800"/>
            <a:ext cx="41529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864100" y="6184900"/>
            <a:ext cx="41656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400800" y="1663700"/>
            <a:ext cx="1117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1828800"/>
            <a:ext cx="8763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23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parula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				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jet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hsv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			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hot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cool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summer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autumn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winter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bone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copper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pink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colorcube</a:t>
            </a:r>
          </a:p>
          <a:p>
            <a:pPr>
              <a:lnSpc>
                <a:spcPts val="2200"/>
              </a:lnSpc>
              <a:tabLst>
                <a:tab pos="76200" algn="l"/>
                <a:tab pos="101600" algn="l"/>
                <a:tab pos="127000" algn="l"/>
                <a:tab pos="152400" algn="l"/>
                <a:tab pos="165100" algn="l"/>
                <a:tab pos="190500" algn="l"/>
                <a:tab pos="215900" algn="l"/>
                <a:tab pos="228600" algn="l"/>
                <a:tab pos="241300" algn="l"/>
                <a:tab pos="254000" algn="l"/>
                <a:tab pos="279400" algn="l"/>
                <a:tab pos="304800" algn="l"/>
                <a:tab pos="330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prism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39243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Colormaps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1879600"/>
            <a:ext cx="30988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  <a:tab pos="203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maps: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[Name]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203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256X3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colormap(prism)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03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customized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map: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ones(256,3);</a:t>
            </a:r>
          </a:p>
          <a:p>
            <a:pPr>
              <a:lnSpc>
                <a:spcPts val="24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colormap(a);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594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like: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03600"/>
            <a:ext cx="350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[1:10;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3:12;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5:14];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746500"/>
            <a:ext cx="35052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imagesc(x);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colorbar;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zeros(256,3);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map(:,2)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(0:255)/255;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colormap(map);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6438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6438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6438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6438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88300" y="64389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1750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733800"/>
            <a:ext cx="177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63373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5308600"/>
            <a:ext cx="4127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  <a:tab pos="4064000" algn="l"/>
              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01600" algn="l"/>
                <a:tab pos="4064000" algn="l"/>
              </a:tabLst>
            </a:pPr>
            <a:r>
              <a:rPr lang="en-US" altLang="zh-CN" dirty="0" smtClean="0"/>
              <a:t>		</a:t>
            </a: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500"/>
              </a:lnSpc>
              <a:tabLst>
                <a:tab pos="101600" algn="l"/>
                <a:tab pos="4064000" algn="l"/>
              </a:tabLst>
            </a:pPr>
            <a:r>
              <a:rPr lang="en-US" altLang="zh-CN" dirty="0" smtClean="0"/>
              <a:t>	</a:t>
            </a: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01600" algn="l"/>
                <a:tab pos="4064000" algn="l"/>
              </a:tabLst>
            </a:pPr>
            <a:r>
              <a:rPr lang="en-US" altLang="zh-CN" dirty="0" smtClean="0"/>
              <a:t>		</a:t>
            </a: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24900" y="3708400"/>
            <a:ext cx="1397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24900" y="31750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37" y="2529128"/>
            <a:ext cx="2716022" cy="345516"/>
          </a:xfrm>
          <a:custGeom>
            <a:avLst/>
            <a:gdLst>
              <a:gd name="connsiteX0" fmla="*/ 0 w 2716022"/>
              <a:gd name="connsiteY0" fmla="*/ 345516 h 345516"/>
              <a:gd name="connsiteX1" fmla="*/ 2716021 w 2716022"/>
              <a:gd name="connsiteY1" fmla="*/ 345516 h 345516"/>
              <a:gd name="connsiteX2" fmla="*/ 2716021 w 2716022"/>
              <a:gd name="connsiteY2" fmla="*/ 0 h 345516"/>
              <a:gd name="connsiteX3" fmla="*/ 0 w 2716022"/>
              <a:gd name="connsiteY3" fmla="*/ 0 h 345516"/>
              <a:gd name="connsiteX4" fmla="*/ 0 w 271602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6022" h="345516">
                <a:moveTo>
                  <a:pt x="0" y="345516"/>
                </a:moveTo>
                <a:lnTo>
                  <a:pt x="2716021" y="345516"/>
                </a:lnTo>
                <a:lnTo>
                  <a:pt x="2716021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3635" y="2529128"/>
            <a:ext cx="5513578" cy="345516"/>
          </a:xfrm>
          <a:custGeom>
            <a:avLst/>
            <a:gdLst>
              <a:gd name="connsiteX0" fmla="*/ 0 w 5513578"/>
              <a:gd name="connsiteY0" fmla="*/ 345516 h 345516"/>
              <a:gd name="connsiteX1" fmla="*/ 5513578 w 5513578"/>
              <a:gd name="connsiteY1" fmla="*/ 345516 h 345516"/>
              <a:gd name="connsiteX2" fmla="*/ 5513578 w 5513578"/>
              <a:gd name="connsiteY2" fmla="*/ 0 h 345516"/>
              <a:gd name="connsiteX3" fmla="*/ 0 w 5513578"/>
              <a:gd name="connsiteY3" fmla="*/ 0 h 345516"/>
              <a:gd name="connsiteX4" fmla="*/ 0 w 5513578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3578" h="345516">
                <a:moveTo>
                  <a:pt x="0" y="345516"/>
                </a:moveTo>
                <a:lnTo>
                  <a:pt x="5513578" y="345516"/>
                </a:lnTo>
                <a:lnTo>
                  <a:pt x="5513578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37" y="3220135"/>
            <a:ext cx="2716022" cy="345516"/>
          </a:xfrm>
          <a:custGeom>
            <a:avLst/>
            <a:gdLst>
              <a:gd name="connsiteX0" fmla="*/ 0 w 2716022"/>
              <a:gd name="connsiteY0" fmla="*/ 345516 h 345516"/>
              <a:gd name="connsiteX1" fmla="*/ 2716021 w 2716022"/>
              <a:gd name="connsiteY1" fmla="*/ 345516 h 345516"/>
              <a:gd name="connsiteX2" fmla="*/ 2716021 w 2716022"/>
              <a:gd name="connsiteY2" fmla="*/ 0 h 345516"/>
              <a:gd name="connsiteX3" fmla="*/ 0 w 2716022"/>
              <a:gd name="connsiteY3" fmla="*/ 0 h 345516"/>
              <a:gd name="connsiteX4" fmla="*/ 0 w 271602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6022" h="345516">
                <a:moveTo>
                  <a:pt x="0" y="345516"/>
                </a:moveTo>
                <a:lnTo>
                  <a:pt x="2716021" y="345516"/>
                </a:lnTo>
                <a:lnTo>
                  <a:pt x="2716021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3635" y="3220135"/>
            <a:ext cx="5513578" cy="345516"/>
          </a:xfrm>
          <a:custGeom>
            <a:avLst/>
            <a:gdLst>
              <a:gd name="connsiteX0" fmla="*/ 0 w 5513578"/>
              <a:gd name="connsiteY0" fmla="*/ 345516 h 345516"/>
              <a:gd name="connsiteX1" fmla="*/ 5513578 w 5513578"/>
              <a:gd name="connsiteY1" fmla="*/ 345516 h 345516"/>
              <a:gd name="connsiteX2" fmla="*/ 5513578 w 5513578"/>
              <a:gd name="connsiteY2" fmla="*/ 0 h 345516"/>
              <a:gd name="connsiteX3" fmla="*/ 0 w 5513578"/>
              <a:gd name="connsiteY3" fmla="*/ 0 h 345516"/>
              <a:gd name="connsiteX4" fmla="*/ 0 w 5513578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3578" h="345516">
                <a:moveTo>
                  <a:pt x="0" y="345516"/>
                </a:moveTo>
                <a:lnTo>
                  <a:pt x="5513578" y="345516"/>
                </a:lnTo>
                <a:lnTo>
                  <a:pt x="5513578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37" y="3911142"/>
            <a:ext cx="2716022" cy="345516"/>
          </a:xfrm>
          <a:custGeom>
            <a:avLst/>
            <a:gdLst>
              <a:gd name="connsiteX0" fmla="*/ 0 w 2716022"/>
              <a:gd name="connsiteY0" fmla="*/ 345516 h 345516"/>
              <a:gd name="connsiteX1" fmla="*/ 2716021 w 2716022"/>
              <a:gd name="connsiteY1" fmla="*/ 345516 h 345516"/>
              <a:gd name="connsiteX2" fmla="*/ 2716021 w 2716022"/>
              <a:gd name="connsiteY2" fmla="*/ 0 h 345516"/>
              <a:gd name="connsiteX3" fmla="*/ 0 w 2716022"/>
              <a:gd name="connsiteY3" fmla="*/ 0 h 345516"/>
              <a:gd name="connsiteX4" fmla="*/ 0 w 271602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6022" h="345516">
                <a:moveTo>
                  <a:pt x="0" y="345516"/>
                </a:moveTo>
                <a:lnTo>
                  <a:pt x="2716021" y="345516"/>
                </a:lnTo>
                <a:lnTo>
                  <a:pt x="2716021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3635" y="3911142"/>
            <a:ext cx="5513578" cy="345516"/>
          </a:xfrm>
          <a:custGeom>
            <a:avLst/>
            <a:gdLst>
              <a:gd name="connsiteX0" fmla="*/ 0 w 5513578"/>
              <a:gd name="connsiteY0" fmla="*/ 345516 h 345516"/>
              <a:gd name="connsiteX1" fmla="*/ 5513578 w 5513578"/>
              <a:gd name="connsiteY1" fmla="*/ 345516 h 345516"/>
              <a:gd name="connsiteX2" fmla="*/ 5513578 w 5513578"/>
              <a:gd name="connsiteY2" fmla="*/ 0 h 345516"/>
              <a:gd name="connsiteX3" fmla="*/ 0 w 5513578"/>
              <a:gd name="connsiteY3" fmla="*/ 0 h 345516"/>
              <a:gd name="connsiteX4" fmla="*/ 0 w 5513578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3578" h="345516">
                <a:moveTo>
                  <a:pt x="0" y="345516"/>
                </a:moveTo>
                <a:lnTo>
                  <a:pt x="5513578" y="345516"/>
                </a:lnTo>
                <a:lnTo>
                  <a:pt x="5513578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37" y="4602149"/>
            <a:ext cx="2716022" cy="345516"/>
          </a:xfrm>
          <a:custGeom>
            <a:avLst/>
            <a:gdLst>
              <a:gd name="connsiteX0" fmla="*/ 0 w 2716022"/>
              <a:gd name="connsiteY0" fmla="*/ 345516 h 345516"/>
              <a:gd name="connsiteX1" fmla="*/ 2716021 w 2716022"/>
              <a:gd name="connsiteY1" fmla="*/ 345516 h 345516"/>
              <a:gd name="connsiteX2" fmla="*/ 2716021 w 2716022"/>
              <a:gd name="connsiteY2" fmla="*/ 0 h 345516"/>
              <a:gd name="connsiteX3" fmla="*/ 0 w 2716022"/>
              <a:gd name="connsiteY3" fmla="*/ 0 h 345516"/>
              <a:gd name="connsiteX4" fmla="*/ 0 w 271602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6022" h="345516">
                <a:moveTo>
                  <a:pt x="0" y="345516"/>
                </a:moveTo>
                <a:lnTo>
                  <a:pt x="2716021" y="345516"/>
                </a:lnTo>
                <a:lnTo>
                  <a:pt x="2716021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3635" y="4602149"/>
            <a:ext cx="5513578" cy="345516"/>
          </a:xfrm>
          <a:custGeom>
            <a:avLst/>
            <a:gdLst>
              <a:gd name="connsiteX0" fmla="*/ 0 w 5513578"/>
              <a:gd name="connsiteY0" fmla="*/ 345516 h 345516"/>
              <a:gd name="connsiteX1" fmla="*/ 5513578 w 5513578"/>
              <a:gd name="connsiteY1" fmla="*/ 345516 h 345516"/>
              <a:gd name="connsiteX2" fmla="*/ 5513578 w 5513578"/>
              <a:gd name="connsiteY2" fmla="*/ 0 h 345516"/>
              <a:gd name="connsiteX3" fmla="*/ 0 w 5513578"/>
              <a:gd name="connsiteY3" fmla="*/ 0 h 345516"/>
              <a:gd name="connsiteX4" fmla="*/ 0 w 5513578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3578" h="345516">
                <a:moveTo>
                  <a:pt x="0" y="345516"/>
                </a:moveTo>
                <a:lnTo>
                  <a:pt x="5513578" y="345516"/>
                </a:lnTo>
                <a:lnTo>
                  <a:pt x="5513578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187" y="2522727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187" y="2126488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187" y="4941315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2820670"/>
            <a:ext cx="762050" cy="10667"/>
          </a:xfrm>
          <a:custGeom>
            <a:avLst/>
            <a:gdLst>
              <a:gd name="connsiteX0" fmla="*/ 0 w 762050"/>
              <a:gd name="connsiteY0" fmla="*/ 0 h 10667"/>
              <a:gd name="connsiteX1" fmla="*/ 381000 w 762050"/>
              <a:gd name="connsiteY1" fmla="*/ 0 h 10667"/>
              <a:gd name="connsiteX2" fmla="*/ 762050 w 762050"/>
              <a:gd name="connsiteY2" fmla="*/ 0 h 10667"/>
              <a:gd name="connsiteX3" fmla="*/ 762050 w 762050"/>
              <a:gd name="connsiteY3" fmla="*/ 10667 h 10667"/>
              <a:gd name="connsiteX4" fmla="*/ 381000 w 762050"/>
              <a:gd name="connsiteY4" fmla="*/ 10667 h 10667"/>
              <a:gd name="connsiteX5" fmla="*/ 0 w 762050"/>
              <a:gd name="connsiteY5" fmla="*/ 10667 h 10667"/>
              <a:gd name="connsiteX6" fmla="*/ 0 w 7620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50" h="10667">
                <a:moveTo>
                  <a:pt x="0" y="0"/>
                </a:moveTo>
                <a:lnTo>
                  <a:pt x="381000" y="0"/>
                </a:lnTo>
                <a:lnTo>
                  <a:pt x="762050" y="0"/>
                </a:lnTo>
                <a:lnTo>
                  <a:pt x="762050" y="10667"/>
                </a:lnTo>
                <a:lnTo>
                  <a:pt x="3810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3511803"/>
            <a:ext cx="762050" cy="10667"/>
          </a:xfrm>
          <a:custGeom>
            <a:avLst/>
            <a:gdLst>
              <a:gd name="connsiteX0" fmla="*/ 0 w 762050"/>
              <a:gd name="connsiteY0" fmla="*/ 0 h 10667"/>
              <a:gd name="connsiteX1" fmla="*/ 381000 w 762050"/>
              <a:gd name="connsiteY1" fmla="*/ 0 h 10667"/>
              <a:gd name="connsiteX2" fmla="*/ 762050 w 762050"/>
              <a:gd name="connsiteY2" fmla="*/ 0 h 10667"/>
              <a:gd name="connsiteX3" fmla="*/ 762050 w 762050"/>
              <a:gd name="connsiteY3" fmla="*/ 10667 h 10667"/>
              <a:gd name="connsiteX4" fmla="*/ 381000 w 762050"/>
              <a:gd name="connsiteY4" fmla="*/ 10667 h 10667"/>
              <a:gd name="connsiteX5" fmla="*/ 0 w 762050"/>
              <a:gd name="connsiteY5" fmla="*/ 10667 h 10667"/>
              <a:gd name="connsiteX6" fmla="*/ 0 w 7620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50" h="10667">
                <a:moveTo>
                  <a:pt x="0" y="0"/>
                </a:moveTo>
                <a:lnTo>
                  <a:pt x="381000" y="0"/>
                </a:lnTo>
                <a:lnTo>
                  <a:pt x="762050" y="0"/>
                </a:lnTo>
                <a:lnTo>
                  <a:pt x="762050" y="10667"/>
                </a:lnTo>
                <a:lnTo>
                  <a:pt x="3810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3857244"/>
            <a:ext cx="1066850" cy="10667"/>
          </a:xfrm>
          <a:custGeom>
            <a:avLst/>
            <a:gdLst>
              <a:gd name="connsiteX0" fmla="*/ 0 w 1066850"/>
              <a:gd name="connsiteY0" fmla="*/ 0 h 10667"/>
              <a:gd name="connsiteX1" fmla="*/ 533400 w 1066850"/>
              <a:gd name="connsiteY1" fmla="*/ 0 h 10667"/>
              <a:gd name="connsiteX2" fmla="*/ 1066850 w 1066850"/>
              <a:gd name="connsiteY2" fmla="*/ 0 h 10667"/>
              <a:gd name="connsiteX3" fmla="*/ 1066850 w 1066850"/>
              <a:gd name="connsiteY3" fmla="*/ 10667 h 10667"/>
              <a:gd name="connsiteX4" fmla="*/ 533400 w 1066850"/>
              <a:gd name="connsiteY4" fmla="*/ 10667 h 10667"/>
              <a:gd name="connsiteX5" fmla="*/ 0 w 1066850"/>
              <a:gd name="connsiteY5" fmla="*/ 10667 h 10667"/>
              <a:gd name="connsiteX6" fmla="*/ 0 w 10668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66850" h="10667">
                <a:moveTo>
                  <a:pt x="0" y="0"/>
                </a:moveTo>
                <a:lnTo>
                  <a:pt x="533400" y="0"/>
                </a:lnTo>
                <a:lnTo>
                  <a:pt x="1066850" y="0"/>
                </a:lnTo>
                <a:lnTo>
                  <a:pt x="1066850" y="10667"/>
                </a:lnTo>
                <a:lnTo>
                  <a:pt x="5334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4202810"/>
            <a:ext cx="762050" cy="10667"/>
          </a:xfrm>
          <a:custGeom>
            <a:avLst/>
            <a:gdLst>
              <a:gd name="connsiteX0" fmla="*/ 0 w 762050"/>
              <a:gd name="connsiteY0" fmla="*/ 0 h 10667"/>
              <a:gd name="connsiteX1" fmla="*/ 381000 w 762050"/>
              <a:gd name="connsiteY1" fmla="*/ 0 h 10667"/>
              <a:gd name="connsiteX2" fmla="*/ 762050 w 762050"/>
              <a:gd name="connsiteY2" fmla="*/ 0 h 10667"/>
              <a:gd name="connsiteX3" fmla="*/ 762050 w 762050"/>
              <a:gd name="connsiteY3" fmla="*/ 10667 h 10667"/>
              <a:gd name="connsiteX4" fmla="*/ 381000 w 762050"/>
              <a:gd name="connsiteY4" fmla="*/ 10667 h 10667"/>
              <a:gd name="connsiteX5" fmla="*/ 0 w 762050"/>
              <a:gd name="connsiteY5" fmla="*/ 10667 h 10667"/>
              <a:gd name="connsiteX6" fmla="*/ 0 w 7620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50" h="10667">
                <a:moveTo>
                  <a:pt x="0" y="0"/>
                </a:moveTo>
                <a:lnTo>
                  <a:pt x="381000" y="0"/>
                </a:lnTo>
                <a:lnTo>
                  <a:pt x="762050" y="0"/>
                </a:lnTo>
                <a:lnTo>
                  <a:pt x="762050" y="10667"/>
                </a:lnTo>
                <a:lnTo>
                  <a:pt x="3810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4548251"/>
            <a:ext cx="1066850" cy="10667"/>
          </a:xfrm>
          <a:custGeom>
            <a:avLst/>
            <a:gdLst>
              <a:gd name="connsiteX0" fmla="*/ 0 w 1066850"/>
              <a:gd name="connsiteY0" fmla="*/ 0 h 10667"/>
              <a:gd name="connsiteX1" fmla="*/ 533400 w 1066850"/>
              <a:gd name="connsiteY1" fmla="*/ 0 h 10667"/>
              <a:gd name="connsiteX2" fmla="*/ 1066850 w 1066850"/>
              <a:gd name="connsiteY2" fmla="*/ 0 h 10667"/>
              <a:gd name="connsiteX3" fmla="*/ 1066850 w 1066850"/>
              <a:gd name="connsiteY3" fmla="*/ 10667 h 10667"/>
              <a:gd name="connsiteX4" fmla="*/ 533400 w 1066850"/>
              <a:gd name="connsiteY4" fmla="*/ 10667 h 10667"/>
              <a:gd name="connsiteX5" fmla="*/ 0 w 1066850"/>
              <a:gd name="connsiteY5" fmla="*/ 10667 h 10667"/>
              <a:gd name="connsiteX6" fmla="*/ 0 w 10668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66850" h="10667">
                <a:moveTo>
                  <a:pt x="0" y="0"/>
                </a:moveTo>
                <a:lnTo>
                  <a:pt x="533400" y="0"/>
                </a:lnTo>
                <a:lnTo>
                  <a:pt x="1066850" y="0"/>
                </a:lnTo>
                <a:lnTo>
                  <a:pt x="1066850" y="10667"/>
                </a:lnTo>
                <a:lnTo>
                  <a:pt x="5334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" y="4893817"/>
            <a:ext cx="1219250" cy="10667"/>
          </a:xfrm>
          <a:custGeom>
            <a:avLst/>
            <a:gdLst>
              <a:gd name="connsiteX0" fmla="*/ 0 w 1219250"/>
              <a:gd name="connsiteY0" fmla="*/ 0 h 10667"/>
              <a:gd name="connsiteX1" fmla="*/ 609600 w 1219250"/>
              <a:gd name="connsiteY1" fmla="*/ 0 h 10667"/>
              <a:gd name="connsiteX2" fmla="*/ 1219250 w 1219250"/>
              <a:gd name="connsiteY2" fmla="*/ 0 h 10667"/>
              <a:gd name="connsiteX3" fmla="*/ 1219250 w 1219250"/>
              <a:gd name="connsiteY3" fmla="*/ 10667 h 10667"/>
              <a:gd name="connsiteX4" fmla="*/ 609600 w 1219250"/>
              <a:gd name="connsiteY4" fmla="*/ 10667 h 10667"/>
              <a:gd name="connsiteX5" fmla="*/ 0 w 1219250"/>
              <a:gd name="connsiteY5" fmla="*/ 10667 h 10667"/>
              <a:gd name="connsiteX6" fmla="*/ 0 w 1219250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19250" h="10667">
                <a:moveTo>
                  <a:pt x="0" y="0"/>
                </a:moveTo>
                <a:lnTo>
                  <a:pt x="609600" y="0"/>
                </a:lnTo>
                <a:lnTo>
                  <a:pt x="1219250" y="0"/>
                </a:lnTo>
                <a:lnTo>
                  <a:pt x="1219250" y="10667"/>
                </a:lnTo>
                <a:lnTo>
                  <a:pt x="609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324100"/>
            <a:ext cx="12446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plot3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surf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surfc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surface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meshc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contour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contourf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2324100"/>
            <a:ext cx="50800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3-D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3-D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shaded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3-D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shaded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Filled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2-D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641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3997" y="1732533"/>
            <a:ext cx="4584700" cy="719836"/>
          </a:xfrm>
          <a:custGeom>
            <a:avLst/>
            <a:gdLst>
              <a:gd name="connsiteX0" fmla="*/ 6350 w 4584700"/>
              <a:gd name="connsiteY0" fmla="*/ 713486 h 719836"/>
              <a:gd name="connsiteX1" fmla="*/ 4578349 w 4584700"/>
              <a:gd name="connsiteY1" fmla="*/ 713486 h 719836"/>
              <a:gd name="connsiteX2" fmla="*/ 4578349 w 4584700"/>
              <a:gd name="connsiteY2" fmla="*/ 6350 h 719836"/>
              <a:gd name="connsiteX3" fmla="*/ 6350 w 4584700"/>
              <a:gd name="connsiteY3" fmla="*/ 6350 h 719836"/>
              <a:gd name="connsiteX4" fmla="*/ 6350 w 4584700"/>
              <a:gd name="connsiteY4" fmla="*/ 713486 h 719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19836">
                <a:moveTo>
                  <a:pt x="6350" y="713486"/>
                </a:moveTo>
                <a:lnTo>
                  <a:pt x="4578349" y="713486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7134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08300"/>
            <a:ext cx="4064000" cy="3644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0" y="2908300"/>
            <a:ext cx="4064000" cy="364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03200"/>
            <a:ext cx="3086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001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800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3D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x=0:0.1:2*pi;</a:t>
            </a:r>
          </a:p>
          <a:p>
            <a:pPr>
              <a:lnSpc>
                <a:spcPts val="24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plot(x,sin(x));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2260600" y="4762500"/>
            <a:ext cx="317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z-axis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800100"/>
            <a:ext cx="83820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plot3()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x=0:0.1:3*pi;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z1=sin(x);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z2=sin(2.*x);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z3=sin(3.*x);</a:t>
            </a:r>
          </a:p>
          <a:p>
            <a:pPr>
              <a:lnSpc>
                <a:spcPts val="2400"/>
              </a:lnSpc>
              <a:tabLst>
                <a:tab pos="203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y1=zeros(size(x));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y3=ones(size(x));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y2=y3./2;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2400300"/>
            <a:ext cx="655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plot3(x,y1,z1,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,x,y2,z2,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,x,y3,z3,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2400300"/>
            <a:ext cx="1219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27051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'x-axis'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27051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'y-axis'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27051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zlabel(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'z-axis'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6515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6400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6273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61595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60325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6502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61214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962400"/>
            <a:ext cx="44069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		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		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	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500"/>
              </a:lnSpc>
              <a:tabLst>
                <a:tab pos="38100" algn="l"/>
                <a:tab pos="88900" algn="l"/>
                <a:tab pos="127000" algn="l"/>
                <a:tab pos="139700" algn="l"/>
                <a:tab pos="4267200" algn="l"/>
              </a:tabLst>
            </a:pPr>
            <a:r>
              <a:rPr lang="en-US" altLang="zh-CN" dirty="0" smtClean="0"/>
              <a:t>					</a:t>
            </a: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65913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x-axis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6553200"/>
            <a:ext cx="317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y-axis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41021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" y="2044700"/>
            <a:ext cx="3009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0:pi/50:10*pi;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plot3(sin(t),cos(t),t)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66167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6477000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6350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62230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0" y="6096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66040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6426200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6261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60833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55245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4330700"/>
            <a:ext cx="15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66167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6350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6096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66040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6426200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6261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60960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5448300"/>
            <a:ext cx="114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  <a:tab pos="63500" algn="l"/>
              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508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900"/>
              </a:lnSpc>
              <a:tabLst>
                <a:tab pos="508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4927600"/>
            <a:ext cx="392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37719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100"/>
              </a:lnSpc>
              <a:tabLst>
                <a:tab pos="3771900" algn="l"/>
              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200"/>
              </a:lnSpc>
              <a:tabLst>
                <a:tab pos="3771900" algn="l"/>
              </a:tabLst>
            </a:pPr>
            <a:r>
              <a:rPr lang="en-US" altLang="zh-CN" dirty="0" smtClean="0"/>
              <a:t>	</a:t>
            </a: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4330700"/>
            <a:ext cx="114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							</a:tabLst>
            </a:pPr>
            <a:r>
              <a:rPr lang="en-US" altLang="zh-CN" sz="8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2057400"/>
            <a:ext cx="3949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turns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40*pi;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linspace(0,turns,4000);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cos(t).*(turns-t)./turns;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sin(t).*(turns-t)./turns;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t./turns;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33909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plot3(x,y,z);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33909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553200" y="6451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64643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63119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61595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99500" y="5867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64516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6057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58547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118100"/>
            <a:ext cx="215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3835400"/>
            <a:ext cx="177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7470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𝑓(𝑥,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(𝑥,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𝑦,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857500"/>
            <a:ext cx="3009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378200"/>
            <a:ext cx="3009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2971800"/>
            <a:ext cx="35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3327400"/>
            <a:ext cx="2413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3327400"/>
            <a:ext cx="2413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3327400"/>
            <a:ext cx="1143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3327400"/>
            <a:ext cx="1143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13700" y="3327400"/>
            <a:ext cx="1143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4864100"/>
            <a:ext cx="35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51943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51943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51943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62800" y="51943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51943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5829300"/>
            <a:ext cx="114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5829300"/>
            <a:ext cx="190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5829300"/>
            <a:ext cx="114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5829300"/>
            <a:ext cx="114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13700" y="5829300"/>
            <a:ext cx="177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4300" algn="l"/>
              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8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600"/>
              </a:lnSpc>
              <a:tabLst>
                <a:tab pos="114300" algn="l"/>
              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6451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6451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6451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13700" y="6451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48514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-2:1:2;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5143500"/>
            <a:ext cx="2857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-2:1:2;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meshgrid(x,y)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786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mesh()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surf()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17526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17526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095500"/>
            <a:ext cx="4419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meshgrid(x,y);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mesh(X,Y,Z);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surf(X,Y,Z);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66421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6489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63500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6197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60579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6616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64389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248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604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" y="4152900"/>
            <a:ext cx="2032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66421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6489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48600" y="63500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0" y="6197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28100" y="60579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6616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64389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6248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604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4152900"/>
            <a:ext cx="2032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  <a:tabLst>
                <a:tab pos="38100" algn="l"/>
                <a:tab pos="1270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9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2095500"/>
            <a:ext cx="353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plane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83500" y="3149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42300" y="2921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3340100"/>
            <a:ext cx="40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zh-CN" sz="121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30607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27813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2044700"/>
            <a:ext cx="2667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87400"/>
            <a:ext cx="5588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5372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contour()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3721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372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heights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64135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6413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6413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305300"/>
            <a:ext cx="1397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1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921000"/>
            <a:ext cx="259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530600"/>
            <a:ext cx="3505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meshgrid(x,y);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191000"/>
            <a:ext cx="22860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subplot(2,1,1);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mesh(X,Y,Z);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subplot(2,1,2);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contour(X,Y,Z);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48200" y="43307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5003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5130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9022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49784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52324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5156200"/>
            <a:ext cx="20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62357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5473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54737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5105400"/>
            <a:ext cx="20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56007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52832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5143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464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16891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16891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1993900"/>
            <a:ext cx="3352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meshgrid(x,y);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1993900"/>
            <a:ext cx="350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22987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2311400"/>
            <a:ext cx="6553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contour(Z,[-.45:.05:.45]);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[C,h]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contour(Z);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29210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clabel(C,h);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29210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" y="4775200"/>
            <a:ext cx="1651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3251200"/>
            <a:ext cx="2286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47752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47752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4775200"/>
            <a:ext cx="1651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3251200"/>
            <a:ext cx="1828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84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contourf(Z);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83600" y="6464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4775200"/>
            <a:ext cx="1651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251200"/>
            <a:ext cx="1828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11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12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" y="1993645"/>
            <a:ext cx="1738502" cy="396239"/>
          </a:xfrm>
          <a:custGeom>
            <a:avLst/>
            <a:gdLst>
              <a:gd name="connsiteX0" fmla="*/ 0 w 1738502"/>
              <a:gd name="connsiteY0" fmla="*/ 396239 h 396239"/>
              <a:gd name="connsiteX1" fmla="*/ 1738502 w 1738502"/>
              <a:gd name="connsiteY1" fmla="*/ 396239 h 396239"/>
              <a:gd name="connsiteX2" fmla="*/ 1738502 w 1738502"/>
              <a:gd name="connsiteY2" fmla="*/ 0 h 396239"/>
              <a:gd name="connsiteX3" fmla="*/ 0 w 1738502"/>
              <a:gd name="connsiteY3" fmla="*/ 0 h 396239"/>
              <a:gd name="connsiteX4" fmla="*/ 0 w 1738502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8502" h="396239">
                <a:moveTo>
                  <a:pt x="0" y="396239"/>
                </a:moveTo>
                <a:lnTo>
                  <a:pt x="1738502" y="396239"/>
                </a:lnTo>
                <a:lnTo>
                  <a:pt x="1738502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5702" y="1993645"/>
            <a:ext cx="6491096" cy="396239"/>
          </a:xfrm>
          <a:custGeom>
            <a:avLst/>
            <a:gdLst>
              <a:gd name="connsiteX0" fmla="*/ 0 w 6491096"/>
              <a:gd name="connsiteY0" fmla="*/ 396239 h 396239"/>
              <a:gd name="connsiteX1" fmla="*/ 6491097 w 6491096"/>
              <a:gd name="connsiteY1" fmla="*/ 396239 h 396239"/>
              <a:gd name="connsiteX2" fmla="*/ 6491097 w 6491096"/>
              <a:gd name="connsiteY2" fmla="*/ 0 h 396239"/>
              <a:gd name="connsiteX3" fmla="*/ 0 w 6491096"/>
              <a:gd name="connsiteY3" fmla="*/ 0 h 396239"/>
              <a:gd name="connsiteX4" fmla="*/ 0 w 6491096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1096" h="396239">
                <a:moveTo>
                  <a:pt x="0" y="396239"/>
                </a:moveTo>
                <a:lnTo>
                  <a:pt x="6491097" y="396239"/>
                </a:lnTo>
                <a:lnTo>
                  <a:pt x="6491097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" y="3090926"/>
            <a:ext cx="1738502" cy="701040"/>
          </a:xfrm>
          <a:custGeom>
            <a:avLst/>
            <a:gdLst>
              <a:gd name="connsiteX0" fmla="*/ 0 w 1738502"/>
              <a:gd name="connsiteY0" fmla="*/ 701039 h 701040"/>
              <a:gd name="connsiteX1" fmla="*/ 1738502 w 1738502"/>
              <a:gd name="connsiteY1" fmla="*/ 701039 h 701040"/>
              <a:gd name="connsiteX2" fmla="*/ 1738502 w 1738502"/>
              <a:gd name="connsiteY2" fmla="*/ 0 h 701040"/>
              <a:gd name="connsiteX3" fmla="*/ 0 w 1738502"/>
              <a:gd name="connsiteY3" fmla="*/ 0 h 701040"/>
              <a:gd name="connsiteX4" fmla="*/ 0 w 1738502"/>
              <a:gd name="connsiteY4" fmla="*/ 701039 h 701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8502" h="701040">
                <a:moveTo>
                  <a:pt x="0" y="701039"/>
                </a:moveTo>
                <a:lnTo>
                  <a:pt x="1738502" y="701039"/>
                </a:lnTo>
                <a:lnTo>
                  <a:pt x="1738502" y="0"/>
                </a:lnTo>
                <a:lnTo>
                  <a:pt x="0" y="0"/>
                </a:lnTo>
                <a:lnTo>
                  <a:pt x="0" y="7010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5702" y="3090926"/>
            <a:ext cx="6491096" cy="701040"/>
          </a:xfrm>
          <a:custGeom>
            <a:avLst/>
            <a:gdLst>
              <a:gd name="connsiteX0" fmla="*/ 0 w 6491096"/>
              <a:gd name="connsiteY0" fmla="*/ 701039 h 701040"/>
              <a:gd name="connsiteX1" fmla="*/ 6491097 w 6491096"/>
              <a:gd name="connsiteY1" fmla="*/ 701039 h 701040"/>
              <a:gd name="connsiteX2" fmla="*/ 6491097 w 6491096"/>
              <a:gd name="connsiteY2" fmla="*/ 0 h 701040"/>
              <a:gd name="connsiteX3" fmla="*/ 0 w 6491096"/>
              <a:gd name="connsiteY3" fmla="*/ 0 h 701040"/>
              <a:gd name="connsiteX4" fmla="*/ 0 w 6491096"/>
              <a:gd name="connsiteY4" fmla="*/ 701039 h 701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1096" h="701040">
                <a:moveTo>
                  <a:pt x="0" y="701039"/>
                </a:moveTo>
                <a:lnTo>
                  <a:pt x="6491097" y="701039"/>
                </a:lnTo>
                <a:lnTo>
                  <a:pt x="6491097" y="0"/>
                </a:lnTo>
                <a:lnTo>
                  <a:pt x="0" y="0"/>
                </a:lnTo>
                <a:lnTo>
                  <a:pt x="0" y="7010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198729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159105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418185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2322829"/>
            <a:ext cx="914400" cy="10668"/>
          </a:xfrm>
          <a:custGeom>
            <a:avLst/>
            <a:gdLst>
              <a:gd name="connsiteX0" fmla="*/ 0 w 914400"/>
              <a:gd name="connsiteY0" fmla="*/ 0 h 10668"/>
              <a:gd name="connsiteX1" fmla="*/ 304799 w 914400"/>
              <a:gd name="connsiteY1" fmla="*/ 0 h 10668"/>
              <a:gd name="connsiteX2" fmla="*/ 609599 w 914400"/>
              <a:gd name="connsiteY2" fmla="*/ 0 h 10668"/>
              <a:gd name="connsiteX3" fmla="*/ 914399 w 914400"/>
              <a:gd name="connsiteY3" fmla="*/ 0 h 10668"/>
              <a:gd name="connsiteX4" fmla="*/ 914399 w 914400"/>
              <a:gd name="connsiteY4" fmla="*/ 10668 h 10668"/>
              <a:gd name="connsiteX5" fmla="*/ 609599 w 914400"/>
              <a:gd name="connsiteY5" fmla="*/ 10668 h 10668"/>
              <a:gd name="connsiteX6" fmla="*/ 304799 w 914400"/>
              <a:gd name="connsiteY6" fmla="*/ 10668 h 10668"/>
              <a:gd name="connsiteX7" fmla="*/ 0 w 914400"/>
              <a:gd name="connsiteY7" fmla="*/ 10668 h 10668"/>
              <a:gd name="connsiteX8" fmla="*/ 0 w 914400"/>
              <a:gd name="connsiteY8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4400" h="10668">
                <a:moveTo>
                  <a:pt x="0" y="0"/>
                </a:moveTo>
                <a:lnTo>
                  <a:pt x="304799" y="0"/>
                </a:lnTo>
                <a:lnTo>
                  <a:pt x="609599" y="0"/>
                </a:lnTo>
                <a:lnTo>
                  <a:pt x="914399" y="0"/>
                </a:lnTo>
                <a:lnTo>
                  <a:pt x="914399" y="10668"/>
                </a:lnTo>
                <a:lnTo>
                  <a:pt x="609599" y="10668"/>
                </a:lnTo>
                <a:lnTo>
                  <a:pt x="304799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2719070"/>
            <a:ext cx="1219200" cy="10667"/>
          </a:xfrm>
          <a:custGeom>
            <a:avLst/>
            <a:gdLst>
              <a:gd name="connsiteX0" fmla="*/ 0 w 1219200"/>
              <a:gd name="connsiteY0" fmla="*/ 0 h 10667"/>
              <a:gd name="connsiteX1" fmla="*/ 304799 w 1219200"/>
              <a:gd name="connsiteY1" fmla="*/ 0 h 10667"/>
              <a:gd name="connsiteX2" fmla="*/ 609599 w 1219200"/>
              <a:gd name="connsiteY2" fmla="*/ 0 h 10667"/>
              <a:gd name="connsiteX3" fmla="*/ 914399 w 1219200"/>
              <a:gd name="connsiteY3" fmla="*/ 0 h 10667"/>
              <a:gd name="connsiteX4" fmla="*/ 1219199 w 1219200"/>
              <a:gd name="connsiteY4" fmla="*/ 0 h 10667"/>
              <a:gd name="connsiteX5" fmla="*/ 1219199 w 1219200"/>
              <a:gd name="connsiteY5" fmla="*/ 10667 h 10667"/>
              <a:gd name="connsiteX6" fmla="*/ 914399 w 1219200"/>
              <a:gd name="connsiteY6" fmla="*/ 10667 h 10667"/>
              <a:gd name="connsiteX7" fmla="*/ 609599 w 1219200"/>
              <a:gd name="connsiteY7" fmla="*/ 10667 h 10667"/>
              <a:gd name="connsiteX8" fmla="*/ 304799 w 1219200"/>
              <a:gd name="connsiteY8" fmla="*/ 10667 h 10667"/>
              <a:gd name="connsiteX9" fmla="*/ 0 w 1219200"/>
              <a:gd name="connsiteY9" fmla="*/ 10667 h 10667"/>
              <a:gd name="connsiteX10" fmla="*/ 0 w 1219200"/>
              <a:gd name="connsiteY10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19200" h="10667">
                <a:moveTo>
                  <a:pt x="0" y="0"/>
                </a:moveTo>
                <a:lnTo>
                  <a:pt x="304799" y="0"/>
                </a:lnTo>
                <a:lnTo>
                  <a:pt x="609599" y="0"/>
                </a:lnTo>
                <a:lnTo>
                  <a:pt x="914399" y="0"/>
                </a:lnTo>
                <a:lnTo>
                  <a:pt x="1219199" y="0"/>
                </a:lnTo>
                <a:lnTo>
                  <a:pt x="1219199" y="10667"/>
                </a:lnTo>
                <a:lnTo>
                  <a:pt x="914399" y="10667"/>
                </a:lnTo>
                <a:lnTo>
                  <a:pt x="609599" y="10667"/>
                </a:lnTo>
                <a:lnTo>
                  <a:pt x="30479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3420109"/>
            <a:ext cx="1219200" cy="10668"/>
          </a:xfrm>
          <a:custGeom>
            <a:avLst/>
            <a:gdLst>
              <a:gd name="connsiteX0" fmla="*/ 0 w 1219200"/>
              <a:gd name="connsiteY0" fmla="*/ 0 h 10668"/>
              <a:gd name="connsiteX1" fmla="*/ 304799 w 1219200"/>
              <a:gd name="connsiteY1" fmla="*/ 0 h 10668"/>
              <a:gd name="connsiteX2" fmla="*/ 609599 w 1219200"/>
              <a:gd name="connsiteY2" fmla="*/ 0 h 10668"/>
              <a:gd name="connsiteX3" fmla="*/ 914399 w 1219200"/>
              <a:gd name="connsiteY3" fmla="*/ 0 h 10668"/>
              <a:gd name="connsiteX4" fmla="*/ 1219199 w 1219200"/>
              <a:gd name="connsiteY4" fmla="*/ 0 h 10668"/>
              <a:gd name="connsiteX5" fmla="*/ 1219199 w 1219200"/>
              <a:gd name="connsiteY5" fmla="*/ 10668 h 10668"/>
              <a:gd name="connsiteX6" fmla="*/ 914399 w 1219200"/>
              <a:gd name="connsiteY6" fmla="*/ 10668 h 10668"/>
              <a:gd name="connsiteX7" fmla="*/ 609599 w 1219200"/>
              <a:gd name="connsiteY7" fmla="*/ 10668 h 10668"/>
              <a:gd name="connsiteX8" fmla="*/ 304799 w 1219200"/>
              <a:gd name="connsiteY8" fmla="*/ 10668 h 10668"/>
              <a:gd name="connsiteX9" fmla="*/ 0 w 1219200"/>
              <a:gd name="connsiteY9" fmla="*/ 10668 h 10668"/>
              <a:gd name="connsiteX10" fmla="*/ 0 w 1219200"/>
              <a:gd name="connsiteY10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19200" h="10668">
                <a:moveTo>
                  <a:pt x="0" y="0"/>
                </a:moveTo>
                <a:lnTo>
                  <a:pt x="304799" y="0"/>
                </a:lnTo>
                <a:lnTo>
                  <a:pt x="609599" y="0"/>
                </a:lnTo>
                <a:lnTo>
                  <a:pt x="914399" y="0"/>
                </a:lnTo>
                <a:lnTo>
                  <a:pt x="1219199" y="0"/>
                </a:lnTo>
                <a:lnTo>
                  <a:pt x="1219199" y="10668"/>
                </a:lnTo>
                <a:lnTo>
                  <a:pt x="914399" y="10668"/>
                </a:lnTo>
                <a:lnTo>
                  <a:pt x="609599" y="10668"/>
                </a:lnTo>
                <a:lnTo>
                  <a:pt x="304799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4121150"/>
            <a:ext cx="914400" cy="10667"/>
          </a:xfrm>
          <a:custGeom>
            <a:avLst/>
            <a:gdLst>
              <a:gd name="connsiteX0" fmla="*/ 0 w 914400"/>
              <a:gd name="connsiteY0" fmla="*/ 0 h 10667"/>
              <a:gd name="connsiteX1" fmla="*/ 304799 w 914400"/>
              <a:gd name="connsiteY1" fmla="*/ 0 h 10667"/>
              <a:gd name="connsiteX2" fmla="*/ 609599 w 914400"/>
              <a:gd name="connsiteY2" fmla="*/ 0 h 10667"/>
              <a:gd name="connsiteX3" fmla="*/ 914399 w 914400"/>
              <a:gd name="connsiteY3" fmla="*/ 0 h 10667"/>
              <a:gd name="connsiteX4" fmla="*/ 914399 w 914400"/>
              <a:gd name="connsiteY4" fmla="*/ 10667 h 10667"/>
              <a:gd name="connsiteX5" fmla="*/ 609599 w 914400"/>
              <a:gd name="connsiteY5" fmla="*/ 10667 h 10667"/>
              <a:gd name="connsiteX6" fmla="*/ 304799 w 914400"/>
              <a:gd name="connsiteY6" fmla="*/ 10667 h 10667"/>
              <a:gd name="connsiteX7" fmla="*/ 0 w 914400"/>
              <a:gd name="connsiteY7" fmla="*/ 10667 h 10667"/>
              <a:gd name="connsiteX8" fmla="*/ 0 w 914400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4400" h="10667">
                <a:moveTo>
                  <a:pt x="0" y="0"/>
                </a:moveTo>
                <a:lnTo>
                  <a:pt x="304799" y="0"/>
                </a:lnTo>
                <a:lnTo>
                  <a:pt x="609599" y="0"/>
                </a:lnTo>
                <a:lnTo>
                  <a:pt x="914399" y="0"/>
                </a:lnTo>
                <a:lnTo>
                  <a:pt x="914399" y="10667"/>
                </a:lnTo>
                <a:lnTo>
                  <a:pt x="609599" y="10667"/>
                </a:lnTo>
                <a:lnTo>
                  <a:pt x="30479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803" y="4927269"/>
            <a:ext cx="1738502" cy="345516"/>
          </a:xfrm>
          <a:custGeom>
            <a:avLst/>
            <a:gdLst>
              <a:gd name="connsiteX0" fmla="*/ 0 w 1738502"/>
              <a:gd name="connsiteY0" fmla="*/ 345516 h 345516"/>
              <a:gd name="connsiteX1" fmla="*/ 1738502 w 1738502"/>
              <a:gd name="connsiteY1" fmla="*/ 345516 h 345516"/>
              <a:gd name="connsiteX2" fmla="*/ 1738502 w 1738502"/>
              <a:gd name="connsiteY2" fmla="*/ 0 h 345516"/>
              <a:gd name="connsiteX3" fmla="*/ 0 w 1738502"/>
              <a:gd name="connsiteY3" fmla="*/ 0 h 345516"/>
              <a:gd name="connsiteX4" fmla="*/ 0 w 173850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8502" h="345516">
                <a:moveTo>
                  <a:pt x="0" y="345516"/>
                </a:moveTo>
                <a:lnTo>
                  <a:pt x="1738502" y="345516"/>
                </a:lnTo>
                <a:lnTo>
                  <a:pt x="1738502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5382" y="4927269"/>
            <a:ext cx="6491097" cy="345516"/>
          </a:xfrm>
          <a:custGeom>
            <a:avLst/>
            <a:gdLst>
              <a:gd name="connsiteX0" fmla="*/ 0 w 6491097"/>
              <a:gd name="connsiteY0" fmla="*/ 345516 h 345516"/>
              <a:gd name="connsiteX1" fmla="*/ 6491097 w 6491097"/>
              <a:gd name="connsiteY1" fmla="*/ 345516 h 345516"/>
              <a:gd name="connsiteX2" fmla="*/ 6491097 w 6491097"/>
              <a:gd name="connsiteY2" fmla="*/ 0 h 345516"/>
              <a:gd name="connsiteX3" fmla="*/ 0 w 6491097"/>
              <a:gd name="connsiteY3" fmla="*/ 0 h 345516"/>
              <a:gd name="connsiteX4" fmla="*/ 0 w 6491097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1097" h="345516">
                <a:moveTo>
                  <a:pt x="0" y="345516"/>
                </a:moveTo>
                <a:lnTo>
                  <a:pt x="6491097" y="345516"/>
                </a:lnTo>
                <a:lnTo>
                  <a:pt x="6491097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803" y="5618289"/>
            <a:ext cx="1738502" cy="345516"/>
          </a:xfrm>
          <a:custGeom>
            <a:avLst/>
            <a:gdLst>
              <a:gd name="connsiteX0" fmla="*/ 0 w 1738502"/>
              <a:gd name="connsiteY0" fmla="*/ 345516 h 345516"/>
              <a:gd name="connsiteX1" fmla="*/ 1738502 w 1738502"/>
              <a:gd name="connsiteY1" fmla="*/ 345516 h 345516"/>
              <a:gd name="connsiteX2" fmla="*/ 1738502 w 1738502"/>
              <a:gd name="connsiteY2" fmla="*/ 0 h 345516"/>
              <a:gd name="connsiteX3" fmla="*/ 0 w 1738502"/>
              <a:gd name="connsiteY3" fmla="*/ 0 h 345516"/>
              <a:gd name="connsiteX4" fmla="*/ 0 w 1738502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8502" h="345516">
                <a:moveTo>
                  <a:pt x="0" y="345516"/>
                </a:moveTo>
                <a:lnTo>
                  <a:pt x="1738502" y="345516"/>
                </a:lnTo>
                <a:lnTo>
                  <a:pt x="1738502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5382" y="5618289"/>
            <a:ext cx="6491097" cy="345516"/>
          </a:xfrm>
          <a:custGeom>
            <a:avLst/>
            <a:gdLst>
              <a:gd name="connsiteX0" fmla="*/ 0 w 6491097"/>
              <a:gd name="connsiteY0" fmla="*/ 345516 h 345516"/>
              <a:gd name="connsiteX1" fmla="*/ 6491097 w 6491097"/>
              <a:gd name="connsiteY1" fmla="*/ 345516 h 345516"/>
              <a:gd name="connsiteX2" fmla="*/ 6491097 w 6491097"/>
              <a:gd name="connsiteY2" fmla="*/ 0 h 345516"/>
              <a:gd name="connsiteX3" fmla="*/ 0 w 6491097"/>
              <a:gd name="connsiteY3" fmla="*/ 0 h 345516"/>
              <a:gd name="connsiteX4" fmla="*/ 0 w 6491097"/>
              <a:gd name="connsiteY4" fmla="*/ 345516 h 3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91097" h="345516">
                <a:moveTo>
                  <a:pt x="0" y="345516"/>
                </a:moveTo>
                <a:lnTo>
                  <a:pt x="6491097" y="345516"/>
                </a:lnTo>
                <a:lnTo>
                  <a:pt x="6491097" y="0"/>
                </a:lnTo>
                <a:lnTo>
                  <a:pt x="0" y="0"/>
                </a:lnTo>
                <a:lnTo>
                  <a:pt x="0" y="34551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453" y="4920869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453" y="4524628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453" y="6302971"/>
            <a:ext cx="8242248" cy="25400"/>
          </a:xfrm>
          <a:custGeom>
            <a:avLst/>
            <a:gdLst>
              <a:gd name="connsiteX0" fmla="*/ 6350 w 8242248"/>
              <a:gd name="connsiteY0" fmla="*/ 6350 h 25400"/>
              <a:gd name="connsiteX1" fmla="*/ 8235899 w 82422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48" h="25400">
                <a:moveTo>
                  <a:pt x="6350" y="6350"/>
                </a:moveTo>
                <a:lnTo>
                  <a:pt x="823589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226" y="5218938"/>
            <a:ext cx="609599" cy="10667"/>
          </a:xfrm>
          <a:custGeom>
            <a:avLst/>
            <a:gdLst>
              <a:gd name="connsiteX0" fmla="*/ 0 w 609599"/>
              <a:gd name="connsiteY0" fmla="*/ 0 h 10667"/>
              <a:gd name="connsiteX1" fmla="*/ 304799 w 609599"/>
              <a:gd name="connsiteY1" fmla="*/ 0 h 10667"/>
              <a:gd name="connsiteX2" fmla="*/ 609599 w 609599"/>
              <a:gd name="connsiteY2" fmla="*/ 0 h 10667"/>
              <a:gd name="connsiteX3" fmla="*/ 609599 w 609599"/>
              <a:gd name="connsiteY3" fmla="*/ 10667 h 10667"/>
              <a:gd name="connsiteX4" fmla="*/ 304799 w 609599"/>
              <a:gd name="connsiteY4" fmla="*/ 10667 h 10667"/>
              <a:gd name="connsiteX5" fmla="*/ 0 w 609599"/>
              <a:gd name="connsiteY5" fmla="*/ 10667 h 10667"/>
              <a:gd name="connsiteX6" fmla="*/ 0 w 60959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09599" h="10667">
                <a:moveTo>
                  <a:pt x="0" y="0"/>
                </a:moveTo>
                <a:lnTo>
                  <a:pt x="304799" y="0"/>
                </a:lnTo>
                <a:lnTo>
                  <a:pt x="609599" y="0"/>
                </a:lnTo>
                <a:lnTo>
                  <a:pt x="609599" y="10667"/>
                </a:lnTo>
                <a:lnTo>
                  <a:pt x="30479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226" y="5564378"/>
            <a:ext cx="457199" cy="10667"/>
          </a:xfrm>
          <a:custGeom>
            <a:avLst/>
            <a:gdLst>
              <a:gd name="connsiteX0" fmla="*/ 0 w 457199"/>
              <a:gd name="connsiteY0" fmla="*/ 0 h 10667"/>
              <a:gd name="connsiteX1" fmla="*/ 228600 w 457199"/>
              <a:gd name="connsiteY1" fmla="*/ 0 h 10667"/>
              <a:gd name="connsiteX2" fmla="*/ 457199 w 457199"/>
              <a:gd name="connsiteY2" fmla="*/ 0 h 10667"/>
              <a:gd name="connsiteX3" fmla="*/ 457199 w 457199"/>
              <a:gd name="connsiteY3" fmla="*/ 10667 h 10667"/>
              <a:gd name="connsiteX4" fmla="*/ 228600 w 457199"/>
              <a:gd name="connsiteY4" fmla="*/ 10667 h 10667"/>
              <a:gd name="connsiteX5" fmla="*/ 0 w 457199"/>
              <a:gd name="connsiteY5" fmla="*/ 10667 h 10667"/>
              <a:gd name="connsiteX6" fmla="*/ 0 w 45719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7199" h="10667">
                <a:moveTo>
                  <a:pt x="0" y="0"/>
                </a:moveTo>
                <a:lnTo>
                  <a:pt x="228600" y="0"/>
                </a:lnTo>
                <a:lnTo>
                  <a:pt x="457199" y="0"/>
                </a:lnTo>
                <a:lnTo>
                  <a:pt x="457199" y="10667"/>
                </a:lnTo>
                <a:lnTo>
                  <a:pt x="228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226" y="5909919"/>
            <a:ext cx="457199" cy="10667"/>
          </a:xfrm>
          <a:custGeom>
            <a:avLst/>
            <a:gdLst>
              <a:gd name="connsiteX0" fmla="*/ 0 w 457199"/>
              <a:gd name="connsiteY0" fmla="*/ 0 h 10667"/>
              <a:gd name="connsiteX1" fmla="*/ 228600 w 457199"/>
              <a:gd name="connsiteY1" fmla="*/ 0 h 10667"/>
              <a:gd name="connsiteX2" fmla="*/ 457199 w 457199"/>
              <a:gd name="connsiteY2" fmla="*/ 0 h 10667"/>
              <a:gd name="connsiteX3" fmla="*/ 457199 w 457199"/>
              <a:gd name="connsiteY3" fmla="*/ 10667 h 10667"/>
              <a:gd name="connsiteX4" fmla="*/ 228600 w 457199"/>
              <a:gd name="connsiteY4" fmla="*/ 10667 h 10667"/>
              <a:gd name="connsiteX5" fmla="*/ 0 w 457199"/>
              <a:gd name="connsiteY5" fmla="*/ 10667 h 10667"/>
              <a:gd name="connsiteX6" fmla="*/ 0 w 45719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7199" h="10667">
                <a:moveTo>
                  <a:pt x="0" y="0"/>
                </a:moveTo>
                <a:lnTo>
                  <a:pt x="228600" y="0"/>
                </a:lnTo>
                <a:lnTo>
                  <a:pt x="457199" y="0"/>
                </a:lnTo>
                <a:lnTo>
                  <a:pt x="457199" y="10667"/>
                </a:lnTo>
                <a:lnTo>
                  <a:pt x="228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226" y="6255435"/>
            <a:ext cx="762050" cy="10668"/>
          </a:xfrm>
          <a:custGeom>
            <a:avLst/>
            <a:gdLst>
              <a:gd name="connsiteX0" fmla="*/ 0 w 762050"/>
              <a:gd name="connsiteY0" fmla="*/ 0 h 10668"/>
              <a:gd name="connsiteX1" fmla="*/ 380999 w 762050"/>
              <a:gd name="connsiteY1" fmla="*/ 0 h 10668"/>
              <a:gd name="connsiteX2" fmla="*/ 762050 w 762050"/>
              <a:gd name="connsiteY2" fmla="*/ 0 h 10668"/>
              <a:gd name="connsiteX3" fmla="*/ 762050 w 762050"/>
              <a:gd name="connsiteY3" fmla="*/ 10668 h 10668"/>
              <a:gd name="connsiteX4" fmla="*/ 380999 w 762050"/>
              <a:gd name="connsiteY4" fmla="*/ 10668 h 10668"/>
              <a:gd name="connsiteX5" fmla="*/ 0 w 762050"/>
              <a:gd name="connsiteY5" fmla="*/ 10668 h 10668"/>
              <a:gd name="connsiteX6" fmla="*/ 0 w 762050"/>
              <a:gd name="connsiteY6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50" h="10668">
                <a:moveTo>
                  <a:pt x="0" y="0"/>
                </a:moveTo>
                <a:lnTo>
                  <a:pt x="380999" y="0"/>
                </a:lnTo>
                <a:lnTo>
                  <a:pt x="762050" y="0"/>
                </a:lnTo>
                <a:lnTo>
                  <a:pt x="762050" y="10668"/>
                </a:lnTo>
                <a:lnTo>
                  <a:pt x="380999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7813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1854200"/>
            <a:ext cx="12319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9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loglog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semilogx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semilogy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plotyy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38100" algn="l"/>
              </a:tabLst>
            </a:pPr>
            <a:r>
              <a:rPr lang="en-US" altLang="zh-CN" sz="200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6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hist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bar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pie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polar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1866900"/>
            <a:ext cx="5638800" cy="455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logarithmic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logarithmic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x-axis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y-axis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logarithmic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y-axis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x-axis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y-tick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38100" algn="l"/>
              </a:tabLst>
            </a:pPr>
            <a:r>
              <a:rPr lang="en-US" altLang="zh-CN" sz="200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Histogram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  <a:p>
            <a:pPr>
              <a:lnSpc>
                <a:spcPts val="2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coordinate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95500" y="44450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3942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2578100" y="41529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4038600"/>
            <a:ext cx="1270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44577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4533900"/>
            <a:ext cx="127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43815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3784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3911600"/>
            <a:ext cx="127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3835400"/>
            <a:ext cx="203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3949700"/>
            <a:ext cx="165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911600"/>
            <a:ext cx="127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40005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4635500"/>
            <a:ext cx="190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48895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4064000"/>
            <a:ext cx="15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-0.05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4737100"/>
            <a:ext cx="127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46609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50165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5130800"/>
            <a:ext cx="1270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47371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4660900"/>
            <a:ext cx="13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775200"/>
            <a:ext cx="152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749800"/>
            <a:ext cx="127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6736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48514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4813300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50419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0" y="4978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54102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5321300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3708400"/>
            <a:ext cx="355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3873500"/>
            <a:ext cx="62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  <a:r>
              <a:rPr lang="en-US" altLang="zh-CN" sz="11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0767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37338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3810000"/>
            <a:ext cx="342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15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5816600"/>
            <a:ext cx="317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.0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5880100"/>
            <a:ext cx="266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695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368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54356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5384800"/>
            <a:ext cx="25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52959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5346700"/>
            <a:ext cx="24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873500"/>
            <a:ext cx="11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5372100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39751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1529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65405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6540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6540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6540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64262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88900" algn="l"/>
              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59690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55118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3746500"/>
            <a:ext cx="254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65100" algn="l"/>
              </a:tabLst>
            </a:pP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5057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0800" algn="l"/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1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00100"/>
            <a:ext cx="5994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meshc()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surfc()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surface/mesh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contours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2352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22352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-3.5:0.2:3.5;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540000"/>
            <a:ext cx="3352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meshgrid(x,y);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2540000"/>
            <a:ext cx="350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857500"/>
            <a:ext cx="2286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6616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64643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63373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6197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60579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66040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64135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62357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604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" y="4216400"/>
            <a:ext cx="1905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  <a:tab pos="127000" algn="l"/>
              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9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66167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91400" y="64643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63373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20100" y="6197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40800" y="60579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66040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64135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62357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604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946400"/>
            <a:ext cx="19812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meshc(X,Y,Z);</a:t>
            </a:r>
          </a:p>
          <a:p>
            <a:pPr>
              <a:lnSpc>
                <a:spcPts val="23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surfc(X,Y,Z);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dirty="0" smtClean="0"/>
              <a:t>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dirty="0" smtClean="0"/>
              <a:t>		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900"/>
              </a:lnSpc>
              <a:tabLst>
                <a:tab pos="1460500" algn="l"/>
                <a:tab pos="1498600" algn="l"/>
                <a:tab pos="1587500" algn="l"/>
                <a:tab pos="1600200" algn="l"/>
              </a:tabLst>
            </a:pPr>
            <a:r>
              <a:rPr lang="en-US" altLang="zh-CN" dirty="0" smtClean="0"/>
              <a:t>	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890" y="3992626"/>
            <a:ext cx="4692903" cy="2260600"/>
          </a:xfrm>
          <a:custGeom>
            <a:avLst/>
            <a:gdLst>
              <a:gd name="connsiteX0" fmla="*/ 6350 w 4692903"/>
              <a:gd name="connsiteY0" fmla="*/ 2254250 h 2260600"/>
              <a:gd name="connsiteX1" fmla="*/ 4686554 w 4692903"/>
              <a:gd name="connsiteY1" fmla="*/ 2254250 h 2260600"/>
              <a:gd name="connsiteX2" fmla="*/ 4686554 w 4692903"/>
              <a:gd name="connsiteY2" fmla="*/ 6350 h 2260600"/>
              <a:gd name="connsiteX3" fmla="*/ 6350 w 4692903"/>
              <a:gd name="connsiteY3" fmla="*/ 6350 h 2260600"/>
              <a:gd name="connsiteX4" fmla="*/ 6350 w 4692903"/>
              <a:gd name="connsiteY4" fmla="*/ 2254250 h 226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2903" h="2260600">
                <a:moveTo>
                  <a:pt x="6350" y="2254250"/>
                </a:moveTo>
                <a:lnTo>
                  <a:pt x="4686554" y="2254250"/>
                </a:lnTo>
                <a:lnTo>
                  <a:pt x="4686554" y="6350"/>
                </a:lnTo>
                <a:lnTo>
                  <a:pt x="6350" y="6350"/>
                </a:lnTo>
                <a:lnTo>
                  <a:pt x="6350" y="2254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5261" y="2480817"/>
            <a:ext cx="959103" cy="497331"/>
          </a:xfrm>
          <a:custGeom>
            <a:avLst/>
            <a:gdLst>
              <a:gd name="connsiteX0" fmla="*/ 6350 w 959103"/>
              <a:gd name="connsiteY0" fmla="*/ 6350 h 497331"/>
              <a:gd name="connsiteX1" fmla="*/ 952754 w 959103"/>
              <a:gd name="connsiteY1" fmla="*/ 490982 h 4973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59103" h="497331">
                <a:moveTo>
                  <a:pt x="6350" y="6350"/>
                </a:moveTo>
                <a:lnTo>
                  <a:pt x="952754" y="4909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5261" y="1369822"/>
            <a:ext cx="959103" cy="1126744"/>
          </a:xfrm>
          <a:custGeom>
            <a:avLst/>
            <a:gdLst>
              <a:gd name="connsiteX0" fmla="*/ 6350 w 959103"/>
              <a:gd name="connsiteY0" fmla="*/ 1120394 h 1126744"/>
              <a:gd name="connsiteX1" fmla="*/ 952754 w 959103"/>
              <a:gd name="connsiteY1" fmla="*/ 6350 h 1126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59103" h="1126744">
                <a:moveTo>
                  <a:pt x="6350" y="1120394"/>
                </a:moveTo>
                <a:lnTo>
                  <a:pt x="95275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1666" y="1372869"/>
            <a:ext cx="21844" cy="1605280"/>
          </a:xfrm>
          <a:custGeom>
            <a:avLst/>
            <a:gdLst>
              <a:gd name="connsiteX0" fmla="*/ 6350 w 21844"/>
              <a:gd name="connsiteY0" fmla="*/ 6350 h 1605280"/>
              <a:gd name="connsiteX1" fmla="*/ 7873 w 21844"/>
              <a:gd name="connsiteY1" fmla="*/ 1598930 h 160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1605280">
                <a:moveTo>
                  <a:pt x="6350" y="6350"/>
                </a:moveTo>
                <a:lnTo>
                  <a:pt x="7873" y="15989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4510" y="1175315"/>
            <a:ext cx="353059" cy="284692"/>
          </a:xfrm>
          <a:custGeom>
            <a:avLst/>
            <a:gdLst>
              <a:gd name="connsiteX0" fmla="*/ 2540 w 353059"/>
              <a:gd name="connsiteY0" fmla="*/ 11245 h 284692"/>
              <a:gd name="connsiteX1" fmla="*/ 218185 w 353059"/>
              <a:gd name="connsiteY1" fmla="*/ 87064 h 284692"/>
              <a:gd name="connsiteX2" fmla="*/ 350520 w 353059"/>
              <a:gd name="connsiteY2" fmla="*/ 273500 h 284692"/>
              <a:gd name="connsiteX3" fmla="*/ 134873 w 353059"/>
              <a:gd name="connsiteY3" fmla="*/ 197681 h 284692"/>
              <a:gd name="connsiteX4" fmla="*/ 2540 w 353059"/>
              <a:gd name="connsiteY4" fmla="*/ 11245 h 284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3059" h="284692">
                <a:moveTo>
                  <a:pt x="2540" y="11245"/>
                </a:moveTo>
                <a:cubicBezTo>
                  <a:pt x="25527" y="-19361"/>
                  <a:pt x="122173" y="14674"/>
                  <a:pt x="218185" y="87064"/>
                </a:cubicBezTo>
                <a:cubicBezTo>
                  <a:pt x="314325" y="159454"/>
                  <a:pt x="373507" y="242893"/>
                  <a:pt x="350520" y="273500"/>
                </a:cubicBezTo>
                <a:cubicBezTo>
                  <a:pt x="327532" y="303980"/>
                  <a:pt x="231013" y="270071"/>
                  <a:pt x="134873" y="197681"/>
                </a:cubicBezTo>
                <a:cubicBezTo>
                  <a:pt x="38734" y="125291"/>
                  <a:pt x="-20446" y="41725"/>
                  <a:pt x="2540" y="11245"/>
                </a:cubicBez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8160" y="1168965"/>
            <a:ext cx="365759" cy="297392"/>
          </a:xfrm>
          <a:custGeom>
            <a:avLst/>
            <a:gdLst>
              <a:gd name="connsiteX0" fmla="*/ 8890 w 365759"/>
              <a:gd name="connsiteY0" fmla="*/ 17595 h 297392"/>
              <a:gd name="connsiteX1" fmla="*/ 224535 w 365759"/>
              <a:gd name="connsiteY1" fmla="*/ 93414 h 297392"/>
              <a:gd name="connsiteX2" fmla="*/ 356870 w 365759"/>
              <a:gd name="connsiteY2" fmla="*/ 279850 h 297392"/>
              <a:gd name="connsiteX3" fmla="*/ 141223 w 365759"/>
              <a:gd name="connsiteY3" fmla="*/ 204031 h 297392"/>
              <a:gd name="connsiteX4" fmla="*/ 8890 w 365759"/>
              <a:gd name="connsiteY4" fmla="*/ 17595 h 297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59" h="297392">
                <a:moveTo>
                  <a:pt x="8890" y="17595"/>
                </a:moveTo>
                <a:cubicBezTo>
                  <a:pt x="31877" y="-13011"/>
                  <a:pt x="128523" y="21024"/>
                  <a:pt x="224535" y="93414"/>
                </a:cubicBezTo>
                <a:cubicBezTo>
                  <a:pt x="320675" y="165804"/>
                  <a:pt x="379857" y="249243"/>
                  <a:pt x="356870" y="279850"/>
                </a:cubicBezTo>
                <a:cubicBezTo>
                  <a:pt x="333882" y="310330"/>
                  <a:pt x="237363" y="276421"/>
                  <a:pt x="141223" y="204031"/>
                </a:cubicBezTo>
                <a:cubicBezTo>
                  <a:pt x="45084" y="131641"/>
                  <a:pt x="-14096" y="48075"/>
                  <a:pt x="8890" y="175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66990" y="962913"/>
            <a:ext cx="175768" cy="227584"/>
          </a:xfrm>
          <a:custGeom>
            <a:avLst/>
            <a:gdLst>
              <a:gd name="connsiteX0" fmla="*/ 6350 w 175768"/>
              <a:gd name="connsiteY0" fmla="*/ 221233 h 227584"/>
              <a:gd name="connsiteX1" fmla="*/ 169417 w 175768"/>
              <a:gd name="connsiteY1" fmla="*/ 6350 h 227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5768" h="227584">
                <a:moveTo>
                  <a:pt x="6350" y="221233"/>
                </a:moveTo>
                <a:lnTo>
                  <a:pt x="16941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85506" y="1223517"/>
            <a:ext cx="175768" cy="226059"/>
          </a:xfrm>
          <a:custGeom>
            <a:avLst/>
            <a:gdLst>
              <a:gd name="connsiteX0" fmla="*/ 6350 w 175768"/>
              <a:gd name="connsiteY0" fmla="*/ 219710 h 226059"/>
              <a:gd name="connsiteX1" fmla="*/ 169417 w 175768"/>
              <a:gd name="connsiteY1" fmla="*/ 6350 h 226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5768" h="226059">
                <a:moveTo>
                  <a:pt x="6350" y="219710"/>
                </a:moveTo>
                <a:lnTo>
                  <a:pt x="16941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2126" y="758698"/>
            <a:ext cx="811276" cy="704595"/>
          </a:xfrm>
          <a:custGeom>
            <a:avLst/>
            <a:gdLst>
              <a:gd name="connsiteX0" fmla="*/ 6350 w 811276"/>
              <a:gd name="connsiteY0" fmla="*/ 6350 h 704595"/>
              <a:gd name="connsiteX1" fmla="*/ 804926 w 811276"/>
              <a:gd name="connsiteY1" fmla="*/ 698245 h 704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276" h="704595">
                <a:moveTo>
                  <a:pt x="6350" y="6350"/>
                </a:moveTo>
                <a:lnTo>
                  <a:pt x="804926" y="6982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5861" y="542290"/>
            <a:ext cx="809751" cy="704595"/>
          </a:xfrm>
          <a:custGeom>
            <a:avLst/>
            <a:gdLst>
              <a:gd name="connsiteX0" fmla="*/ 6350 w 809751"/>
              <a:gd name="connsiteY0" fmla="*/ 6350 h 704595"/>
              <a:gd name="connsiteX1" fmla="*/ 803402 w 809751"/>
              <a:gd name="connsiteY1" fmla="*/ 698245 h 704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751" h="704595">
                <a:moveTo>
                  <a:pt x="6350" y="6350"/>
                </a:moveTo>
                <a:lnTo>
                  <a:pt x="803402" y="6982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2126" y="548386"/>
            <a:ext cx="175768" cy="226059"/>
          </a:xfrm>
          <a:custGeom>
            <a:avLst/>
            <a:gdLst>
              <a:gd name="connsiteX0" fmla="*/ 6350 w 175768"/>
              <a:gd name="connsiteY0" fmla="*/ 219709 h 226059"/>
              <a:gd name="connsiteX1" fmla="*/ 169417 w 175768"/>
              <a:gd name="connsiteY1" fmla="*/ 6350 h 226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5768" h="226059">
                <a:moveTo>
                  <a:pt x="6350" y="219709"/>
                </a:moveTo>
                <a:lnTo>
                  <a:pt x="16941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21369" y="1232661"/>
            <a:ext cx="174244" cy="226059"/>
          </a:xfrm>
          <a:custGeom>
            <a:avLst/>
            <a:gdLst>
              <a:gd name="connsiteX0" fmla="*/ 6350 w 174244"/>
              <a:gd name="connsiteY0" fmla="*/ 219710 h 226059"/>
              <a:gd name="connsiteX1" fmla="*/ 167894 w 174244"/>
              <a:gd name="connsiteY1" fmla="*/ 6350 h 226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4244" h="226059">
                <a:moveTo>
                  <a:pt x="6350" y="219710"/>
                </a:moveTo>
                <a:lnTo>
                  <a:pt x="16789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6798" y="2261361"/>
            <a:ext cx="2198116" cy="413511"/>
          </a:xfrm>
          <a:custGeom>
            <a:avLst/>
            <a:gdLst>
              <a:gd name="connsiteX0" fmla="*/ 6350 w 2198116"/>
              <a:gd name="connsiteY0" fmla="*/ 407161 h 413511"/>
              <a:gd name="connsiteX1" fmla="*/ 2191766 w 2198116"/>
              <a:gd name="connsiteY1" fmla="*/ 407161 h 413511"/>
              <a:gd name="connsiteX2" fmla="*/ 2191766 w 2198116"/>
              <a:gd name="connsiteY2" fmla="*/ 6350 h 413511"/>
              <a:gd name="connsiteX3" fmla="*/ 6350 w 2198116"/>
              <a:gd name="connsiteY3" fmla="*/ 6350 h 413511"/>
              <a:gd name="connsiteX4" fmla="*/ 6350 w 2198116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8116" h="413511">
                <a:moveTo>
                  <a:pt x="6350" y="407161"/>
                </a:moveTo>
                <a:lnTo>
                  <a:pt x="2191766" y="407161"/>
                </a:lnTo>
                <a:lnTo>
                  <a:pt x="2191766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0" y="1231900"/>
            <a:ext cx="2362200" cy="212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632200"/>
            <a:ext cx="31242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90500"/>
            <a:ext cx="4394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Angle: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view()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angle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20100" y="2463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33655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1003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3022600"/>
            <a:ext cx="660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Azimuth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77100" y="22352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Elevation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463800"/>
            <a:ext cx="42672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view(-45,20);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sphere(50);</a:t>
            </a:r>
          </a:p>
          <a:p>
            <a:pPr>
              <a:lnSpc>
                <a:spcPts val="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shading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flat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light(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2]);</a:t>
            </a:r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light(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,[-3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3]);</a:t>
            </a:r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material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shiny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vis3d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set(gcf,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1]);</a:t>
            </a:r>
          </a:p>
          <a:p>
            <a:pPr>
              <a:lnSpc>
                <a:spcPts val="2400"/>
              </a:lnSpc>
              <a:tabLst>
                <a:tab pos="241300" algn="l"/>
                <a:tab pos="406400" algn="l"/>
                <a:tab pos="1981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view(-45,20);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626" y="1506982"/>
            <a:ext cx="8778747" cy="1952752"/>
          </a:xfrm>
          <a:custGeom>
            <a:avLst/>
            <a:gdLst>
              <a:gd name="connsiteX0" fmla="*/ 6350 w 8778747"/>
              <a:gd name="connsiteY0" fmla="*/ 1946402 h 1952752"/>
              <a:gd name="connsiteX1" fmla="*/ 8772397 w 8778747"/>
              <a:gd name="connsiteY1" fmla="*/ 1946402 h 1952752"/>
              <a:gd name="connsiteX2" fmla="*/ 8772397 w 8778747"/>
              <a:gd name="connsiteY2" fmla="*/ 6350 h 1952752"/>
              <a:gd name="connsiteX3" fmla="*/ 6350 w 8778747"/>
              <a:gd name="connsiteY3" fmla="*/ 6350 h 1952752"/>
              <a:gd name="connsiteX4" fmla="*/ 6350 w 8778747"/>
              <a:gd name="connsiteY4" fmla="*/ 1946402 h 1952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8747" h="1952752">
                <a:moveTo>
                  <a:pt x="6350" y="1946402"/>
                </a:moveTo>
                <a:lnTo>
                  <a:pt x="8772397" y="1946402"/>
                </a:lnTo>
                <a:lnTo>
                  <a:pt x="8772397" y="6350"/>
                </a:lnTo>
                <a:lnTo>
                  <a:pt x="6350" y="6350"/>
                </a:lnTo>
                <a:lnTo>
                  <a:pt x="6350" y="19464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626" y="3447034"/>
            <a:ext cx="8778747" cy="413511"/>
          </a:xfrm>
          <a:custGeom>
            <a:avLst/>
            <a:gdLst>
              <a:gd name="connsiteX0" fmla="*/ 6350 w 8778747"/>
              <a:gd name="connsiteY0" fmla="*/ 407161 h 413511"/>
              <a:gd name="connsiteX1" fmla="*/ 8772397 w 8778747"/>
              <a:gd name="connsiteY1" fmla="*/ 407161 h 413511"/>
              <a:gd name="connsiteX2" fmla="*/ 8772397 w 8778747"/>
              <a:gd name="connsiteY2" fmla="*/ 6350 h 413511"/>
              <a:gd name="connsiteX3" fmla="*/ 6350 w 8778747"/>
              <a:gd name="connsiteY3" fmla="*/ 6350 h 413511"/>
              <a:gd name="connsiteX4" fmla="*/ 6350 w 8778747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8747" h="413511">
                <a:moveTo>
                  <a:pt x="6350" y="407161"/>
                </a:moveTo>
                <a:lnTo>
                  <a:pt x="8772397" y="407161"/>
                </a:lnTo>
                <a:lnTo>
                  <a:pt x="8772397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626" y="3847846"/>
            <a:ext cx="8778747" cy="411988"/>
          </a:xfrm>
          <a:custGeom>
            <a:avLst/>
            <a:gdLst>
              <a:gd name="connsiteX0" fmla="*/ 6350 w 8778747"/>
              <a:gd name="connsiteY0" fmla="*/ 405638 h 411988"/>
              <a:gd name="connsiteX1" fmla="*/ 8772397 w 8778747"/>
              <a:gd name="connsiteY1" fmla="*/ 405638 h 411988"/>
              <a:gd name="connsiteX2" fmla="*/ 8772397 w 8778747"/>
              <a:gd name="connsiteY2" fmla="*/ 6350 h 411988"/>
              <a:gd name="connsiteX3" fmla="*/ 6350 w 8778747"/>
              <a:gd name="connsiteY3" fmla="*/ 6350 h 411988"/>
              <a:gd name="connsiteX4" fmla="*/ 6350 w 8778747"/>
              <a:gd name="connsiteY4" fmla="*/ 405638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8747" h="411988">
                <a:moveTo>
                  <a:pt x="6350" y="405638"/>
                </a:moveTo>
                <a:lnTo>
                  <a:pt x="8772397" y="405638"/>
                </a:lnTo>
                <a:lnTo>
                  <a:pt x="8772397" y="6350"/>
                </a:lnTo>
                <a:lnTo>
                  <a:pt x="6350" y="6350"/>
                </a:lnTo>
                <a:lnTo>
                  <a:pt x="6350" y="405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19600"/>
            <a:ext cx="2654300" cy="241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419600"/>
            <a:ext cx="2667000" cy="241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419600"/>
            <a:ext cx="2667000" cy="241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812800"/>
            <a:ext cx="77724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Light: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light()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sphere(64);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Z);</a:t>
            </a:r>
          </a:p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vis3d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zeros(256,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reds(:,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(0:256.-1)/255;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2489200"/>
            <a:ext cx="228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colormap(reds);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2489200"/>
            <a:ext cx="487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shading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interp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lighting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phong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2832100"/>
            <a:ext cx="8534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'AmbientStrength'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0.75,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'DiffuseStrength'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0.5);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light(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[-1,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-1]);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set(L1,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[-1,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set(L1,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05" y="1968754"/>
            <a:ext cx="8292591" cy="2598927"/>
          </a:xfrm>
          <a:custGeom>
            <a:avLst/>
            <a:gdLst>
              <a:gd name="connsiteX0" fmla="*/ 6350 w 8292591"/>
              <a:gd name="connsiteY0" fmla="*/ 2592577 h 2598927"/>
              <a:gd name="connsiteX1" fmla="*/ 8286241 w 8292591"/>
              <a:gd name="connsiteY1" fmla="*/ 2592577 h 2598927"/>
              <a:gd name="connsiteX2" fmla="*/ 8286241 w 8292591"/>
              <a:gd name="connsiteY2" fmla="*/ 6350 h 2598927"/>
              <a:gd name="connsiteX3" fmla="*/ 6350 w 8292591"/>
              <a:gd name="connsiteY3" fmla="*/ 6350 h 2598927"/>
              <a:gd name="connsiteX4" fmla="*/ 6350 w 8292591"/>
              <a:gd name="connsiteY4" fmla="*/ 2592577 h 25989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92591" h="2598927">
                <a:moveTo>
                  <a:pt x="6350" y="2592577"/>
                </a:moveTo>
                <a:lnTo>
                  <a:pt x="8286241" y="2592577"/>
                </a:lnTo>
                <a:lnTo>
                  <a:pt x="8286241" y="6350"/>
                </a:lnTo>
                <a:lnTo>
                  <a:pt x="6350" y="6350"/>
                </a:lnTo>
                <a:lnTo>
                  <a:pt x="6350" y="25925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635500"/>
            <a:ext cx="5219700" cy="219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812800"/>
            <a:ext cx="80645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546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patch()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5461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polygons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0.25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0.25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0.25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0.25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28575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2857500"/>
            <a:ext cx="490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patch(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'Vertices'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175000"/>
            <a:ext cx="7366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'FaceVertexCData'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hsv(6),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'flat'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view(3);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tight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patch(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'Vertices'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'FaceVertexCData'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hsv(8),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'interp'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view(3);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tight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1041400"/>
            <a:ext cx="83820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32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032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2032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professional!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cape</a:t>
            </a:r>
          </a:p>
          <a:p>
            <a:pPr>
              <a:lnSpc>
                <a:spcPts val="23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X=conv2(ones(9,9)/81,cumsum(cumsum(randn(100,100)),2));</a:t>
            </a:r>
          </a:p>
          <a:p>
            <a:pPr>
              <a:lnSpc>
                <a:spcPts val="24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'EdgeColor'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'none'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'EdgeLighting'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'Phong'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'FaceColor'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'interp'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colormap(map);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caxis([-10,300]);</a:t>
            </a:r>
          </a:p>
          <a:p>
            <a:pPr>
              <a:lnSpc>
                <a:spcPts val="2400"/>
              </a:lnSpc>
              <a:tabLst>
                <a:tab pos="203200" algn="l"/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3352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Logarithm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2019300"/>
            <a:ext cx="31369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logspace(-1,1,100);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x.^2;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subplot(2,2,1);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'Plot'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subplot(2,2,2);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3632200"/>
            <a:ext cx="2451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semilogx(x,y);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'Semilogx'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4178300"/>
            <a:ext cx="2044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subplot(2,2,3);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semilogy(x,y);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4724400"/>
            <a:ext cx="245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'Semilogy'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49911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subplot(2,2,4);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5283200"/>
            <a:ext cx="2184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loglog(x,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'Loglog'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5943600"/>
            <a:ext cx="299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'XGrid'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'on'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3784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784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37846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36703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" y="2133600"/>
            <a:ext cx="2540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9177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37846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27500" y="3873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3784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38735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3784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3670300"/>
            <a:ext cx="165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2133600"/>
            <a:ext cx="2540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19177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Semilogx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6007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6007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60071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58801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57912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50927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50038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4305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4216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1402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Semilogy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59944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27500" y="6083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5994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6083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5994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58801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5803900"/>
            <a:ext cx="190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5400" algn="l"/>
              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50927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50038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43053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42164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4140200"/>
            <a:ext cx="44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4025900" y="2336800"/>
            <a:ext cx="546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Y-axis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8305800" y="2336800"/>
            <a:ext cx="622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Y-axis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62000"/>
            <a:ext cx="2349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plotyy()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4343400"/>
            <a:ext cx="77724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0:0.01:20;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200*exp(-0.05*x).*sin(x);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0.8*exp(-0.5*x).*sin(10*x);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[AX,H1,H2]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plotyy(x,y1,x,y2);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set(get(AX(1),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'Ylabel'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'String'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Y-axis'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set(get(AX(2),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'Ylabel'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'String'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'Right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Y-axis'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'Labeling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plotyy'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set(H1,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'LineStyle'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'--'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set(H2,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'LineStyle'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':'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886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886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38862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38862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3784600"/>
            <a:ext cx="228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1028700"/>
            <a:ext cx="2286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		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  <a:tab pos="165100" algn="l"/>
              </a:tabLst>
            </a:pPr>
            <a:r>
              <a:rPr lang="en-US" altLang="zh-CN" sz="9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825500"/>
            <a:ext cx="749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US" altLang="zh-CN" sz="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plotyy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29600" y="37973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9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18500" y="1028700"/>
            <a:ext cx="1905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05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921000"/>
            <a:ext cx="2743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randn(1,1000);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subplot(2,1,1);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517900"/>
            <a:ext cx="167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hist(y,10);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860800"/>
            <a:ext cx="2895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'Bins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10'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subplot(2,1,2);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hist(y,50);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'Bins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50'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36449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36449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36449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364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364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364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364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364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35306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29718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6235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98800" algn="l"/>
                <a:tab pos="5562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Histogram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098800" algn="l"/>
                <a:tab pos="5562600" algn="l"/>
              </a:tabLst>
            </a:pPr>
            <a:r>
              <a:rPr lang="en-US" altLang="zh-CN" dirty="0" smtClean="0"/>
              <a:t>		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Bins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300"/>
              </a:lnSpc>
              <a:tabLst>
                <a:tab pos="3098800" algn="l"/>
                <a:tab pos="5562600" algn="l"/>
              </a:tabLst>
            </a:pPr>
            <a:r>
              <a:rPr lang="en-US" altLang="zh-CN" dirty="0" smtClean="0"/>
              <a:t>	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098800" algn="l"/>
                <a:tab pos="5562600" algn="l"/>
              </a:tabLst>
            </a:pPr>
            <a:r>
              <a:rPr lang="en-US" altLang="zh-CN" dirty="0" smtClean="0"/>
              <a:t>	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59182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59182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59182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918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5918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5918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5918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0" y="5918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57912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4229100"/>
            <a:ext cx="165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4013200"/>
            <a:ext cx="660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Bins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" y="5575300"/>
            <a:ext cx="76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" y="3924300"/>
            <a:ext cx="76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721100"/>
            <a:ext cx="151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bargraph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62484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5575300"/>
            <a:ext cx="76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3924300"/>
            <a:ext cx="76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3721100"/>
            <a:ext cx="151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bargraph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05700" y="5969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48600" y="5842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66100" y="5715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0" y="5588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39200" y="5461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5626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5753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5334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4686300"/>
            <a:ext cx="165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3949700"/>
            <a:ext cx="1003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1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bargraph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190500"/>
            <a:ext cx="43307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79400" algn="l"/>
                <a:tab pos="2603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79400" algn="l"/>
                <a:tab pos="26035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79400" algn="l"/>
                <a:tab pos="2603500" algn="l"/>
              </a:tabLst>
            </a:pP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  <a:p>
            <a:pPr>
              <a:lnSpc>
                <a:spcPts val="0"/>
              </a:lnSpc>
              <a:tabLst>
                <a:tab pos="279400" algn="l"/>
                <a:tab pos="2603500" algn="l"/>
              </a:tabLst>
            </a:pPr>
            <a:r>
              <a:rPr lang="en-US" altLang="zh-CN" dirty="0" smtClean="0"/>
              <a:t>		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[x;1:5];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184400"/>
            <a:ext cx="8369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bar(x);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bargraph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vector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bar(y);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bargraph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vector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y'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bar3(y);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3D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bargraph'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7416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Stacked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5435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3175000"/>
            <a:ext cx="1397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2133600"/>
            <a:ext cx="1397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968500"/>
            <a:ext cx="46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Stacked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5549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3162300"/>
            <a:ext cx="635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968500"/>
            <a:ext cx="584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2489200"/>
            <a:ext cx="2438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[x;1:5];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3149600"/>
            <a:ext cx="3048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bar(y,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'stacked'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'Stacked'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barh(y);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title(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'Horizontal'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6223000"/>
            <a:ext cx="6311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37338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4305300"/>
            <a:ext cx="25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5118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45720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37338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81400" y="4305300"/>
            <a:ext cx="25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55118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5593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89900" y="42926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52070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4432300"/>
            <a:ext cx="355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4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61976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11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Pie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30];</a:t>
            </a:r>
          </a:p>
          <a:p>
            <a:pPr>
              <a:lnSpc>
                <a:spcPts val="24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pie(a);</a:t>
            </a:r>
          </a:p>
          <a:p>
            <a:pPr>
              <a:lnSpc>
                <a:spcPts val="24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pie(a,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[0,0,0,1]);</a:t>
            </a:r>
          </a:p>
          <a:p>
            <a:pPr>
              <a:lnSpc>
                <a:spcPts val="24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pie3(a,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[0,0,0,1]);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6235700"/>
            <a:ext cx="7734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