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	<Relationship Id="rId3" Type="http://schemas.openxmlformats.org/officeDocument/2006/relationships/hyperlink" Target="http://www.mathworks.com/help/matlab/creating_guis/adding-components-to-the-gui.html#bq2v7j3"
		TargetMode="External" />
	<Relationship Id="rId4" Type="http://schemas.openxmlformats.org/officeDocument/2006/relationships/hyperlink" Target="http://www.mathworks.com/help/matlab/creating_guis/adding-components-to-the-gui.html#bq2v7j3"
		TargetMode="External" />
	<Relationship Id="rId5" Type="http://schemas.openxmlformats.org/officeDocument/2006/relationships/hyperlink" Target="http://www.mathworks.com/help/matlab/creating_guis/adding-components-to-the-gui.html#bq2v7k4"
		TargetMode="External" />
	<Relationship Id="rId6" Type="http://schemas.openxmlformats.org/officeDocument/2006/relationships/hyperlink" Target="http://www.mathworks.com/help/matlab/creating_guis/adding-components-to-the-gui.html#bq2v7ld"
		TargetMode="External" />
	<Relationship Id="rId7" Type="http://schemas.openxmlformats.org/officeDocument/2006/relationships/hyperlink" Target="http://www.mathworks.com/help/matlab/creating_guis/adding-components-to-the-gui.html#bq2v7ld"
		TargetMode="External" />
	<Relationship Id="rId8" Type="http://schemas.openxmlformats.org/officeDocument/2006/relationships/hyperlink" Target="http://www.mathworks.com/help/matlab/creating_guis/adding-components-to-the-gui.html#bq2v7lq"
		TargetMode="External" />
	<Relationship Id="rId9" Type="http://schemas.openxmlformats.org/officeDocument/2006/relationships/hyperlink" Target="http://www.mathworks.com/help/matlab/creating_guis/adding-components-to-the-gui.html#bq2v7lq"
		TargetMode="External" />
	<Relationship Id="rId10" Type="http://schemas.openxmlformats.org/officeDocument/2006/relationships/hyperlink" Target="http://www.mathworks.com/help/matlab/creating_guis/adding-components-to-the-gui.html#bq2v7lt"
		TargetMode="External" />
	<Relationship Id="rId11" Type="http://schemas.openxmlformats.org/officeDocument/2006/relationships/hyperlink" Target="http://www.mathworks.com/help/matlab/creating_guis/adding-components-to-the-gui.html#bq2v7lt"
		TargetMode="External" />
	<Relationship Id="rId12" Type="http://schemas.openxmlformats.org/officeDocument/2006/relationships/hyperlink" Target="http://www.mathworks.com/help/matlab/creating_guis/adding-components-to-the-gui.html#bq2v7lw"
		TargetMode="External" />
	<Relationship Id="rId13" Type="http://schemas.openxmlformats.org/officeDocument/2006/relationships/hyperlink" Target="http://www.mathworks.com/help/matlab/creating_guis/adding-components-to-the-gui.html#bq2v7lw"
		TargetMode="External" />
	<Relationship Id="rId14" Type="http://schemas.openxmlformats.org/officeDocument/2006/relationships/hyperlink" Target="http://www.mathworks.com/help/matlab/creating_guis/adding-components-to-the-gui.html#bq2v7ly"
		TargetMode="External" />
	<Relationship Id="rId15" Type="http://schemas.openxmlformats.org/officeDocument/2006/relationships/hyperlink" Target="http://www.mathworks.com/help/matlab/creating_guis/adding-components-to-the-gui.html#bq2v7ly"
		TargetMode="External" />
	<Relationship Id="rId16" Type="http://schemas.openxmlformats.org/officeDocument/2006/relationships/hyperlink" Target="http://www.mathworks.com/help/matlab/creating_guis/adding-components-to-the-gui.html#bq2v7lz"
		TargetMode="External" />
	<Relationship Id="rId17" Type="http://schemas.openxmlformats.org/officeDocument/2006/relationships/hyperlink" Target="http://www.mathworks.com/help/matlab/creating_guis/adding-components-to-the-gui.html#bq2v7lz"
		TargetMode="External" />
	<Relationship Id="rId18" Type="http://schemas.openxmlformats.org/officeDocument/2006/relationships/hyperlink" Target="http://www.mathworks.com/help/matlab/creating_guis/adding-components-to-the-gui.html#bq2v7o4"
		TargetMode="External" />
	<Relationship Id="rId19" Type="http://schemas.openxmlformats.org/officeDocument/2006/relationships/hyperlink" Target="http://www.mathworks.com/help/matlab/creating_guis/adding-components-to-the-gui.html#bq2v7o4"
		TargetMode="External" />
	<Relationship Id="rId20" Type="http://schemas.openxmlformats.org/officeDocument/2006/relationships/hyperlink" Target="http://www.mathworks.com/help/matlab/creating_guis/adding-components-to-the-gui.html#brhj849"
		TargetMode="External" />
	<Relationship Id="rId21" Type="http://schemas.openxmlformats.org/officeDocument/2006/relationships/hyperlink" Target="http://www.mathworks.com/help/matlab/creating_guis/adding-components-to-the-gui.html#bq2upa2-1"
		TargetMode="External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	<Relationship Id="rId3" Type="http://schemas.openxmlformats.org/officeDocument/2006/relationships/image" Target="../media/image19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2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	<Relationship Id="rId3" Type="http://schemas.openxmlformats.org/officeDocument/2006/relationships/image" Target="../media/image3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	<Relationship Id="rId3" Type="http://schemas.openxmlformats.org/officeDocument/2006/relationships/image" Target="../media/image5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	<Relationship Id="rId3" Type="http://schemas.openxmlformats.org/officeDocument/2006/relationships/image" Target="../media/image7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	<Relationship Id="rId3" Type="http://schemas.openxmlformats.org/officeDocument/2006/relationships/image" Target="../media/image9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	<Relationship Id="rId3" Type="http://schemas.openxmlformats.org/officeDocument/2006/relationships/image" Target="../media/image11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6655" y="3389376"/>
            <a:ext cx="7867650" cy="38100"/>
          </a:xfrm>
          <a:custGeom>
            <a:avLst/>
            <a:gdLst>
              <a:gd name="connsiteX0" fmla="*/ 9525 w 7867650"/>
              <a:gd name="connsiteY0" fmla="*/ 9525 h 38100"/>
              <a:gd name="connsiteX1" fmla="*/ 7858125 w 7867650"/>
              <a:gd name="connsiteY1" fmla="*/ 11048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67650" h="38100">
                <a:moveTo>
                  <a:pt x="9525" y="9525"/>
                </a:moveTo>
                <a:lnTo>
                  <a:pt x="7858125" y="11048"/>
                </a:lnTo>
              </a:path>
            </a:pathLst>
          </a:custGeom>
          <a:ln w="12700">
            <a:solidFill>
              <a:srgbClr val="d2533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152900"/>
            <a:ext cx="3225800" cy="2425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74700" y="1803400"/>
            <a:ext cx="76581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700"/>
              </a:lnSpc>
              <a:tabLst>
							</a:tabLst>
            </a:pP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632200"/>
            <a:ext cx="37846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Yan-Fu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Dept.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Bio-industrial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Mechatronics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National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Taiwan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Today: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50419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3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5054600"/>
            <a:ext cx="2425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Graphical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0" y="3594100"/>
            <a:ext cx="723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Fall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4200" y="3479800"/>
            <a:ext cx="3784600" cy="3060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39800"/>
            <a:ext cx="6858000" cy="281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667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667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names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Preferences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GUIDE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042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“Show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names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palette”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2667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96153" y="2521839"/>
            <a:ext cx="1872233" cy="648461"/>
          </a:xfrm>
          <a:custGeom>
            <a:avLst/>
            <a:gdLst>
              <a:gd name="connsiteX0" fmla="*/ 0 w 1872233"/>
              <a:gd name="connsiteY0" fmla="*/ 648461 h 648461"/>
              <a:gd name="connsiteX1" fmla="*/ 1872233 w 1872233"/>
              <a:gd name="connsiteY1" fmla="*/ 648461 h 648461"/>
              <a:gd name="connsiteX2" fmla="*/ 1872233 w 1872233"/>
              <a:gd name="connsiteY2" fmla="*/ 0 h 648461"/>
              <a:gd name="connsiteX3" fmla="*/ 0 w 1872233"/>
              <a:gd name="connsiteY3" fmla="*/ 0 h 648461"/>
              <a:gd name="connsiteX4" fmla="*/ 0 w 1872233"/>
              <a:gd name="connsiteY4" fmla="*/ 648461 h 648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72233" h="648461">
                <a:moveTo>
                  <a:pt x="0" y="648461"/>
                </a:moveTo>
                <a:lnTo>
                  <a:pt x="1872233" y="648461"/>
                </a:lnTo>
                <a:lnTo>
                  <a:pt x="1872233" y="0"/>
                </a:lnTo>
                <a:lnTo>
                  <a:pt x="0" y="0"/>
                </a:lnTo>
                <a:lnTo>
                  <a:pt x="0" y="64846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82818" y="2508504"/>
            <a:ext cx="1898903" cy="675131"/>
          </a:xfrm>
          <a:custGeom>
            <a:avLst/>
            <a:gdLst>
              <a:gd name="connsiteX0" fmla="*/ 13334 w 1898903"/>
              <a:gd name="connsiteY0" fmla="*/ 661797 h 675131"/>
              <a:gd name="connsiteX1" fmla="*/ 1885568 w 1898903"/>
              <a:gd name="connsiteY1" fmla="*/ 661797 h 675131"/>
              <a:gd name="connsiteX2" fmla="*/ 1885568 w 1898903"/>
              <a:gd name="connsiteY2" fmla="*/ 13335 h 675131"/>
              <a:gd name="connsiteX3" fmla="*/ 13334 w 1898903"/>
              <a:gd name="connsiteY3" fmla="*/ 13335 h 675131"/>
              <a:gd name="connsiteX4" fmla="*/ 13334 w 1898903"/>
              <a:gd name="connsiteY4" fmla="*/ 661797 h 6751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98903" h="675131">
                <a:moveTo>
                  <a:pt x="13334" y="661797"/>
                </a:moveTo>
                <a:lnTo>
                  <a:pt x="1885568" y="661797"/>
                </a:lnTo>
                <a:lnTo>
                  <a:pt x="1885568" y="13335"/>
                </a:lnTo>
                <a:lnTo>
                  <a:pt x="13334" y="13335"/>
                </a:lnTo>
                <a:lnTo>
                  <a:pt x="13334" y="66179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65141" y="2837560"/>
            <a:ext cx="720343" cy="427101"/>
          </a:xfrm>
          <a:custGeom>
            <a:avLst/>
            <a:gdLst>
              <a:gd name="connsiteX0" fmla="*/ 707008 w 720343"/>
              <a:gd name="connsiteY0" fmla="*/ 13335 h 427101"/>
              <a:gd name="connsiteX1" fmla="*/ 13334 w 720343"/>
              <a:gd name="connsiteY1" fmla="*/ 413766 h 427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0343" h="427101">
                <a:moveTo>
                  <a:pt x="707008" y="13335"/>
                </a:moveTo>
                <a:lnTo>
                  <a:pt x="13334" y="413766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00" y="2603500"/>
            <a:ext cx="5930900" cy="4152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203200"/>
            <a:ext cx="3759200" cy="231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66700" algn="l"/>
              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                <a:tab pos="2667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buttons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38700" y="228600"/>
            <a:ext cx="2590800" cy="298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342900" algn="l"/>
                <a:tab pos="1181100" algn="l"/>
                <a:tab pos="12065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42900" algn="l"/>
                <a:tab pos="1181100" algn="l"/>
                <a:tab pos="12065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pop-up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menu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2900" algn="l"/>
                <a:tab pos="1181100" algn="l"/>
                <a:tab pos="12065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axes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  <a:tab pos="1181100" algn="l"/>
                <a:tab pos="1206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Click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see</a:t>
            </a:r>
          </a:p>
          <a:p>
            <a:pPr>
              <a:lnSpc>
                <a:spcPts val="2100"/>
              </a:lnSpc>
              <a:tabLst>
                <a:tab pos="342900" algn="l"/>
                <a:tab pos="1181100" algn="l"/>
                <a:tab pos="1206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happens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91639" y="1706841"/>
            <a:ext cx="1486408" cy="251625"/>
          </a:xfrm>
          <a:custGeom>
            <a:avLst/>
            <a:gdLst>
              <a:gd name="connsiteX0" fmla="*/ 0 w 1486408"/>
              <a:gd name="connsiteY0" fmla="*/ 251625 h 251625"/>
              <a:gd name="connsiteX1" fmla="*/ 1486408 w 1486408"/>
              <a:gd name="connsiteY1" fmla="*/ 251625 h 251625"/>
              <a:gd name="connsiteX2" fmla="*/ 1486408 w 1486408"/>
              <a:gd name="connsiteY2" fmla="*/ 0 h 251625"/>
              <a:gd name="connsiteX3" fmla="*/ 0 w 1486408"/>
              <a:gd name="connsiteY3" fmla="*/ 0 h 251625"/>
              <a:gd name="connsiteX4" fmla="*/ 0 w 1486408"/>
              <a:gd name="connsiteY4" fmla="*/ 251625 h 251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6408" h="251625">
                <a:moveTo>
                  <a:pt x="0" y="251625"/>
                </a:moveTo>
                <a:lnTo>
                  <a:pt x="1486408" y="251625"/>
                </a:lnTo>
                <a:lnTo>
                  <a:pt x="1486408" y="0"/>
                </a:lnTo>
                <a:lnTo>
                  <a:pt x="0" y="0"/>
                </a:lnTo>
                <a:lnTo>
                  <a:pt x="0" y="25162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78175" y="1706841"/>
            <a:ext cx="5858383" cy="251625"/>
          </a:xfrm>
          <a:custGeom>
            <a:avLst/>
            <a:gdLst>
              <a:gd name="connsiteX0" fmla="*/ 0 w 5858383"/>
              <a:gd name="connsiteY0" fmla="*/ 251625 h 251625"/>
              <a:gd name="connsiteX1" fmla="*/ 5858382 w 5858383"/>
              <a:gd name="connsiteY1" fmla="*/ 251625 h 251625"/>
              <a:gd name="connsiteX2" fmla="*/ 5858382 w 5858383"/>
              <a:gd name="connsiteY2" fmla="*/ 0 h 251625"/>
              <a:gd name="connsiteX3" fmla="*/ 0 w 5858383"/>
              <a:gd name="connsiteY3" fmla="*/ 0 h 251625"/>
              <a:gd name="connsiteX4" fmla="*/ 0 w 5858383"/>
              <a:gd name="connsiteY4" fmla="*/ 251625 h 251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58383" h="251625">
                <a:moveTo>
                  <a:pt x="0" y="251625"/>
                </a:moveTo>
                <a:lnTo>
                  <a:pt x="5858382" y="251625"/>
                </a:lnTo>
                <a:lnTo>
                  <a:pt x="5858382" y="0"/>
                </a:lnTo>
                <a:lnTo>
                  <a:pt x="0" y="0"/>
                </a:lnTo>
                <a:lnTo>
                  <a:pt x="0" y="25162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91639" y="2453982"/>
            <a:ext cx="1486408" cy="739305"/>
          </a:xfrm>
          <a:custGeom>
            <a:avLst/>
            <a:gdLst>
              <a:gd name="connsiteX0" fmla="*/ 0 w 1486408"/>
              <a:gd name="connsiteY0" fmla="*/ 739305 h 739305"/>
              <a:gd name="connsiteX1" fmla="*/ 1486408 w 1486408"/>
              <a:gd name="connsiteY1" fmla="*/ 739305 h 739305"/>
              <a:gd name="connsiteX2" fmla="*/ 1486408 w 1486408"/>
              <a:gd name="connsiteY2" fmla="*/ 0 h 739305"/>
              <a:gd name="connsiteX3" fmla="*/ 0 w 1486408"/>
              <a:gd name="connsiteY3" fmla="*/ 0 h 739305"/>
              <a:gd name="connsiteX4" fmla="*/ 0 w 1486408"/>
              <a:gd name="connsiteY4" fmla="*/ 739305 h 7393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6408" h="739305">
                <a:moveTo>
                  <a:pt x="0" y="739305"/>
                </a:moveTo>
                <a:lnTo>
                  <a:pt x="1486408" y="739305"/>
                </a:lnTo>
                <a:lnTo>
                  <a:pt x="1486408" y="0"/>
                </a:lnTo>
                <a:lnTo>
                  <a:pt x="0" y="0"/>
                </a:lnTo>
                <a:lnTo>
                  <a:pt x="0" y="73930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78175" y="2453982"/>
            <a:ext cx="5858383" cy="739305"/>
          </a:xfrm>
          <a:custGeom>
            <a:avLst/>
            <a:gdLst>
              <a:gd name="connsiteX0" fmla="*/ 0 w 5858383"/>
              <a:gd name="connsiteY0" fmla="*/ 739305 h 739305"/>
              <a:gd name="connsiteX1" fmla="*/ 5858382 w 5858383"/>
              <a:gd name="connsiteY1" fmla="*/ 739305 h 739305"/>
              <a:gd name="connsiteX2" fmla="*/ 5858382 w 5858383"/>
              <a:gd name="connsiteY2" fmla="*/ 0 h 739305"/>
              <a:gd name="connsiteX3" fmla="*/ 0 w 5858383"/>
              <a:gd name="connsiteY3" fmla="*/ 0 h 739305"/>
              <a:gd name="connsiteX4" fmla="*/ 0 w 5858383"/>
              <a:gd name="connsiteY4" fmla="*/ 739305 h 7393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58383" h="739305">
                <a:moveTo>
                  <a:pt x="0" y="739305"/>
                </a:moveTo>
                <a:lnTo>
                  <a:pt x="5858382" y="739305"/>
                </a:lnTo>
                <a:lnTo>
                  <a:pt x="5858382" y="0"/>
                </a:lnTo>
                <a:lnTo>
                  <a:pt x="0" y="0"/>
                </a:lnTo>
                <a:lnTo>
                  <a:pt x="0" y="73930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91639" y="3688676"/>
            <a:ext cx="1486408" cy="495465"/>
          </a:xfrm>
          <a:custGeom>
            <a:avLst/>
            <a:gdLst>
              <a:gd name="connsiteX0" fmla="*/ 0 w 1486408"/>
              <a:gd name="connsiteY0" fmla="*/ 495465 h 495465"/>
              <a:gd name="connsiteX1" fmla="*/ 1486408 w 1486408"/>
              <a:gd name="connsiteY1" fmla="*/ 495465 h 495465"/>
              <a:gd name="connsiteX2" fmla="*/ 1486408 w 1486408"/>
              <a:gd name="connsiteY2" fmla="*/ 0 h 495465"/>
              <a:gd name="connsiteX3" fmla="*/ 0 w 1486408"/>
              <a:gd name="connsiteY3" fmla="*/ 0 h 495465"/>
              <a:gd name="connsiteX4" fmla="*/ 0 w 1486408"/>
              <a:gd name="connsiteY4" fmla="*/ 495465 h 495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6408" h="495465">
                <a:moveTo>
                  <a:pt x="0" y="495465"/>
                </a:moveTo>
                <a:lnTo>
                  <a:pt x="1486408" y="495465"/>
                </a:lnTo>
                <a:lnTo>
                  <a:pt x="1486408" y="0"/>
                </a:lnTo>
                <a:lnTo>
                  <a:pt x="0" y="0"/>
                </a:lnTo>
                <a:lnTo>
                  <a:pt x="0" y="49546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78175" y="3688676"/>
            <a:ext cx="5858383" cy="495465"/>
          </a:xfrm>
          <a:custGeom>
            <a:avLst/>
            <a:gdLst>
              <a:gd name="connsiteX0" fmla="*/ 0 w 5858383"/>
              <a:gd name="connsiteY0" fmla="*/ 495465 h 495465"/>
              <a:gd name="connsiteX1" fmla="*/ 5858382 w 5858383"/>
              <a:gd name="connsiteY1" fmla="*/ 495465 h 495465"/>
              <a:gd name="connsiteX2" fmla="*/ 5858382 w 5858383"/>
              <a:gd name="connsiteY2" fmla="*/ 0 h 495465"/>
              <a:gd name="connsiteX3" fmla="*/ 0 w 5858383"/>
              <a:gd name="connsiteY3" fmla="*/ 0 h 495465"/>
              <a:gd name="connsiteX4" fmla="*/ 0 w 5858383"/>
              <a:gd name="connsiteY4" fmla="*/ 495465 h 495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58383" h="495465">
                <a:moveTo>
                  <a:pt x="0" y="495465"/>
                </a:moveTo>
                <a:lnTo>
                  <a:pt x="5858382" y="495465"/>
                </a:lnTo>
                <a:lnTo>
                  <a:pt x="5858382" y="0"/>
                </a:lnTo>
                <a:lnTo>
                  <a:pt x="0" y="0"/>
                </a:lnTo>
                <a:lnTo>
                  <a:pt x="0" y="49546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91639" y="4435818"/>
            <a:ext cx="1486408" cy="495465"/>
          </a:xfrm>
          <a:custGeom>
            <a:avLst/>
            <a:gdLst>
              <a:gd name="connsiteX0" fmla="*/ 0 w 1486408"/>
              <a:gd name="connsiteY0" fmla="*/ 495465 h 495465"/>
              <a:gd name="connsiteX1" fmla="*/ 1486408 w 1486408"/>
              <a:gd name="connsiteY1" fmla="*/ 495465 h 495465"/>
              <a:gd name="connsiteX2" fmla="*/ 1486408 w 1486408"/>
              <a:gd name="connsiteY2" fmla="*/ 0 h 495465"/>
              <a:gd name="connsiteX3" fmla="*/ 0 w 1486408"/>
              <a:gd name="connsiteY3" fmla="*/ 0 h 495465"/>
              <a:gd name="connsiteX4" fmla="*/ 0 w 1486408"/>
              <a:gd name="connsiteY4" fmla="*/ 495465 h 495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6408" h="495465">
                <a:moveTo>
                  <a:pt x="0" y="495465"/>
                </a:moveTo>
                <a:lnTo>
                  <a:pt x="1486408" y="495465"/>
                </a:lnTo>
                <a:lnTo>
                  <a:pt x="1486408" y="0"/>
                </a:lnTo>
                <a:lnTo>
                  <a:pt x="0" y="0"/>
                </a:lnTo>
                <a:lnTo>
                  <a:pt x="0" y="49546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78175" y="4435818"/>
            <a:ext cx="5858383" cy="495465"/>
          </a:xfrm>
          <a:custGeom>
            <a:avLst/>
            <a:gdLst>
              <a:gd name="connsiteX0" fmla="*/ 0 w 5858383"/>
              <a:gd name="connsiteY0" fmla="*/ 495465 h 495465"/>
              <a:gd name="connsiteX1" fmla="*/ 5858382 w 5858383"/>
              <a:gd name="connsiteY1" fmla="*/ 495465 h 495465"/>
              <a:gd name="connsiteX2" fmla="*/ 5858382 w 5858383"/>
              <a:gd name="connsiteY2" fmla="*/ 0 h 495465"/>
              <a:gd name="connsiteX3" fmla="*/ 0 w 5858383"/>
              <a:gd name="connsiteY3" fmla="*/ 0 h 495465"/>
              <a:gd name="connsiteX4" fmla="*/ 0 w 5858383"/>
              <a:gd name="connsiteY4" fmla="*/ 495465 h 495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58383" h="495465">
                <a:moveTo>
                  <a:pt x="0" y="495465"/>
                </a:moveTo>
                <a:lnTo>
                  <a:pt x="5858382" y="495465"/>
                </a:lnTo>
                <a:lnTo>
                  <a:pt x="5858382" y="0"/>
                </a:lnTo>
                <a:lnTo>
                  <a:pt x="0" y="0"/>
                </a:lnTo>
                <a:lnTo>
                  <a:pt x="0" y="49546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91639" y="5426798"/>
            <a:ext cx="1486408" cy="495465"/>
          </a:xfrm>
          <a:custGeom>
            <a:avLst/>
            <a:gdLst>
              <a:gd name="connsiteX0" fmla="*/ 0 w 1486408"/>
              <a:gd name="connsiteY0" fmla="*/ 495465 h 495465"/>
              <a:gd name="connsiteX1" fmla="*/ 1486408 w 1486408"/>
              <a:gd name="connsiteY1" fmla="*/ 495465 h 495465"/>
              <a:gd name="connsiteX2" fmla="*/ 1486408 w 1486408"/>
              <a:gd name="connsiteY2" fmla="*/ 0 h 495465"/>
              <a:gd name="connsiteX3" fmla="*/ 0 w 1486408"/>
              <a:gd name="connsiteY3" fmla="*/ 0 h 495465"/>
              <a:gd name="connsiteX4" fmla="*/ 0 w 1486408"/>
              <a:gd name="connsiteY4" fmla="*/ 495465 h 495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6408" h="495465">
                <a:moveTo>
                  <a:pt x="0" y="495465"/>
                </a:moveTo>
                <a:lnTo>
                  <a:pt x="1486408" y="495465"/>
                </a:lnTo>
                <a:lnTo>
                  <a:pt x="1486408" y="0"/>
                </a:lnTo>
                <a:lnTo>
                  <a:pt x="0" y="0"/>
                </a:lnTo>
                <a:lnTo>
                  <a:pt x="0" y="49546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78175" y="5426798"/>
            <a:ext cx="5858383" cy="495465"/>
          </a:xfrm>
          <a:custGeom>
            <a:avLst/>
            <a:gdLst>
              <a:gd name="connsiteX0" fmla="*/ 0 w 5858383"/>
              <a:gd name="connsiteY0" fmla="*/ 495465 h 495465"/>
              <a:gd name="connsiteX1" fmla="*/ 5858382 w 5858383"/>
              <a:gd name="connsiteY1" fmla="*/ 495465 h 495465"/>
              <a:gd name="connsiteX2" fmla="*/ 5858382 w 5858383"/>
              <a:gd name="connsiteY2" fmla="*/ 0 h 495465"/>
              <a:gd name="connsiteX3" fmla="*/ 0 w 5858383"/>
              <a:gd name="connsiteY3" fmla="*/ 0 h 495465"/>
              <a:gd name="connsiteX4" fmla="*/ 0 w 5858383"/>
              <a:gd name="connsiteY4" fmla="*/ 495465 h 495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58383" h="495465">
                <a:moveTo>
                  <a:pt x="0" y="495465"/>
                </a:moveTo>
                <a:lnTo>
                  <a:pt x="5858382" y="495465"/>
                </a:lnTo>
                <a:lnTo>
                  <a:pt x="5858382" y="0"/>
                </a:lnTo>
                <a:lnTo>
                  <a:pt x="0" y="0"/>
                </a:lnTo>
                <a:lnTo>
                  <a:pt x="0" y="49546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91639" y="6173889"/>
            <a:ext cx="1486408" cy="495465"/>
          </a:xfrm>
          <a:custGeom>
            <a:avLst/>
            <a:gdLst>
              <a:gd name="connsiteX0" fmla="*/ 0 w 1486408"/>
              <a:gd name="connsiteY0" fmla="*/ 495465 h 495465"/>
              <a:gd name="connsiteX1" fmla="*/ 1486408 w 1486408"/>
              <a:gd name="connsiteY1" fmla="*/ 495465 h 495465"/>
              <a:gd name="connsiteX2" fmla="*/ 1486408 w 1486408"/>
              <a:gd name="connsiteY2" fmla="*/ 0 h 495465"/>
              <a:gd name="connsiteX3" fmla="*/ 0 w 1486408"/>
              <a:gd name="connsiteY3" fmla="*/ 0 h 495465"/>
              <a:gd name="connsiteX4" fmla="*/ 0 w 1486408"/>
              <a:gd name="connsiteY4" fmla="*/ 495465 h 495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6408" h="495465">
                <a:moveTo>
                  <a:pt x="0" y="495465"/>
                </a:moveTo>
                <a:lnTo>
                  <a:pt x="1486408" y="495465"/>
                </a:lnTo>
                <a:lnTo>
                  <a:pt x="1486408" y="0"/>
                </a:lnTo>
                <a:lnTo>
                  <a:pt x="0" y="0"/>
                </a:lnTo>
                <a:lnTo>
                  <a:pt x="0" y="49546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78175" y="6173889"/>
            <a:ext cx="5858383" cy="495465"/>
          </a:xfrm>
          <a:custGeom>
            <a:avLst/>
            <a:gdLst>
              <a:gd name="connsiteX0" fmla="*/ 0 w 5858383"/>
              <a:gd name="connsiteY0" fmla="*/ 495465 h 495465"/>
              <a:gd name="connsiteX1" fmla="*/ 5858382 w 5858383"/>
              <a:gd name="connsiteY1" fmla="*/ 495465 h 495465"/>
              <a:gd name="connsiteX2" fmla="*/ 5858382 w 5858383"/>
              <a:gd name="connsiteY2" fmla="*/ 0 h 495465"/>
              <a:gd name="connsiteX3" fmla="*/ 0 w 5858383"/>
              <a:gd name="connsiteY3" fmla="*/ 0 h 495465"/>
              <a:gd name="connsiteX4" fmla="*/ 0 w 5858383"/>
              <a:gd name="connsiteY4" fmla="*/ 495465 h 495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58383" h="495465">
                <a:moveTo>
                  <a:pt x="0" y="495465"/>
                </a:moveTo>
                <a:lnTo>
                  <a:pt x="5858382" y="495465"/>
                </a:lnTo>
                <a:lnTo>
                  <a:pt x="5858382" y="0"/>
                </a:lnTo>
                <a:lnTo>
                  <a:pt x="0" y="0"/>
                </a:lnTo>
                <a:lnTo>
                  <a:pt x="0" y="495465"/>
                </a:lnTo>
              </a:path>
            </a:pathLst>
          </a:custGeom>
          <a:solidFill>
            <a:srgbClr val="e2df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5289" y="1700529"/>
            <a:ext cx="7357618" cy="25400"/>
          </a:xfrm>
          <a:custGeom>
            <a:avLst/>
            <a:gdLst>
              <a:gd name="connsiteX0" fmla="*/ 6350 w 7357618"/>
              <a:gd name="connsiteY0" fmla="*/ 6350 h 25400"/>
              <a:gd name="connsiteX1" fmla="*/ 7351267 w 735761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57618" h="25400">
                <a:moveTo>
                  <a:pt x="6350" y="6350"/>
                </a:moveTo>
                <a:lnTo>
                  <a:pt x="7351267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5289" y="1448816"/>
            <a:ext cx="7357618" cy="25400"/>
          </a:xfrm>
          <a:custGeom>
            <a:avLst/>
            <a:gdLst>
              <a:gd name="connsiteX0" fmla="*/ 6350 w 7357618"/>
              <a:gd name="connsiteY0" fmla="*/ 6350 h 25400"/>
              <a:gd name="connsiteX1" fmla="*/ 7351267 w 735761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57618" h="25400">
                <a:moveTo>
                  <a:pt x="6350" y="6350"/>
                </a:moveTo>
                <a:lnTo>
                  <a:pt x="7351267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5289" y="6663004"/>
            <a:ext cx="7357618" cy="25400"/>
          </a:xfrm>
          <a:custGeom>
            <a:avLst/>
            <a:gdLst>
              <a:gd name="connsiteX0" fmla="*/ 6350 w 7357618"/>
              <a:gd name="connsiteY0" fmla="*/ 6350 h 25400"/>
              <a:gd name="connsiteX1" fmla="*/ 7351267 w 735761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57618" h="25400">
                <a:moveTo>
                  <a:pt x="6350" y="6350"/>
                </a:moveTo>
                <a:lnTo>
                  <a:pt x="7351267" y="6350"/>
                </a:lnTo>
              </a:path>
            </a:pathLst>
          </a:custGeom>
          <a:ln w="12700">
            <a:solidFill>
              <a:srgbClr val="726056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94942" y="1929383"/>
            <a:ext cx="1105661" cy="15239"/>
          </a:xfrm>
          <a:custGeom>
            <a:avLst/>
            <a:gdLst>
              <a:gd name="connsiteX0" fmla="*/ 0 w 1105661"/>
              <a:gd name="connsiteY0" fmla="*/ 0 h 15239"/>
              <a:gd name="connsiteX1" fmla="*/ 368553 w 1105661"/>
              <a:gd name="connsiteY1" fmla="*/ 0 h 15239"/>
              <a:gd name="connsiteX2" fmla="*/ 737107 w 1105661"/>
              <a:gd name="connsiteY2" fmla="*/ 0 h 15239"/>
              <a:gd name="connsiteX3" fmla="*/ 1105661 w 1105661"/>
              <a:gd name="connsiteY3" fmla="*/ 0 h 15239"/>
              <a:gd name="connsiteX4" fmla="*/ 1105661 w 1105661"/>
              <a:gd name="connsiteY4" fmla="*/ 15239 h 15239"/>
              <a:gd name="connsiteX5" fmla="*/ 737107 w 1105661"/>
              <a:gd name="connsiteY5" fmla="*/ 15239 h 15239"/>
              <a:gd name="connsiteX6" fmla="*/ 368553 w 1105661"/>
              <a:gd name="connsiteY6" fmla="*/ 15239 h 15239"/>
              <a:gd name="connsiteX7" fmla="*/ 0 w 1105661"/>
              <a:gd name="connsiteY7" fmla="*/ 15239 h 15239"/>
              <a:gd name="connsiteX8" fmla="*/ 0 w 1105661"/>
              <a:gd name="connsiteY8" fmla="*/ 0 h 15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105661" h="15239">
                <a:moveTo>
                  <a:pt x="0" y="0"/>
                </a:moveTo>
                <a:lnTo>
                  <a:pt x="368553" y="0"/>
                </a:lnTo>
                <a:lnTo>
                  <a:pt x="737107" y="0"/>
                </a:lnTo>
                <a:lnTo>
                  <a:pt x="1105661" y="0"/>
                </a:lnTo>
                <a:lnTo>
                  <a:pt x="1105661" y="15239"/>
                </a:lnTo>
                <a:lnTo>
                  <a:pt x="737107" y="15239"/>
                </a:lnTo>
                <a:lnTo>
                  <a:pt x="368553" y="15239"/>
                </a:lnTo>
                <a:lnTo>
                  <a:pt x="0" y="15239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94942" y="2181098"/>
            <a:ext cx="518922" cy="15239"/>
          </a:xfrm>
          <a:custGeom>
            <a:avLst/>
            <a:gdLst>
              <a:gd name="connsiteX0" fmla="*/ 0 w 518922"/>
              <a:gd name="connsiteY0" fmla="*/ 0 h 15239"/>
              <a:gd name="connsiteX1" fmla="*/ 259460 w 518922"/>
              <a:gd name="connsiteY1" fmla="*/ 0 h 15239"/>
              <a:gd name="connsiteX2" fmla="*/ 518922 w 518922"/>
              <a:gd name="connsiteY2" fmla="*/ 0 h 15239"/>
              <a:gd name="connsiteX3" fmla="*/ 518922 w 518922"/>
              <a:gd name="connsiteY3" fmla="*/ 15239 h 15239"/>
              <a:gd name="connsiteX4" fmla="*/ 259460 w 518922"/>
              <a:gd name="connsiteY4" fmla="*/ 15239 h 15239"/>
              <a:gd name="connsiteX5" fmla="*/ 0 w 518922"/>
              <a:gd name="connsiteY5" fmla="*/ 15239 h 15239"/>
              <a:gd name="connsiteX6" fmla="*/ 0 w 518922"/>
              <a:gd name="connsiteY6" fmla="*/ 0 h 15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18922" h="15239">
                <a:moveTo>
                  <a:pt x="0" y="0"/>
                </a:moveTo>
                <a:lnTo>
                  <a:pt x="259460" y="0"/>
                </a:lnTo>
                <a:lnTo>
                  <a:pt x="518922" y="0"/>
                </a:lnTo>
                <a:lnTo>
                  <a:pt x="518922" y="15239"/>
                </a:lnTo>
                <a:lnTo>
                  <a:pt x="259460" y="15239"/>
                </a:lnTo>
                <a:lnTo>
                  <a:pt x="0" y="15239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94942" y="2676525"/>
            <a:ext cx="1172717" cy="15239"/>
          </a:xfrm>
          <a:custGeom>
            <a:avLst/>
            <a:gdLst>
              <a:gd name="connsiteX0" fmla="*/ 0 w 1172717"/>
              <a:gd name="connsiteY0" fmla="*/ 0 h 15239"/>
              <a:gd name="connsiteX1" fmla="*/ 293115 w 1172717"/>
              <a:gd name="connsiteY1" fmla="*/ 0 h 15239"/>
              <a:gd name="connsiteX2" fmla="*/ 586358 w 1172717"/>
              <a:gd name="connsiteY2" fmla="*/ 0 h 15239"/>
              <a:gd name="connsiteX3" fmla="*/ 879475 w 1172717"/>
              <a:gd name="connsiteY3" fmla="*/ 0 h 15239"/>
              <a:gd name="connsiteX4" fmla="*/ 1172717 w 1172717"/>
              <a:gd name="connsiteY4" fmla="*/ 0 h 15239"/>
              <a:gd name="connsiteX5" fmla="*/ 1172717 w 1172717"/>
              <a:gd name="connsiteY5" fmla="*/ 15239 h 15239"/>
              <a:gd name="connsiteX6" fmla="*/ 879475 w 1172717"/>
              <a:gd name="connsiteY6" fmla="*/ 15239 h 15239"/>
              <a:gd name="connsiteX7" fmla="*/ 586358 w 1172717"/>
              <a:gd name="connsiteY7" fmla="*/ 15239 h 15239"/>
              <a:gd name="connsiteX8" fmla="*/ 293115 w 1172717"/>
              <a:gd name="connsiteY8" fmla="*/ 15239 h 15239"/>
              <a:gd name="connsiteX9" fmla="*/ 0 w 1172717"/>
              <a:gd name="connsiteY9" fmla="*/ 15239 h 15239"/>
              <a:gd name="connsiteX10" fmla="*/ 0 w 1172717"/>
              <a:gd name="connsiteY10" fmla="*/ 0 h 15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172717" h="15239">
                <a:moveTo>
                  <a:pt x="0" y="0"/>
                </a:moveTo>
                <a:lnTo>
                  <a:pt x="293115" y="0"/>
                </a:lnTo>
                <a:lnTo>
                  <a:pt x="586358" y="0"/>
                </a:lnTo>
                <a:lnTo>
                  <a:pt x="879475" y="0"/>
                </a:lnTo>
                <a:lnTo>
                  <a:pt x="1172717" y="0"/>
                </a:lnTo>
                <a:lnTo>
                  <a:pt x="1172717" y="15239"/>
                </a:lnTo>
                <a:lnTo>
                  <a:pt x="879475" y="15239"/>
                </a:lnTo>
                <a:lnTo>
                  <a:pt x="586358" y="15239"/>
                </a:lnTo>
                <a:lnTo>
                  <a:pt x="293115" y="15239"/>
                </a:lnTo>
                <a:lnTo>
                  <a:pt x="0" y="15239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94942" y="3415791"/>
            <a:ext cx="982217" cy="15240"/>
          </a:xfrm>
          <a:custGeom>
            <a:avLst/>
            <a:gdLst>
              <a:gd name="connsiteX0" fmla="*/ 0 w 982217"/>
              <a:gd name="connsiteY0" fmla="*/ 0 h 15240"/>
              <a:gd name="connsiteX1" fmla="*/ 327405 w 982217"/>
              <a:gd name="connsiteY1" fmla="*/ 0 h 15240"/>
              <a:gd name="connsiteX2" fmla="*/ 654811 w 982217"/>
              <a:gd name="connsiteY2" fmla="*/ 0 h 15240"/>
              <a:gd name="connsiteX3" fmla="*/ 982217 w 982217"/>
              <a:gd name="connsiteY3" fmla="*/ 0 h 15240"/>
              <a:gd name="connsiteX4" fmla="*/ 982217 w 982217"/>
              <a:gd name="connsiteY4" fmla="*/ 15240 h 15240"/>
              <a:gd name="connsiteX5" fmla="*/ 654811 w 982217"/>
              <a:gd name="connsiteY5" fmla="*/ 15240 h 15240"/>
              <a:gd name="connsiteX6" fmla="*/ 327405 w 982217"/>
              <a:gd name="connsiteY6" fmla="*/ 15240 h 15240"/>
              <a:gd name="connsiteX7" fmla="*/ 0 w 982217"/>
              <a:gd name="connsiteY7" fmla="*/ 15240 h 15240"/>
              <a:gd name="connsiteX8" fmla="*/ 0 w 982217"/>
              <a:gd name="connsiteY8" fmla="*/ 0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82217" h="15240">
                <a:moveTo>
                  <a:pt x="0" y="0"/>
                </a:moveTo>
                <a:lnTo>
                  <a:pt x="327405" y="0"/>
                </a:lnTo>
                <a:lnTo>
                  <a:pt x="654811" y="0"/>
                </a:lnTo>
                <a:lnTo>
                  <a:pt x="982217" y="0"/>
                </a:lnTo>
                <a:lnTo>
                  <a:pt x="982217" y="15240"/>
                </a:lnTo>
                <a:lnTo>
                  <a:pt x="654811" y="15240"/>
                </a:lnTo>
                <a:lnTo>
                  <a:pt x="327405" y="15240"/>
                </a:lnTo>
                <a:lnTo>
                  <a:pt x="0" y="15240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94942" y="3911346"/>
            <a:ext cx="775715" cy="15240"/>
          </a:xfrm>
          <a:custGeom>
            <a:avLst/>
            <a:gdLst>
              <a:gd name="connsiteX0" fmla="*/ 0 w 775715"/>
              <a:gd name="connsiteY0" fmla="*/ 0 h 15240"/>
              <a:gd name="connsiteX1" fmla="*/ 258572 w 775715"/>
              <a:gd name="connsiteY1" fmla="*/ 0 h 15240"/>
              <a:gd name="connsiteX2" fmla="*/ 517143 w 775715"/>
              <a:gd name="connsiteY2" fmla="*/ 0 h 15240"/>
              <a:gd name="connsiteX3" fmla="*/ 775715 w 775715"/>
              <a:gd name="connsiteY3" fmla="*/ 0 h 15240"/>
              <a:gd name="connsiteX4" fmla="*/ 775715 w 775715"/>
              <a:gd name="connsiteY4" fmla="*/ 15239 h 15240"/>
              <a:gd name="connsiteX5" fmla="*/ 517143 w 775715"/>
              <a:gd name="connsiteY5" fmla="*/ 15239 h 15240"/>
              <a:gd name="connsiteX6" fmla="*/ 258572 w 775715"/>
              <a:gd name="connsiteY6" fmla="*/ 15239 h 15240"/>
              <a:gd name="connsiteX7" fmla="*/ 0 w 775715"/>
              <a:gd name="connsiteY7" fmla="*/ 15239 h 15240"/>
              <a:gd name="connsiteX8" fmla="*/ 0 w 775715"/>
              <a:gd name="connsiteY8" fmla="*/ 0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75715" h="15240">
                <a:moveTo>
                  <a:pt x="0" y="0"/>
                </a:moveTo>
                <a:lnTo>
                  <a:pt x="258572" y="0"/>
                </a:lnTo>
                <a:lnTo>
                  <a:pt x="517143" y="0"/>
                </a:lnTo>
                <a:lnTo>
                  <a:pt x="775715" y="0"/>
                </a:lnTo>
                <a:lnTo>
                  <a:pt x="775715" y="15239"/>
                </a:lnTo>
                <a:lnTo>
                  <a:pt x="517143" y="15239"/>
                </a:lnTo>
                <a:lnTo>
                  <a:pt x="258572" y="15239"/>
                </a:lnTo>
                <a:lnTo>
                  <a:pt x="0" y="15239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94942" y="4406772"/>
            <a:ext cx="934211" cy="15240"/>
          </a:xfrm>
          <a:custGeom>
            <a:avLst/>
            <a:gdLst>
              <a:gd name="connsiteX0" fmla="*/ 0 w 934211"/>
              <a:gd name="connsiteY0" fmla="*/ 0 h 15240"/>
              <a:gd name="connsiteX1" fmla="*/ 311403 w 934211"/>
              <a:gd name="connsiteY1" fmla="*/ 0 h 15240"/>
              <a:gd name="connsiteX2" fmla="*/ 622807 w 934211"/>
              <a:gd name="connsiteY2" fmla="*/ 0 h 15240"/>
              <a:gd name="connsiteX3" fmla="*/ 934211 w 934211"/>
              <a:gd name="connsiteY3" fmla="*/ 0 h 15240"/>
              <a:gd name="connsiteX4" fmla="*/ 934211 w 934211"/>
              <a:gd name="connsiteY4" fmla="*/ 15240 h 15240"/>
              <a:gd name="connsiteX5" fmla="*/ 622807 w 934211"/>
              <a:gd name="connsiteY5" fmla="*/ 15240 h 15240"/>
              <a:gd name="connsiteX6" fmla="*/ 311403 w 934211"/>
              <a:gd name="connsiteY6" fmla="*/ 15240 h 15240"/>
              <a:gd name="connsiteX7" fmla="*/ 0 w 934211"/>
              <a:gd name="connsiteY7" fmla="*/ 15240 h 15240"/>
              <a:gd name="connsiteX8" fmla="*/ 0 w 934211"/>
              <a:gd name="connsiteY8" fmla="*/ 0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34211" h="15240">
                <a:moveTo>
                  <a:pt x="0" y="0"/>
                </a:moveTo>
                <a:lnTo>
                  <a:pt x="311403" y="0"/>
                </a:lnTo>
                <a:lnTo>
                  <a:pt x="622807" y="0"/>
                </a:lnTo>
                <a:lnTo>
                  <a:pt x="934211" y="0"/>
                </a:lnTo>
                <a:lnTo>
                  <a:pt x="934211" y="15240"/>
                </a:lnTo>
                <a:lnTo>
                  <a:pt x="622807" y="15240"/>
                </a:lnTo>
                <a:lnTo>
                  <a:pt x="311403" y="15240"/>
                </a:lnTo>
                <a:lnTo>
                  <a:pt x="0" y="15240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94942" y="4658486"/>
            <a:ext cx="1251965" cy="15240"/>
          </a:xfrm>
          <a:custGeom>
            <a:avLst/>
            <a:gdLst>
              <a:gd name="connsiteX0" fmla="*/ 0 w 1251965"/>
              <a:gd name="connsiteY0" fmla="*/ 0 h 15240"/>
              <a:gd name="connsiteX1" fmla="*/ 312927 w 1251965"/>
              <a:gd name="connsiteY1" fmla="*/ 0 h 15240"/>
              <a:gd name="connsiteX2" fmla="*/ 625982 w 1251965"/>
              <a:gd name="connsiteY2" fmla="*/ 0 h 15240"/>
              <a:gd name="connsiteX3" fmla="*/ 938910 w 1251965"/>
              <a:gd name="connsiteY3" fmla="*/ 0 h 15240"/>
              <a:gd name="connsiteX4" fmla="*/ 1251965 w 1251965"/>
              <a:gd name="connsiteY4" fmla="*/ 0 h 15240"/>
              <a:gd name="connsiteX5" fmla="*/ 1251965 w 1251965"/>
              <a:gd name="connsiteY5" fmla="*/ 15240 h 15240"/>
              <a:gd name="connsiteX6" fmla="*/ 938910 w 1251965"/>
              <a:gd name="connsiteY6" fmla="*/ 15240 h 15240"/>
              <a:gd name="connsiteX7" fmla="*/ 625982 w 1251965"/>
              <a:gd name="connsiteY7" fmla="*/ 15240 h 15240"/>
              <a:gd name="connsiteX8" fmla="*/ 312927 w 1251965"/>
              <a:gd name="connsiteY8" fmla="*/ 15240 h 15240"/>
              <a:gd name="connsiteX9" fmla="*/ 0 w 1251965"/>
              <a:gd name="connsiteY9" fmla="*/ 15240 h 15240"/>
              <a:gd name="connsiteX10" fmla="*/ 0 w 1251965"/>
              <a:gd name="connsiteY10" fmla="*/ 0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1965" h="15240">
                <a:moveTo>
                  <a:pt x="0" y="0"/>
                </a:moveTo>
                <a:lnTo>
                  <a:pt x="312927" y="0"/>
                </a:lnTo>
                <a:lnTo>
                  <a:pt x="625982" y="0"/>
                </a:lnTo>
                <a:lnTo>
                  <a:pt x="938910" y="0"/>
                </a:lnTo>
                <a:lnTo>
                  <a:pt x="1251965" y="0"/>
                </a:lnTo>
                <a:lnTo>
                  <a:pt x="1251965" y="15240"/>
                </a:lnTo>
                <a:lnTo>
                  <a:pt x="938910" y="15240"/>
                </a:lnTo>
                <a:lnTo>
                  <a:pt x="625982" y="15240"/>
                </a:lnTo>
                <a:lnTo>
                  <a:pt x="312927" y="15240"/>
                </a:lnTo>
                <a:lnTo>
                  <a:pt x="0" y="15240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94942" y="5153914"/>
            <a:ext cx="723900" cy="15240"/>
          </a:xfrm>
          <a:custGeom>
            <a:avLst/>
            <a:gdLst>
              <a:gd name="connsiteX0" fmla="*/ 0 w 723900"/>
              <a:gd name="connsiteY0" fmla="*/ 0 h 15240"/>
              <a:gd name="connsiteX1" fmla="*/ 361950 w 723900"/>
              <a:gd name="connsiteY1" fmla="*/ 0 h 15240"/>
              <a:gd name="connsiteX2" fmla="*/ 723900 w 723900"/>
              <a:gd name="connsiteY2" fmla="*/ 0 h 15240"/>
              <a:gd name="connsiteX3" fmla="*/ 723900 w 723900"/>
              <a:gd name="connsiteY3" fmla="*/ 15239 h 15240"/>
              <a:gd name="connsiteX4" fmla="*/ 361950 w 723900"/>
              <a:gd name="connsiteY4" fmla="*/ 15239 h 15240"/>
              <a:gd name="connsiteX5" fmla="*/ 0 w 723900"/>
              <a:gd name="connsiteY5" fmla="*/ 15239 h 15240"/>
              <a:gd name="connsiteX6" fmla="*/ 0 w 723900"/>
              <a:gd name="connsiteY6" fmla="*/ 0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723900" h="15240">
                <a:moveTo>
                  <a:pt x="0" y="0"/>
                </a:moveTo>
                <a:lnTo>
                  <a:pt x="361950" y="0"/>
                </a:lnTo>
                <a:lnTo>
                  <a:pt x="723900" y="0"/>
                </a:lnTo>
                <a:lnTo>
                  <a:pt x="723900" y="15239"/>
                </a:lnTo>
                <a:lnTo>
                  <a:pt x="361950" y="15239"/>
                </a:lnTo>
                <a:lnTo>
                  <a:pt x="0" y="15239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94942" y="5649379"/>
            <a:ext cx="1240535" cy="15240"/>
          </a:xfrm>
          <a:custGeom>
            <a:avLst/>
            <a:gdLst>
              <a:gd name="connsiteX0" fmla="*/ 0 w 1240535"/>
              <a:gd name="connsiteY0" fmla="*/ 0 h 15240"/>
              <a:gd name="connsiteX1" fmla="*/ 310133 w 1240535"/>
              <a:gd name="connsiteY1" fmla="*/ 0 h 15240"/>
              <a:gd name="connsiteX2" fmla="*/ 620267 w 1240535"/>
              <a:gd name="connsiteY2" fmla="*/ 0 h 15240"/>
              <a:gd name="connsiteX3" fmla="*/ 930401 w 1240535"/>
              <a:gd name="connsiteY3" fmla="*/ 0 h 15240"/>
              <a:gd name="connsiteX4" fmla="*/ 1240535 w 1240535"/>
              <a:gd name="connsiteY4" fmla="*/ 0 h 15240"/>
              <a:gd name="connsiteX5" fmla="*/ 1240535 w 1240535"/>
              <a:gd name="connsiteY5" fmla="*/ 15239 h 15240"/>
              <a:gd name="connsiteX6" fmla="*/ 930401 w 1240535"/>
              <a:gd name="connsiteY6" fmla="*/ 15239 h 15240"/>
              <a:gd name="connsiteX7" fmla="*/ 620267 w 1240535"/>
              <a:gd name="connsiteY7" fmla="*/ 15239 h 15240"/>
              <a:gd name="connsiteX8" fmla="*/ 310133 w 1240535"/>
              <a:gd name="connsiteY8" fmla="*/ 15239 h 15240"/>
              <a:gd name="connsiteX9" fmla="*/ 0 w 1240535"/>
              <a:gd name="connsiteY9" fmla="*/ 15239 h 15240"/>
              <a:gd name="connsiteX10" fmla="*/ 0 w 1240535"/>
              <a:gd name="connsiteY10" fmla="*/ 0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40535" h="15240">
                <a:moveTo>
                  <a:pt x="0" y="0"/>
                </a:moveTo>
                <a:lnTo>
                  <a:pt x="310133" y="0"/>
                </a:lnTo>
                <a:lnTo>
                  <a:pt x="620267" y="0"/>
                </a:lnTo>
                <a:lnTo>
                  <a:pt x="930401" y="0"/>
                </a:lnTo>
                <a:lnTo>
                  <a:pt x="1240535" y="0"/>
                </a:lnTo>
                <a:lnTo>
                  <a:pt x="1240535" y="15239"/>
                </a:lnTo>
                <a:lnTo>
                  <a:pt x="930401" y="15239"/>
                </a:lnTo>
                <a:lnTo>
                  <a:pt x="620267" y="15239"/>
                </a:lnTo>
                <a:lnTo>
                  <a:pt x="310133" y="15239"/>
                </a:lnTo>
                <a:lnTo>
                  <a:pt x="0" y="15239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94942" y="6144844"/>
            <a:ext cx="484631" cy="15240"/>
          </a:xfrm>
          <a:custGeom>
            <a:avLst/>
            <a:gdLst>
              <a:gd name="connsiteX0" fmla="*/ 0 w 484631"/>
              <a:gd name="connsiteY0" fmla="*/ 0 h 15240"/>
              <a:gd name="connsiteX1" fmla="*/ 242315 w 484631"/>
              <a:gd name="connsiteY1" fmla="*/ 0 h 15240"/>
              <a:gd name="connsiteX2" fmla="*/ 484631 w 484631"/>
              <a:gd name="connsiteY2" fmla="*/ 0 h 15240"/>
              <a:gd name="connsiteX3" fmla="*/ 484631 w 484631"/>
              <a:gd name="connsiteY3" fmla="*/ 15239 h 15240"/>
              <a:gd name="connsiteX4" fmla="*/ 242315 w 484631"/>
              <a:gd name="connsiteY4" fmla="*/ 15239 h 15240"/>
              <a:gd name="connsiteX5" fmla="*/ 0 w 484631"/>
              <a:gd name="connsiteY5" fmla="*/ 15239 h 15240"/>
              <a:gd name="connsiteX6" fmla="*/ 0 w 484631"/>
              <a:gd name="connsiteY6" fmla="*/ 0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84631" h="15240">
                <a:moveTo>
                  <a:pt x="0" y="0"/>
                </a:moveTo>
                <a:lnTo>
                  <a:pt x="242315" y="0"/>
                </a:lnTo>
                <a:lnTo>
                  <a:pt x="484631" y="0"/>
                </a:lnTo>
                <a:lnTo>
                  <a:pt x="484631" y="15239"/>
                </a:lnTo>
                <a:lnTo>
                  <a:pt x="242315" y="15239"/>
                </a:lnTo>
                <a:lnTo>
                  <a:pt x="0" y="15239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94942" y="6396482"/>
            <a:ext cx="452627" cy="15240"/>
          </a:xfrm>
          <a:custGeom>
            <a:avLst/>
            <a:gdLst>
              <a:gd name="connsiteX0" fmla="*/ 0 w 452627"/>
              <a:gd name="connsiteY0" fmla="*/ 0 h 15240"/>
              <a:gd name="connsiteX1" fmla="*/ 226313 w 452627"/>
              <a:gd name="connsiteY1" fmla="*/ 0 h 15240"/>
              <a:gd name="connsiteX2" fmla="*/ 452627 w 452627"/>
              <a:gd name="connsiteY2" fmla="*/ 0 h 15240"/>
              <a:gd name="connsiteX3" fmla="*/ 452627 w 452627"/>
              <a:gd name="connsiteY3" fmla="*/ 15239 h 15240"/>
              <a:gd name="connsiteX4" fmla="*/ 226313 w 452627"/>
              <a:gd name="connsiteY4" fmla="*/ 15239 h 15240"/>
              <a:gd name="connsiteX5" fmla="*/ 0 w 452627"/>
              <a:gd name="connsiteY5" fmla="*/ 15239 h 15240"/>
              <a:gd name="connsiteX6" fmla="*/ 0 w 452627"/>
              <a:gd name="connsiteY6" fmla="*/ 0 h 15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52627" h="15240">
                <a:moveTo>
                  <a:pt x="0" y="0"/>
                </a:moveTo>
                <a:lnTo>
                  <a:pt x="226313" y="0"/>
                </a:lnTo>
                <a:lnTo>
                  <a:pt x="452627" y="0"/>
                </a:lnTo>
                <a:lnTo>
                  <a:pt x="452627" y="15239"/>
                </a:lnTo>
                <a:lnTo>
                  <a:pt x="226313" y="15239"/>
                </a:lnTo>
                <a:lnTo>
                  <a:pt x="0" y="15239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" y="2120900"/>
            <a:ext cx="1422400" cy="3733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63600"/>
            <a:ext cx="6591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Objects/Components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89100" y="1676400"/>
            <a:ext cx="1244600" cy="490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Push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Button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Slider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Radio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Button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6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Check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9"/>
              </a:rPr>
              <a:t>Box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10"/>
              </a:rPr>
              <a:t>Edit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11"/>
              </a:rPr>
              <a:t>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12"/>
              </a:rPr>
              <a:t>Static</a:t>
            </a:r>
            <a:r>
              <a:rPr lang="en-US" altLang="zh-CN" sz="1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13"/>
              </a:rPr>
              <a:t>Text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14"/>
              </a:rPr>
              <a:t>Pop-Up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15"/>
              </a:rPr>
              <a:t>Menu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16"/>
              </a:rPr>
              <a:t>List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17"/>
              </a:rPr>
              <a:t>Box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18"/>
              </a:rPr>
              <a:t>Toggle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19"/>
              </a:rPr>
              <a:t>Button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20"/>
              </a:rPr>
              <a:t>Table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21"/>
              </a:rPr>
              <a:t>Axes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0" y="1689100"/>
            <a:ext cx="5816600" cy="514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Description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buttons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generate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clicked.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Sliders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accept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specified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enabling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sliding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bar.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Radio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buttons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boxes,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radio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buttons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typically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mutually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exclusive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related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radio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buttons.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boxes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generate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checked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indicate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checked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checked.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Edit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fields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enable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enter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modify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strings.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edit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input.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1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1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controls</a:t>
            </a:r>
            <a:r>
              <a:rPr lang="en-US" altLang="zh-CN" sz="1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1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lines</a:t>
            </a:r>
            <a:r>
              <a:rPr lang="en-US" altLang="zh-CN" sz="1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text.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Pop-up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menus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choices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click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arrow.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boxes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enable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one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items.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Toggle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buttons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generate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indicate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whether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turned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off.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component.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Axes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enable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graphics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graphs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00" y="2336800"/>
            <a:ext cx="6096000" cy="4267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89000"/>
            <a:ext cx="48768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Align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Align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" y="2425700"/>
            <a:ext cx="6083300" cy="425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5900" y="2425700"/>
            <a:ext cx="2336800" cy="1955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89000"/>
            <a:ext cx="56388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Buttons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Inspector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3611" y="1073022"/>
            <a:ext cx="8249920" cy="5707126"/>
          </a:xfrm>
          <a:custGeom>
            <a:avLst/>
            <a:gdLst>
              <a:gd name="connsiteX0" fmla="*/ 6350 w 8249920"/>
              <a:gd name="connsiteY0" fmla="*/ 5700775 h 5707126"/>
              <a:gd name="connsiteX1" fmla="*/ 8243570 w 8249920"/>
              <a:gd name="connsiteY1" fmla="*/ 5700775 h 5707126"/>
              <a:gd name="connsiteX2" fmla="*/ 8243570 w 8249920"/>
              <a:gd name="connsiteY2" fmla="*/ 6350 h 5707126"/>
              <a:gd name="connsiteX3" fmla="*/ 6350 w 8249920"/>
              <a:gd name="connsiteY3" fmla="*/ 6350 h 5707126"/>
              <a:gd name="connsiteX4" fmla="*/ 6350 w 8249920"/>
              <a:gd name="connsiteY4" fmla="*/ 5700775 h 5707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49920" h="5707126">
                <a:moveTo>
                  <a:pt x="6350" y="5700775"/>
                </a:moveTo>
                <a:lnTo>
                  <a:pt x="8243570" y="5700775"/>
                </a:lnTo>
                <a:lnTo>
                  <a:pt x="8243570" y="6350"/>
                </a:lnTo>
                <a:lnTo>
                  <a:pt x="6350" y="6350"/>
                </a:lnTo>
                <a:lnTo>
                  <a:pt x="6350" y="57007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" y="762000"/>
            <a:ext cx="7226300" cy="609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397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varargout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untitled(varargin)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UNTITLED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MATLAB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code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untitled.fig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…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Begin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initialization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code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DO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NOT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EDIT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…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---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Executes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just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before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untitled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is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made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visible.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untitled_OpeningFcn(hObject,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eventdata,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varargin)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…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---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Outputs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from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this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are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returned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command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line.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varargout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untitled_OutputFcn(hObject,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eventdata,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handles)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…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---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Executes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button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press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pushbutton1.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pushbutton1_Callback(hObject,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eventdata,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handles)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…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---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Executes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button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press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pushbutton2.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pushbutton2_Callback(hObject,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eventdata,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handles)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…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---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Executes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button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press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pushbutton3.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pushbutton3_Callback(hObject,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eventdata,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handles)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…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---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Executes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on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selection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change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popupmenu1.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popupmenu1_Callback(hObject,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eventdata,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handles)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…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---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Executes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during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object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creation,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after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setting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all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properties.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popupmenu1_CreateFcn(hObject,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eventdata,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handles)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7881" y="1527936"/>
            <a:ext cx="8600440" cy="3059938"/>
          </a:xfrm>
          <a:custGeom>
            <a:avLst/>
            <a:gdLst>
              <a:gd name="connsiteX0" fmla="*/ 6350 w 8600440"/>
              <a:gd name="connsiteY0" fmla="*/ 3053588 h 3059938"/>
              <a:gd name="connsiteX1" fmla="*/ 8594089 w 8600440"/>
              <a:gd name="connsiteY1" fmla="*/ 3053588 h 3059938"/>
              <a:gd name="connsiteX2" fmla="*/ 8594089 w 8600440"/>
              <a:gd name="connsiteY2" fmla="*/ 6350 h 3059938"/>
              <a:gd name="connsiteX3" fmla="*/ 6350 w 8600440"/>
              <a:gd name="connsiteY3" fmla="*/ 6350 h 3059938"/>
              <a:gd name="connsiteX4" fmla="*/ 6350 w 8600440"/>
              <a:gd name="connsiteY4" fmla="*/ 3053588 h 30599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00440" h="3059938">
                <a:moveTo>
                  <a:pt x="6350" y="3053588"/>
                </a:moveTo>
                <a:lnTo>
                  <a:pt x="8594089" y="3053588"/>
                </a:lnTo>
                <a:lnTo>
                  <a:pt x="8594089" y="6350"/>
                </a:lnTo>
                <a:lnTo>
                  <a:pt x="6350" y="6350"/>
                </a:lnTo>
                <a:lnTo>
                  <a:pt x="6350" y="305358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06370" y="3842384"/>
            <a:ext cx="5246370" cy="2308860"/>
          </a:xfrm>
          <a:custGeom>
            <a:avLst/>
            <a:gdLst>
              <a:gd name="connsiteX0" fmla="*/ 0 w 5246370"/>
              <a:gd name="connsiteY0" fmla="*/ 2308860 h 2308860"/>
              <a:gd name="connsiteX1" fmla="*/ 5246370 w 5246370"/>
              <a:gd name="connsiteY1" fmla="*/ 2308860 h 2308860"/>
              <a:gd name="connsiteX2" fmla="*/ 5246370 w 5246370"/>
              <a:gd name="connsiteY2" fmla="*/ 0 h 2308860"/>
              <a:gd name="connsiteX3" fmla="*/ 0 w 5246370"/>
              <a:gd name="connsiteY3" fmla="*/ 0 h 2308860"/>
              <a:gd name="connsiteX4" fmla="*/ 0 w 5246370"/>
              <a:gd name="connsiteY4" fmla="*/ 2308860 h 2308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46370" h="2308860">
                <a:moveTo>
                  <a:pt x="0" y="2308860"/>
                </a:moveTo>
                <a:lnTo>
                  <a:pt x="5246370" y="2308860"/>
                </a:lnTo>
                <a:lnTo>
                  <a:pt x="5246370" y="0"/>
                </a:lnTo>
                <a:lnTo>
                  <a:pt x="0" y="0"/>
                </a:lnTo>
                <a:lnTo>
                  <a:pt x="0" y="230886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00020" y="3836034"/>
            <a:ext cx="5259070" cy="2321560"/>
          </a:xfrm>
          <a:custGeom>
            <a:avLst/>
            <a:gdLst>
              <a:gd name="connsiteX0" fmla="*/ 6350 w 5259070"/>
              <a:gd name="connsiteY0" fmla="*/ 2315210 h 2321560"/>
              <a:gd name="connsiteX1" fmla="*/ 5252720 w 5259070"/>
              <a:gd name="connsiteY1" fmla="*/ 2315210 h 2321560"/>
              <a:gd name="connsiteX2" fmla="*/ 5252720 w 5259070"/>
              <a:gd name="connsiteY2" fmla="*/ 6350 h 2321560"/>
              <a:gd name="connsiteX3" fmla="*/ 6350 w 5259070"/>
              <a:gd name="connsiteY3" fmla="*/ 6350 h 2321560"/>
              <a:gd name="connsiteX4" fmla="*/ 6350 w 5259070"/>
              <a:gd name="connsiteY4" fmla="*/ 2315210 h 2321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59070" h="2321560">
                <a:moveTo>
                  <a:pt x="6350" y="2315210"/>
                </a:moveTo>
                <a:lnTo>
                  <a:pt x="5252720" y="2315210"/>
                </a:lnTo>
                <a:lnTo>
                  <a:pt x="5252720" y="6350"/>
                </a:lnTo>
                <a:lnTo>
                  <a:pt x="6350" y="6350"/>
                </a:lnTo>
                <a:lnTo>
                  <a:pt x="6350" y="231521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38477" y="3185160"/>
            <a:ext cx="667130" cy="667130"/>
          </a:xfrm>
          <a:custGeom>
            <a:avLst/>
            <a:gdLst>
              <a:gd name="connsiteX0" fmla="*/ 657605 w 667130"/>
              <a:gd name="connsiteY0" fmla="*/ 657605 h 667130"/>
              <a:gd name="connsiteX1" fmla="*/ 9525 w 667130"/>
              <a:gd name="connsiteY1" fmla="*/ 9525 h 6671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67130" h="667130">
                <a:moveTo>
                  <a:pt x="657605" y="657605"/>
                </a:moveTo>
                <a:lnTo>
                  <a:pt x="9525" y="9525"/>
                </a:lnTo>
              </a:path>
            </a:pathLst>
          </a:custGeom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3149600"/>
            <a:ext cx="812800" cy="101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825500"/>
            <a:ext cx="81915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untitled_OpeningFcn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39700" algn="l"/>
              </a:tabLst>
            </a:pPr>
            <a:r>
              <a:rPr lang="en-US" altLang="zh-CN" sz="16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untitled_OpeningFcn(hObject,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eventdata,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varargin)</a:t>
            </a:r>
          </a:p>
          <a:p>
            <a:pPr>
              <a:lnSpc>
                <a:spcPts val="1900"/>
              </a:lnSpc>
              <a:tabLst>
                <a:tab pos="139700" algn="l"/>
              </a:tabLst>
            </a:pP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This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has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no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output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args,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see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OutputFcn.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2082800"/>
            <a:ext cx="1333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hObject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eventdata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082800"/>
            <a:ext cx="65913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handle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figure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reserved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be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defined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future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version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of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MATLAB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2565400"/>
            <a:ext cx="7696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handles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structure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with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handles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user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data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(see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GUIDATA)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2806700"/>
            <a:ext cx="1219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varargin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806700"/>
            <a:ext cx="5981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command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line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arguments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untitled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(see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VARARGIN)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89200" y="4267200"/>
            <a:ext cx="1092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3390900"/>
            <a:ext cx="6934200" cy="275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879600" algn="l"/>
              </a:tabLst>
            </a:pP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Choose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default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command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line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output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untitled</a:t>
            </a:r>
          </a:p>
          <a:p>
            <a:pPr>
              <a:lnSpc>
                <a:spcPts val="1900"/>
              </a:lnSpc>
              <a:tabLst>
                <a:tab pos="1879600" algn="l"/>
              </a:tabLst>
            </a:pPr>
            <a:r>
              <a:rPr lang="en-US" altLang="zh-CN" sz="16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handles.output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hObject;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879600" algn="l"/>
              </a:tabLst>
            </a:pP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Update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handles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structure</a:t>
            </a:r>
          </a:p>
          <a:p>
            <a:pPr>
              <a:lnSpc>
                <a:spcPts val="1900"/>
              </a:lnSpc>
              <a:tabLst>
                <a:tab pos="1879600" algn="l"/>
              </a:tabLst>
            </a:pPr>
            <a:r>
              <a:rPr lang="en-US" altLang="zh-CN" sz="16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guidata(hObject,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handles.membrane=membrane;</a:t>
            </a:r>
          </a:p>
          <a:p>
            <a:pPr>
              <a:lnSpc>
                <a:spcPts val="1500"/>
              </a:lnSpc>
              <a:tabLst>
                <a:tab pos="1879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[x,y]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meshgrid(-8:.5:8);</a:t>
            </a:r>
          </a:p>
          <a:p>
            <a:pPr>
              <a:lnSpc>
                <a:spcPts val="2100"/>
              </a:lnSpc>
              <a:tabLst>
                <a:tab pos="18796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sqrt(x.^2+y.^2)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eps;</a:t>
            </a:r>
          </a:p>
          <a:p>
            <a:pPr>
              <a:lnSpc>
                <a:spcPts val="2100"/>
              </a:lnSpc>
              <a:tabLst>
                <a:tab pos="1879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sin(r)./r;</a:t>
            </a:r>
          </a:p>
          <a:p>
            <a:pPr>
              <a:lnSpc>
                <a:spcPts val="2100"/>
              </a:lnSpc>
              <a:tabLst>
                <a:tab pos="1879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handles.sinc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sinc;</a:t>
            </a:r>
          </a:p>
          <a:p>
            <a:pPr>
              <a:lnSpc>
                <a:spcPts val="2100"/>
              </a:lnSpc>
              <a:tabLst>
                <a:tab pos="1879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handles.current_data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handles.peaks;</a:t>
            </a:r>
          </a:p>
          <a:p>
            <a:pPr>
              <a:lnSpc>
                <a:spcPts val="2100"/>
              </a:lnSpc>
              <a:tabLst>
                <a:tab pos="1879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surf(handles.current_data)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7881" y="1758823"/>
            <a:ext cx="8447278" cy="1336294"/>
          </a:xfrm>
          <a:custGeom>
            <a:avLst/>
            <a:gdLst>
              <a:gd name="connsiteX0" fmla="*/ 6350 w 8447278"/>
              <a:gd name="connsiteY0" fmla="*/ 1329944 h 1336294"/>
              <a:gd name="connsiteX1" fmla="*/ 8440927 w 8447278"/>
              <a:gd name="connsiteY1" fmla="*/ 1329944 h 1336294"/>
              <a:gd name="connsiteX2" fmla="*/ 8440927 w 8447278"/>
              <a:gd name="connsiteY2" fmla="*/ 6350 h 1336294"/>
              <a:gd name="connsiteX3" fmla="*/ 6350 w 8447278"/>
              <a:gd name="connsiteY3" fmla="*/ 6350 h 1336294"/>
              <a:gd name="connsiteX4" fmla="*/ 6350 w 8447278"/>
              <a:gd name="connsiteY4" fmla="*/ 1329944 h 13362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47278" h="1336294">
                <a:moveTo>
                  <a:pt x="6350" y="1329944"/>
                </a:moveTo>
                <a:lnTo>
                  <a:pt x="8440927" y="1329944"/>
                </a:lnTo>
                <a:lnTo>
                  <a:pt x="8440927" y="6350"/>
                </a:lnTo>
                <a:lnTo>
                  <a:pt x="6350" y="6350"/>
                </a:lnTo>
                <a:lnTo>
                  <a:pt x="6350" y="13299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06370" y="3573398"/>
            <a:ext cx="5246370" cy="2308097"/>
          </a:xfrm>
          <a:custGeom>
            <a:avLst/>
            <a:gdLst>
              <a:gd name="connsiteX0" fmla="*/ 0 w 5246370"/>
              <a:gd name="connsiteY0" fmla="*/ 2308097 h 2308097"/>
              <a:gd name="connsiteX1" fmla="*/ 5246370 w 5246370"/>
              <a:gd name="connsiteY1" fmla="*/ 2308097 h 2308097"/>
              <a:gd name="connsiteX2" fmla="*/ 5246370 w 5246370"/>
              <a:gd name="connsiteY2" fmla="*/ 0 h 2308097"/>
              <a:gd name="connsiteX3" fmla="*/ 0 w 5246370"/>
              <a:gd name="connsiteY3" fmla="*/ 0 h 2308097"/>
              <a:gd name="connsiteX4" fmla="*/ 0 w 5246370"/>
              <a:gd name="connsiteY4" fmla="*/ 2308097 h 23080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46370" h="2308097">
                <a:moveTo>
                  <a:pt x="0" y="2308097"/>
                </a:moveTo>
                <a:lnTo>
                  <a:pt x="5246370" y="2308097"/>
                </a:lnTo>
                <a:lnTo>
                  <a:pt x="5246370" y="0"/>
                </a:lnTo>
                <a:lnTo>
                  <a:pt x="0" y="0"/>
                </a:lnTo>
                <a:lnTo>
                  <a:pt x="0" y="230809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00020" y="3567048"/>
            <a:ext cx="5259070" cy="2320797"/>
          </a:xfrm>
          <a:custGeom>
            <a:avLst/>
            <a:gdLst>
              <a:gd name="connsiteX0" fmla="*/ 6350 w 5259070"/>
              <a:gd name="connsiteY0" fmla="*/ 2314447 h 2320797"/>
              <a:gd name="connsiteX1" fmla="*/ 5252720 w 5259070"/>
              <a:gd name="connsiteY1" fmla="*/ 2314447 h 2320797"/>
              <a:gd name="connsiteX2" fmla="*/ 5252720 w 5259070"/>
              <a:gd name="connsiteY2" fmla="*/ 6350 h 2320797"/>
              <a:gd name="connsiteX3" fmla="*/ 6350 w 5259070"/>
              <a:gd name="connsiteY3" fmla="*/ 6350 h 2320797"/>
              <a:gd name="connsiteX4" fmla="*/ 6350 w 5259070"/>
              <a:gd name="connsiteY4" fmla="*/ 2314447 h 2320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59070" h="2320797">
                <a:moveTo>
                  <a:pt x="6350" y="2314447"/>
                </a:moveTo>
                <a:lnTo>
                  <a:pt x="5252720" y="2314447"/>
                </a:lnTo>
                <a:lnTo>
                  <a:pt x="5252720" y="6350"/>
                </a:lnTo>
                <a:lnTo>
                  <a:pt x="6350" y="6350"/>
                </a:lnTo>
                <a:lnTo>
                  <a:pt x="6350" y="231444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38477" y="2916173"/>
            <a:ext cx="667130" cy="667130"/>
          </a:xfrm>
          <a:custGeom>
            <a:avLst/>
            <a:gdLst>
              <a:gd name="connsiteX0" fmla="*/ 657605 w 667130"/>
              <a:gd name="connsiteY0" fmla="*/ 657605 h 667130"/>
              <a:gd name="connsiteX1" fmla="*/ 9525 w 667130"/>
              <a:gd name="connsiteY1" fmla="*/ 9525 h 6671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67130" h="667130">
                <a:moveTo>
                  <a:pt x="657605" y="657605"/>
                </a:moveTo>
                <a:lnTo>
                  <a:pt x="9525" y="9525"/>
                </a:lnTo>
              </a:path>
            </a:pathLst>
          </a:custGeom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2870200"/>
            <a:ext cx="812800" cy="101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889000"/>
            <a:ext cx="70866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Callbck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39700" algn="l"/>
              </a:tabLst>
            </a:pPr>
            <a:r>
              <a:rPr lang="en-US" altLang="zh-CN" sz="16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function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pushbutton1_Callback(hObject,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eventdata,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2070100"/>
            <a:ext cx="1333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hObject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4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4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eventdata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070100"/>
            <a:ext cx="65913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handle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pushbutton1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(see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GCBO)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4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reserved</a:t>
            </a:r>
            <a:r>
              <a:rPr lang="en-US" altLang="zh-CN" sz="1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4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1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4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1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4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be</a:t>
            </a:r>
            <a:r>
              <a:rPr lang="en-US" altLang="zh-CN" sz="1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4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defined</a:t>
            </a:r>
            <a:r>
              <a:rPr lang="en-US" altLang="zh-CN" sz="1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4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1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4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6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4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future</a:t>
            </a:r>
            <a:r>
              <a:rPr lang="en-US" altLang="zh-CN" sz="1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4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version</a:t>
            </a:r>
            <a:r>
              <a:rPr lang="en-US" altLang="zh-CN" sz="1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4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of</a:t>
            </a:r>
            <a:r>
              <a:rPr lang="en-US" altLang="zh-CN" sz="16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4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MATLAB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2654300"/>
            <a:ext cx="7696200" cy="322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879600" algn="l"/>
              </a:tabLst>
            </a:pP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handles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structure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with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handles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user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data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(see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228b22"/>
                </a:solidFill>
                <a:latin typeface="Courier New" pitchFamily="18" charset="0"/>
                <a:cs typeface="Courier New" pitchFamily="18" charset="0"/>
              </a:rPr>
              <a:t>GUIDATA)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879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handles.peaks=peaks(35);</a:t>
            </a:r>
          </a:p>
          <a:p>
            <a:pPr>
              <a:lnSpc>
                <a:spcPts val="2100"/>
              </a:lnSpc>
              <a:tabLst>
                <a:tab pos="1879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handles.membrane=membrane;</a:t>
            </a:r>
          </a:p>
          <a:p>
            <a:pPr>
              <a:lnSpc>
                <a:spcPts val="2100"/>
              </a:lnSpc>
              <a:tabLst>
                <a:tab pos="1879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[x,y]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meshgrid(-8:.5:8);</a:t>
            </a:r>
          </a:p>
          <a:p>
            <a:pPr>
              <a:lnSpc>
                <a:spcPts val="2100"/>
              </a:lnSpc>
              <a:tabLst>
                <a:tab pos="1879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sqrt(x.^2+y.^2)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eps;</a:t>
            </a:r>
          </a:p>
          <a:p>
            <a:pPr>
              <a:lnSpc>
                <a:spcPts val="2100"/>
              </a:lnSpc>
              <a:tabLst>
                <a:tab pos="1879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sin(r)./r;</a:t>
            </a:r>
          </a:p>
          <a:p>
            <a:pPr>
              <a:lnSpc>
                <a:spcPts val="2100"/>
              </a:lnSpc>
              <a:tabLst>
                <a:tab pos="1879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handles.sinc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sinc;</a:t>
            </a:r>
          </a:p>
          <a:p>
            <a:pPr>
              <a:lnSpc>
                <a:spcPts val="2100"/>
              </a:lnSpc>
              <a:tabLst>
                <a:tab pos="18796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handles.current_data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handles.peaks;</a:t>
            </a:r>
          </a:p>
          <a:p>
            <a:pPr>
              <a:lnSpc>
                <a:spcPts val="2100"/>
              </a:lnSpc>
              <a:tabLst>
                <a:tab pos="1879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surf(handles.current_data)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2120900"/>
            <a:ext cx="5715000" cy="4635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00100"/>
            <a:ext cx="62230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axes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axes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show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854200"/>
            <a:ext cx="4965700" cy="4635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" y="3314700"/>
            <a:ext cx="1473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handles.axes1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12800"/>
            <a:ext cx="83566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6235700" algn="l"/>
              </a:tabLst>
            </a:pPr>
            <a:r>
              <a:rPr lang="en-US" altLang="zh-CN" sz="3600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handles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6235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handles.pushbutton1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81800" y="3390900"/>
            <a:ext cx="2120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handles.pushbutton2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" y="4279900"/>
            <a:ext cx="87122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65913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handles.pushbutton3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6591300" algn="l"/>
              </a:tabLst>
            </a:pPr>
            <a:r>
              <a:rPr lang="en-US" altLang="zh-CN" sz="18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handles.axes2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492500"/>
            <a:ext cx="2806700" cy="2870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0" y="3492500"/>
            <a:ext cx="5080000" cy="2870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27100"/>
            <a:ext cx="71628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(UI)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interaction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1970s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3425" y="2133219"/>
            <a:ext cx="7953756" cy="1754123"/>
          </a:xfrm>
          <a:custGeom>
            <a:avLst/>
            <a:gdLst>
              <a:gd name="connsiteX0" fmla="*/ 0 w 7953756"/>
              <a:gd name="connsiteY0" fmla="*/ 1754123 h 1754123"/>
              <a:gd name="connsiteX1" fmla="*/ 7953756 w 7953756"/>
              <a:gd name="connsiteY1" fmla="*/ 1754123 h 1754123"/>
              <a:gd name="connsiteX2" fmla="*/ 7953756 w 7953756"/>
              <a:gd name="connsiteY2" fmla="*/ 0 h 1754123"/>
              <a:gd name="connsiteX3" fmla="*/ 0 w 7953756"/>
              <a:gd name="connsiteY3" fmla="*/ 0 h 1754123"/>
              <a:gd name="connsiteX4" fmla="*/ 0 w 7953756"/>
              <a:gd name="connsiteY4" fmla="*/ 1754123 h 1754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53756" h="1754123">
                <a:moveTo>
                  <a:pt x="0" y="1754123"/>
                </a:moveTo>
                <a:lnTo>
                  <a:pt x="7953756" y="1754123"/>
                </a:lnTo>
                <a:lnTo>
                  <a:pt x="7953756" y="0"/>
                </a:lnTo>
                <a:lnTo>
                  <a:pt x="0" y="0"/>
                </a:lnTo>
                <a:lnTo>
                  <a:pt x="0" y="17541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7075" y="2126869"/>
            <a:ext cx="7966456" cy="1766823"/>
          </a:xfrm>
          <a:custGeom>
            <a:avLst/>
            <a:gdLst>
              <a:gd name="connsiteX0" fmla="*/ 6350 w 7966456"/>
              <a:gd name="connsiteY0" fmla="*/ 1760473 h 1766823"/>
              <a:gd name="connsiteX1" fmla="*/ 7960106 w 7966456"/>
              <a:gd name="connsiteY1" fmla="*/ 1760473 h 1766823"/>
              <a:gd name="connsiteX2" fmla="*/ 7960106 w 7966456"/>
              <a:gd name="connsiteY2" fmla="*/ 6350 h 1766823"/>
              <a:gd name="connsiteX3" fmla="*/ 6350 w 7966456"/>
              <a:gd name="connsiteY3" fmla="*/ 6350 h 1766823"/>
              <a:gd name="connsiteX4" fmla="*/ 6350 w 7966456"/>
              <a:gd name="connsiteY4" fmla="*/ 1760473 h 1766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66456" h="1766823">
                <a:moveTo>
                  <a:pt x="6350" y="1760473"/>
                </a:moveTo>
                <a:lnTo>
                  <a:pt x="7960106" y="1760473"/>
                </a:lnTo>
                <a:lnTo>
                  <a:pt x="7960106" y="6350"/>
                </a:lnTo>
                <a:lnTo>
                  <a:pt x="6350" y="6350"/>
                </a:lnTo>
                <a:lnTo>
                  <a:pt x="6350" y="17604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3425" y="4330065"/>
            <a:ext cx="7953756" cy="1754123"/>
          </a:xfrm>
          <a:custGeom>
            <a:avLst/>
            <a:gdLst>
              <a:gd name="connsiteX0" fmla="*/ 0 w 7953756"/>
              <a:gd name="connsiteY0" fmla="*/ 1754123 h 1754123"/>
              <a:gd name="connsiteX1" fmla="*/ 7953756 w 7953756"/>
              <a:gd name="connsiteY1" fmla="*/ 1754123 h 1754123"/>
              <a:gd name="connsiteX2" fmla="*/ 7953756 w 7953756"/>
              <a:gd name="connsiteY2" fmla="*/ 0 h 1754123"/>
              <a:gd name="connsiteX3" fmla="*/ 0 w 7953756"/>
              <a:gd name="connsiteY3" fmla="*/ 0 h 1754123"/>
              <a:gd name="connsiteX4" fmla="*/ 0 w 7953756"/>
              <a:gd name="connsiteY4" fmla="*/ 1754123 h 1754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53756" h="1754123">
                <a:moveTo>
                  <a:pt x="0" y="1754123"/>
                </a:moveTo>
                <a:lnTo>
                  <a:pt x="7953756" y="1754123"/>
                </a:lnTo>
                <a:lnTo>
                  <a:pt x="7953756" y="0"/>
                </a:lnTo>
                <a:lnTo>
                  <a:pt x="0" y="0"/>
                </a:lnTo>
                <a:lnTo>
                  <a:pt x="0" y="17541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7075" y="4323715"/>
            <a:ext cx="7966456" cy="1766823"/>
          </a:xfrm>
          <a:custGeom>
            <a:avLst/>
            <a:gdLst>
              <a:gd name="connsiteX0" fmla="*/ 6350 w 7966456"/>
              <a:gd name="connsiteY0" fmla="*/ 1760473 h 1766823"/>
              <a:gd name="connsiteX1" fmla="*/ 7960106 w 7966456"/>
              <a:gd name="connsiteY1" fmla="*/ 1760473 h 1766823"/>
              <a:gd name="connsiteX2" fmla="*/ 7960106 w 7966456"/>
              <a:gd name="connsiteY2" fmla="*/ 6350 h 1766823"/>
              <a:gd name="connsiteX3" fmla="*/ 6350 w 7966456"/>
              <a:gd name="connsiteY3" fmla="*/ 6350 h 1766823"/>
              <a:gd name="connsiteX4" fmla="*/ 6350 w 7966456"/>
              <a:gd name="connsiteY4" fmla="*/ 1760473 h 1766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66456" h="1766823">
                <a:moveTo>
                  <a:pt x="6350" y="1760473"/>
                </a:moveTo>
                <a:lnTo>
                  <a:pt x="7960106" y="1760473"/>
                </a:lnTo>
                <a:lnTo>
                  <a:pt x="7960106" y="6350"/>
                </a:lnTo>
                <a:lnTo>
                  <a:pt x="6350" y="6350"/>
                </a:lnTo>
                <a:lnTo>
                  <a:pt x="6350" y="176047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39800"/>
            <a:ext cx="7505700" cy="521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177800" algn="l"/>
                <a:tab pos="2667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axes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Plotting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77800" algn="l"/>
                <a:tab pos="2667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Modify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8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handles.peaks=peaks(35);</a:t>
            </a:r>
          </a:p>
          <a:p>
            <a:pPr>
              <a:lnSpc>
                <a:spcPts val="21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handles.membrane=membrane;</a:t>
            </a:r>
          </a:p>
          <a:p>
            <a:pPr>
              <a:lnSpc>
                <a:spcPts val="21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[x,y]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meshgrid(-8:.5:8);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sqrt(x.^2+y.^2)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eps;</a:t>
            </a:r>
          </a:p>
          <a:p>
            <a:pPr>
              <a:lnSpc>
                <a:spcPts val="21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sin(r)./r;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handles.sinc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sinc;</a:t>
            </a:r>
          </a:p>
          <a:p>
            <a:pPr>
              <a:lnSpc>
                <a:spcPts val="21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handles.current_data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handles.peaks;</a:t>
            </a:r>
          </a:p>
          <a:p>
            <a:pPr>
              <a:lnSpc>
                <a:spcPts val="21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surf(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handles.axes1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handles.current_data);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27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handles.peaks=peaks(35);</a:t>
            </a:r>
          </a:p>
          <a:p>
            <a:pPr>
              <a:lnSpc>
                <a:spcPts val="21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handles.membrane=membrane;</a:t>
            </a:r>
          </a:p>
          <a:p>
            <a:pPr>
              <a:lnSpc>
                <a:spcPts val="21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[x,y]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meshgrid(-8:.5:8);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sqrt(x.^2+y.^2)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eps;</a:t>
            </a:r>
          </a:p>
          <a:p>
            <a:pPr>
              <a:lnSpc>
                <a:spcPts val="21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sin(r)./r;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handles.sinc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sinc;</a:t>
            </a:r>
          </a:p>
          <a:p>
            <a:pPr>
              <a:lnSpc>
                <a:spcPts val="21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handles.current_data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handles.peaks;</a:t>
            </a:r>
          </a:p>
          <a:p>
            <a:pPr>
              <a:lnSpc>
                <a:spcPts val="21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axes(handles.axes1);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surf(handles.current_data);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1563" y="3423030"/>
            <a:ext cx="5917438" cy="1028446"/>
          </a:xfrm>
          <a:custGeom>
            <a:avLst/>
            <a:gdLst>
              <a:gd name="connsiteX0" fmla="*/ 6350 w 5917438"/>
              <a:gd name="connsiteY0" fmla="*/ 1022096 h 1028446"/>
              <a:gd name="connsiteX1" fmla="*/ 5911088 w 5917438"/>
              <a:gd name="connsiteY1" fmla="*/ 1022096 h 1028446"/>
              <a:gd name="connsiteX2" fmla="*/ 5911088 w 5917438"/>
              <a:gd name="connsiteY2" fmla="*/ 6350 h 1028446"/>
              <a:gd name="connsiteX3" fmla="*/ 6350 w 5917438"/>
              <a:gd name="connsiteY3" fmla="*/ 6350 h 1028446"/>
              <a:gd name="connsiteX4" fmla="*/ 6350 w 5917438"/>
              <a:gd name="connsiteY4" fmla="*/ 1022096 h 10284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17438" h="1028446">
                <a:moveTo>
                  <a:pt x="6350" y="1022096"/>
                </a:moveTo>
                <a:lnTo>
                  <a:pt x="5911088" y="1022096"/>
                </a:lnTo>
                <a:lnTo>
                  <a:pt x="5911088" y="6350"/>
                </a:lnTo>
                <a:lnTo>
                  <a:pt x="6350" y="6350"/>
                </a:lnTo>
                <a:lnTo>
                  <a:pt x="6350" y="102209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38200"/>
            <a:ext cx="6438900" cy="363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3683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set()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get()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3683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get()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acquires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683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set()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sets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68300" algn="l"/>
              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get(handles.slider1,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'Value'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set(handles.text2,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'String'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'TEST'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3492500"/>
            <a:ext cx="4318000" cy="318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041400"/>
            <a:ext cx="7581900" cy="544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  <a:tab pos="266700" algn="l"/>
              </a:tabLst>
            </a:pPr>
            <a:r>
              <a:rPr lang="en-US" altLang="zh-CN" sz="40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Practice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  <a:tab pos="2667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77800" algn="l"/>
                <a:tab pos="2667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sliders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associated</a:t>
            </a:r>
          </a:p>
          <a:p>
            <a:pPr>
              <a:lnSpc>
                <a:spcPts val="29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ranged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77800" algn="l"/>
                <a:tab pos="2667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summation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slider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>
              <a:lnSpc>
                <a:spcPts val="29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  <a:tab pos="266700" algn="l"/>
              </a:tabLst>
            </a:pP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</a:p>
          <a:p>
            <a:pPr>
              <a:lnSpc>
                <a:spcPts val="28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functions: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get()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int16()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num2str()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1563" y="3207385"/>
            <a:ext cx="4692903" cy="719836"/>
          </a:xfrm>
          <a:custGeom>
            <a:avLst/>
            <a:gdLst>
              <a:gd name="connsiteX0" fmla="*/ 6350 w 4692903"/>
              <a:gd name="connsiteY0" fmla="*/ 713486 h 719836"/>
              <a:gd name="connsiteX1" fmla="*/ 4686553 w 4692903"/>
              <a:gd name="connsiteY1" fmla="*/ 713486 h 719836"/>
              <a:gd name="connsiteX2" fmla="*/ 4686553 w 4692903"/>
              <a:gd name="connsiteY2" fmla="*/ 6350 h 719836"/>
              <a:gd name="connsiteX3" fmla="*/ 6350 w 4692903"/>
              <a:gd name="connsiteY3" fmla="*/ 6350 h 719836"/>
              <a:gd name="connsiteX4" fmla="*/ 6350 w 4692903"/>
              <a:gd name="connsiteY4" fmla="*/ 713486 h 7198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2903" h="719836">
                <a:moveTo>
                  <a:pt x="6350" y="713486"/>
                </a:moveTo>
                <a:lnTo>
                  <a:pt x="4686553" y="713486"/>
                </a:lnTo>
                <a:lnTo>
                  <a:pt x="4686553" y="6350"/>
                </a:lnTo>
                <a:lnTo>
                  <a:pt x="6350" y="6350"/>
                </a:lnTo>
                <a:lnTo>
                  <a:pt x="6350" y="71348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1563" y="5007228"/>
            <a:ext cx="4692903" cy="412750"/>
          </a:xfrm>
          <a:custGeom>
            <a:avLst/>
            <a:gdLst>
              <a:gd name="connsiteX0" fmla="*/ 6350 w 4692903"/>
              <a:gd name="connsiteY0" fmla="*/ 406400 h 412750"/>
              <a:gd name="connsiteX1" fmla="*/ 4686553 w 4692903"/>
              <a:gd name="connsiteY1" fmla="*/ 406400 h 412750"/>
              <a:gd name="connsiteX2" fmla="*/ 4686553 w 4692903"/>
              <a:gd name="connsiteY2" fmla="*/ 6350 h 412750"/>
              <a:gd name="connsiteX3" fmla="*/ 6350 w 4692903"/>
              <a:gd name="connsiteY3" fmla="*/ 6350 h 412750"/>
              <a:gd name="connsiteX4" fmla="*/ 6350 w 4692903"/>
              <a:gd name="connsiteY4" fmla="*/ 406400 h 412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2903" h="412750">
                <a:moveTo>
                  <a:pt x="6350" y="406400"/>
                </a:moveTo>
                <a:lnTo>
                  <a:pt x="4686553" y="406400"/>
                </a:lnTo>
                <a:lnTo>
                  <a:pt x="4686553" y="6350"/>
                </a:lnTo>
                <a:lnTo>
                  <a:pt x="6350" y="6350"/>
                </a:lnTo>
                <a:lnTo>
                  <a:pt x="6350" y="4064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14400"/>
            <a:ext cx="7924800" cy="455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177800" algn="l"/>
                <a:tab pos="3683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Handles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77800" algn="l"/>
                <a:tab pos="3683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handles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one</a:t>
            </a:r>
          </a:p>
          <a:p>
            <a:pPr>
              <a:lnSpc>
                <a:spcPts val="35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another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77800" algn="l"/>
                <a:tab pos="368300" algn="l"/>
              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handles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handles.myData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a;</a:t>
            </a:r>
          </a:p>
          <a:p>
            <a:pPr>
              <a:lnSpc>
                <a:spcPts val="24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guidata(hObject,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77800" algn="l"/>
                <a:tab pos="3683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Retrieve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handles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handles.myData;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1905000"/>
            <a:ext cx="4076700" cy="478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65100"/>
            <a:ext cx="2730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3556000"/>
            <a:ext cx="3111500" cy="2857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500" y="3556000"/>
            <a:ext cx="5346700" cy="285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27100"/>
            <a:ext cx="71628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(UI)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interaction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1980s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" y="3708400"/>
            <a:ext cx="4356100" cy="2387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5500" y="3556000"/>
            <a:ext cx="4419600" cy="2768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27100"/>
            <a:ext cx="71628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(UI)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interaction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1990s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3479800"/>
            <a:ext cx="4229100" cy="3009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0700" y="3276600"/>
            <a:ext cx="2590800" cy="3022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27100"/>
            <a:ext cx="71628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(UI)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interaction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2000s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3581400"/>
            <a:ext cx="2882900" cy="2806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0700" y="3581400"/>
            <a:ext cx="4140200" cy="2806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27100"/>
            <a:ext cx="71628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(UI)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interaction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Future!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1549400"/>
            <a:ext cx="8166100" cy="5029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63600"/>
            <a:ext cx="5143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Programs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65200"/>
            <a:ext cx="7823200" cy="350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“current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folder”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(graphical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environment)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GUI</a:t>
            </a:r>
          </a:p>
          <a:p>
            <a:pPr>
              <a:lnSpc>
                <a:spcPts val="3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interactively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typing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guide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pPr>
              <a:lnSpc>
                <a:spcPts val="35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window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2900" y="2324100"/>
            <a:ext cx="5054600" cy="3429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89000"/>
            <a:ext cx="55118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Quick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click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“Blank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(Default)”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