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	<Relationship Id="rId24" Type="http://schemas.openxmlformats.org/officeDocument/2006/relationships/slide" Target="slides/slide19.xml" />
	<Relationship Id="rId25" Type="http://schemas.openxmlformats.org/officeDocument/2006/relationships/slide" Target="slides/slide20.xml" />
	<Relationship Id="rId26" Type="http://schemas.openxmlformats.org/officeDocument/2006/relationships/slide" Target="slides/slide21.xml" />
	<Relationship Id="rId27" Type="http://schemas.openxmlformats.org/officeDocument/2006/relationships/slide" Target="slides/slide22.xml" />
	<Relationship Id="rId28" Type="http://schemas.openxmlformats.org/officeDocument/2006/relationships/slide" Target="slides/slide23.xml" />
	<Relationship Id="rId29" Type="http://schemas.openxmlformats.org/officeDocument/2006/relationships/slide" Target="slides/slide24.xml" />
	<Relationship Id="rId30" Type="http://schemas.openxmlformats.org/officeDocument/2006/relationships/slide" Target="slides/slide25.xml" />
	<Relationship Id="rId31" Type="http://schemas.openxmlformats.org/officeDocument/2006/relationships/slide" Target="slides/slide26.xml" />
	<Relationship Id="rId32" Type="http://schemas.openxmlformats.org/officeDocument/2006/relationships/slide" Target="slides/slide27.xml" />
	<Relationship Id="rId33" Type="http://schemas.openxmlformats.org/officeDocument/2006/relationships/slide" Target="slides/slide28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3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5.jpeg" />
	<Relationship Id="rId3" Type="http://schemas.openxmlformats.org/officeDocument/2006/relationships/image" Target="../media/image16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hyperlink" Target="http://www.mathworks.com/help/images/ref/imabsdiff.html"
		TargetMode="External" />
	<Relationship Id="rId3" Type="http://schemas.openxmlformats.org/officeDocument/2006/relationships/hyperlink" Target="http://www.mathworks.com/help/images/ref/imadd.html"
		TargetMode="External" />
	<Relationship Id="rId4" Type="http://schemas.openxmlformats.org/officeDocument/2006/relationships/hyperlink" Target="http://www.mathworks.com/help/images/ref/imapplymatrix.html"
		TargetMode="External" />
	<Relationship Id="rId5" Type="http://schemas.openxmlformats.org/officeDocument/2006/relationships/hyperlink" Target="http://www.mathworks.com/help/images/ref/imcomplement.html"
		TargetMode="External" />
	<Relationship Id="rId6" Type="http://schemas.openxmlformats.org/officeDocument/2006/relationships/hyperlink" Target="http://www.mathworks.com/help/images/ref/imdivide.html"
		TargetMode="External" />
	<Relationship Id="rId7" Type="http://schemas.openxmlformats.org/officeDocument/2006/relationships/hyperlink" Target="http://www.mathworks.com/help/images/ref/imlincomb.html"
		TargetMode="External" />
	<Relationship Id="rId8" Type="http://schemas.openxmlformats.org/officeDocument/2006/relationships/hyperlink" Target="http://www.mathworks.com/help/images/ref/immultiply.html"
		TargetMode="External" />
	<Relationship Id="rId9" Type="http://schemas.openxmlformats.org/officeDocument/2006/relationships/hyperlink" Target="http://www.mathworks.com/help/images/ref/imsubtract.html"
		TargetMode="External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8.jpeg" />
	<Relationship Id="rId3" Type="http://schemas.openxmlformats.org/officeDocument/2006/relationships/image" Target="../media/image19.jpeg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0.jpeg" />
	<Relationship Id="rId3" Type="http://schemas.openxmlformats.org/officeDocument/2006/relationships/image" Target="../media/image21.jpeg" />
	<Relationship Id="rId4" Type="http://schemas.openxmlformats.org/officeDocument/2006/relationships/image" Target="../media/image22.jpeg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3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	<Relationship Id="rId3" Type="http://schemas.openxmlformats.org/officeDocument/2006/relationships/image" Target="../media/image3.jpeg" />
</Relationships>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4.jpeg" />
</Relationships>
</file>

<file path=ppt/slides/_rels/slide2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5.jpeg" />
	<Relationship Id="rId3" Type="http://schemas.openxmlformats.org/officeDocument/2006/relationships/image" Target="../media/image26.jpeg" />
	<Relationship Id="rId4" Type="http://schemas.openxmlformats.org/officeDocument/2006/relationships/image" Target="../media/image27.jpeg" />
</Relationships>
</file>

<file path=ppt/slides/_rels/slide2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hyperlink" Target="http://www.mathworks.com/help/images/performing-general-2-d-spatial-transformations.html"
		TargetMode="External" />
</Relationships>
</file>

<file path=ppt/slides/_rels/slide2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8.jpeg" />
	<Relationship Id="rId3" Type="http://schemas.openxmlformats.org/officeDocument/2006/relationships/image" Target="../media/image29.jpeg" />
</Relationships>
</file>

<file path=ppt/slides/_rels/slide2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0.jpeg" />
</Relationships>
</file>

<file path=ppt/slides/_rels/slide2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1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	<Relationship Id="rId3" Type="http://schemas.openxmlformats.org/officeDocument/2006/relationships/image" Target="../media/image5.jpeg" />
	<Relationship Id="rId4" Type="http://schemas.openxmlformats.org/officeDocument/2006/relationships/image" Target="../media/image6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2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6656" y="3389376"/>
            <a:ext cx="7868411" cy="39623"/>
          </a:xfrm>
          <a:custGeom>
            <a:avLst/>
            <a:gdLst>
              <a:gd name="connsiteX0" fmla="*/ 9905 w 7868411"/>
              <a:gd name="connsiteY0" fmla="*/ 9905 h 39623"/>
              <a:gd name="connsiteX1" fmla="*/ 7858505 w 7868411"/>
              <a:gd name="connsiteY1" fmla="*/ 11429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68411" h="39623">
                <a:moveTo>
                  <a:pt x="9905" y="9905"/>
                </a:moveTo>
                <a:lnTo>
                  <a:pt x="7858505" y="11429"/>
                </a:lnTo>
              </a:path>
            </a:pathLst>
          </a:custGeom>
          <a:ln w="25400">
            <a:solidFill>
              <a:srgbClr val="d2533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4152900"/>
            <a:ext cx="3225800" cy="2425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74700" y="1803400"/>
            <a:ext cx="76708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8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4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700"/>
              </a:lnSpc>
              <a:tabLst>
							</a:tabLst>
            </a:pP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3632200"/>
            <a:ext cx="37973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Yan-Fu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Dept.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Bio-industrial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Mechatronics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406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National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Taiwan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Today: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5067300"/>
            <a:ext cx="635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35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53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535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5067300"/>
            <a:ext cx="27813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digital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show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images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arithmetic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93000" y="3594100"/>
            <a:ext cx="723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Fall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3145" y="3422650"/>
            <a:ext cx="5890767" cy="1213611"/>
          </a:xfrm>
          <a:custGeom>
            <a:avLst/>
            <a:gdLst>
              <a:gd name="connsiteX0" fmla="*/ 6350 w 5890767"/>
              <a:gd name="connsiteY0" fmla="*/ 1207261 h 1213611"/>
              <a:gd name="connsiteX1" fmla="*/ 5884418 w 5890767"/>
              <a:gd name="connsiteY1" fmla="*/ 1207261 h 1213611"/>
              <a:gd name="connsiteX2" fmla="*/ 5884418 w 5890767"/>
              <a:gd name="connsiteY2" fmla="*/ 6350 h 1213611"/>
              <a:gd name="connsiteX3" fmla="*/ 6350 w 5890767"/>
              <a:gd name="connsiteY3" fmla="*/ 6350 h 1213611"/>
              <a:gd name="connsiteX4" fmla="*/ 6350 w 5890767"/>
              <a:gd name="connsiteY4" fmla="*/ 1207261 h 1213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90767" h="1213611">
                <a:moveTo>
                  <a:pt x="6350" y="1207261"/>
                </a:moveTo>
                <a:lnTo>
                  <a:pt x="5884418" y="1207261"/>
                </a:lnTo>
                <a:lnTo>
                  <a:pt x="5884418" y="6350"/>
                </a:lnTo>
                <a:lnTo>
                  <a:pt x="6350" y="6350"/>
                </a:lnTo>
                <a:lnTo>
                  <a:pt x="6350" y="120726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80200" y="3556000"/>
            <a:ext cx="2298700" cy="279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77900"/>
            <a:ext cx="5626100" cy="367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413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Show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2413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image: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imread()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2413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Show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image: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imshow()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413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clear,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close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all</a:t>
            </a:r>
          </a:p>
          <a:p>
            <a:pPr>
              <a:lnSpc>
                <a:spcPts val="28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imread('pout.tif');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b050"/>
                </a:solidFill>
                <a:latin typeface="Courier New" pitchFamily="18" charset="0"/>
                <a:cs typeface="Courier New" pitchFamily="18" charset="0"/>
              </a:rPr>
              <a:t>%read</a:t>
            </a:r>
          </a:p>
          <a:p>
            <a:pPr>
              <a:lnSpc>
                <a:spcPts val="28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imshow(I);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18" charset="0"/>
                <a:cs typeface="Courier New" pitchFamily="18" charset="0"/>
              </a:rPr>
              <a:t>%show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30096" y="4136136"/>
            <a:ext cx="170687" cy="170687"/>
          </a:xfrm>
          <a:custGeom>
            <a:avLst/>
            <a:gdLst>
              <a:gd name="connsiteX0" fmla="*/ 12953 w 170687"/>
              <a:gd name="connsiteY0" fmla="*/ 85343 h 170687"/>
              <a:gd name="connsiteX1" fmla="*/ 85343 w 170687"/>
              <a:gd name="connsiteY1" fmla="*/ 12953 h 170687"/>
              <a:gd name="connsiteX2" fmla="*/ 157733 w 170687"/>
              <a:gd name="connsiteY2" fmla="*/ 85343 h 170687"/>
              <a:gd name="connsiteX3" fmla="*/ 85343 w 170687"/>
              <a:gd name="connsiteY3" fmla="*/ 157733 h 170687"/>
              <a:gd name="connsiteX4" fmla="*/ 12953 w 170687"/>
              <a:gd name="connsiteY4" fmla="*/ 85343 h 1706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0687" h="170687">
                <a:moveTo>
                  <a:pt x="12953" y="85343"/>
                </a:moveTo>
                <a:cubicBezTo>
                  <a:pt x="12953" y="45338"/>
                  <a:pt x="45338" y="12953"/>
                  <a:pt x="85343" y="12953"/>
                </a:cubicBezTo>
                <a:cubicBezTo>
                  <a:pt x="125349" y="12953"/>
                  <a:pt x="157733" y="45338"/>
                  <a:pt x="157733" y="85343"/>
                </a:cubicBezTo>
                <a:cubicBezTo>
                  <a:pt x="157733" y="125348"/>
                  <a:pt x="125349" y="157733"/>
                  <a:pt x="85343" y="157733"/>
                </a:cubicBezTo>
                <a:cubicBezTo>
                  <a:pt x="45338" y="157733"/>
                  <a:pt x="12953" y="125348"/>
                  <a:pt x="12953" y="85343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4773" y="1665477"/>
            <a:ext cx="5890767" cy="474472"/>
          </a:xfrm>
          <a:custGeom>
            <a:avLst/>
            <a:gdLst>
              <a:gd name="connsiteX0" fmla="*/ 6350 w 5890767"/>
              <a:gd name="connsiteY0" fmla="*/ 468122 h 474472"/>
              <a:gd name="connsiteX1" fmla="*/ 5884417 w 5890767"/>
              <a:gd name="connsiteY1" fmla="*/ 468122 h 474472"/>
              <a:gd name="connsiteX2" fmla="*/ 5884417 w 5890767"/>
              <a:gd name="connsiteY2" fmla="*/ 6350 h 474472"/>
              <a:gd name="connsiteX3" fmla="*/ 6350 w 5890767"/>
              <a:gd name="connsiteY3" fmla="*/ 6350 h 474472"/>
              <a:gd name="connsiteX4" fmla="*/ 6350 w 5890767"/>
              <a:gd name="connsiteY4" fmla="*/ 468122 h 474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90767" h="474472">
                <a:moveTo>
                  <a:pt x="6350" y="468122"/>
                </a:moveTo>
                <a:lnTo>
                  <a:pt x="5884417" y="468122"/>
                </a:lnTo>
                <a:lnTo>
                  <a:pt x="5884417" y="6350"/>
                </a:lnTo>
                <a:lnTo>
                  <a:pt x="6350" y="6350"/>
                </a:lnTo>
                <a:lnTo>
                  <a:pt x="6350" y="4681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429000"/>
            <a:ext cx="6502400" cy="3403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23900" y="2235200"/>
            <a:ext cx="7874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93700" algn="l"/>
              </a:tabLst>
            </a:pP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Name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2606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08200" y="2235200"/>
            <a:ext cx="13843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Size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93700" algn="l"/>
              </a:tabLst>
            </a:pPr>
            <a:r>
              <a:rPr lang="en-US" altLang="zh-CN" sz="2606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291x240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98900" y="2235200"/>
            <a:ext cx="9906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Bytes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606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69840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83200" y="2235200"/>
            <a:ext cx="9906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6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Class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606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uint8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390900"/>
            <a:ext cx="2336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matrix: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89000"/>
            <a:ext cx="62611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302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Workspace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whos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4050" y="1340700"/>
            <a:ext cx="2088261" cy="279184"/>
          </a:xfrm>
          <a:custGeom>
            <a:avLst/>
            <a:gdLst>
              <a:gd name="connsiteX0" fmla="*/ 0 w 2088261"/>
              <a:gd name="connsiteY0" fmla="*/ 279184 h 279184"/>
              <a:gd name="connsiteX1" fmla="*/ 2088261 w 2088261"/>
              <a:gd name="connsiteY1" fmla="*/ 279184 h 279184"/>
              <a:gd name="connsiteX2" fmla="*/ 2088261 w 2088261"/>
              <a:gd name="connsiteY2" fmla="*/ 0 h 279184"/>
              <a:gd name="connsiteX3" fmla="*/ 0 w 2088261"/>
              <a:gd name="connsiteY3" fmla="*/ 0 h 279184"/>
              <a:gd name="connsiteX4" fmla="*/ 0 w 2088261"/>
              <a:gd name="connsiteY4" fmla="*/ 279184 h 2791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8261" h="279184">
                <a:moveTo>
                  <a:pt x="0" y="279184"/>
                </a:moveTo>
                <a:lnTo>
                  <a:pt x="2088261" y="279184"/>
                </a:lnTo>
                <a:lnTo>
                  <a:pt x="2088261" y="0"/>
                </a:lnTo>
                <a:lnTo>
                  <a:pt x="0" y="0"/>
                </a:lnTo>
                <a:lnTo>
                  <a:pt x="0" y="27918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2323" y="1340700"/>
            <a:ext cx="6156197" cy="279184"/>
          </a:xfrm>
          <a:custGeom>
            <a:avLst/>
            <a:gdLst>
              <a:gd name="connsiteX0" fmla="*/ 0 w 6156197"/>
              <a:gd name="connsiteY0" fmla="*/ 279184 h 279184"/>
              <a:gd name="connsiteX1" fmla="*/ 6156197 w 6156197"/>
              <a:gd name="connsiteY1" fmla="*/ 279184 h 279184"/>
              <a:gd name="connsiteX2" fmla="*/ 6156197 w 6156197"/>
              <a:gd name="connsiteY2" fmla="*/ 0 h 279184"/>
              <a:gd name="connsiteX3" fmla="*/ 0 w 6156197"/>
              <a:gd name="connsiteY3" fmla="*/ 0 h 279184"/>
              <a:gd name="connsiteX4" fmla="*/ 0 w 6156197"/>
              <a:gd name="connsiteY4" fmla="*/ 279184 h 2791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56197" h="279184">
                <a:moveTo>
                  <a:pt x="0" y="279184"/>
                </a:moveTo>
                <a:lnTo>
                  <a:pt x="6156197" y="279184"/>
                </a:lnTo>
                <a:lnTo>
                  <a:pt x="6156197" y="0"/>
                </a:lnTo>
                <a:lnTo>
                  <a:pt x="0" y="0"/>
                </a:lnTo>
                <a:lnTo>
                  <a:pt x="0" y="27918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4050" y="1899119"/>
            <a:ext cx="2088261" cy="279184"/>
          </a:xfrm>
          <a:custGeom>
            <a:avLst/>
            <a:gdLst>
              <a:gd name="connsiteX0" fmla="*/ 0 w 2088261"/>
              <a:gd name="connsiteY0" fmla="*/ 279184 h 279184"/>
              <a:gd name="connsiteX1" fmla="*/ 2088261 w 2088261"/>
              <a:gd name="connsiteY1" fmla="*/ 279184 h 279184"/>
              <a:gd name="connsiteX2" fmla="*/ 2088261 w 2088261"/>
              <a:gd name="connsiteY2" fmla="*/ 0 h 279184"/>
              <a:gd name="connsiteX3" fmla="*/ 0 w 2088261"/>
              <a:gd name="connsiteY3" fmla="*/ 0 h 279184"/>
              <a:gd name="connsiteX4" fmla="*/ 0 w 2088261"/>
              <a:gd name="connsiteY4" fmla="*/ 279184 h 2791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8261" h="279184">
                <a:moveTo>
                  <a:pt x="0" y="279184"/>
                </a:moveTo>
                <a:lnTo>
                  <a:pt x="2088261" y="279184"/>
                </a:lnTo>
                <a:lnTo>
                  <a:pt x="2088261" y="0"/>
                </a:lnTo>
                <a:lnTo>
                  <a:pt x="0" y="0"/>
                </a:lnTo>
                <a:lnTo>
                  <a:pt x="0" y="27918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2323" y="1899119"/>
            <a:ext cx="6156197" cy="279184"/>
          </a:xfrm>
          <a:custGeom>
            <a:avLst/>
            <a:gdLst>
              <a:gd name="connsiteX0" fmla="*/ 0 w 6156197"/>
              <a:gd name="connsiteY0" fmla="*/ 279184 h 279184"/>
              <a:gd name="connsiteX1" fmla="*/ 6156197 w 6156197"/>
              <a:gd name="connsiteY1" fmla="*/ 279184 h 279184"/>
              <a:gd name="connsiteX2" fmla="*/ 6156197 w 6156197"/>
              <a:gd name="connsiteY2" fmla="*/ 0 h 279184"/>
              <a:gd name="connsiteX3" fmla="*/ 0 w 6156197"/>
              <a:gd name="connsiteY3" fmla="*/ 0 h 279184"/>
              <a:gd name="connsiteX4" fmla="*/ 0 w 6156197"/>
              <a:gd name="connsiteY4" fmla="*/ 279184 h 2791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56197" h="279184">
                <a:moveTo>
                  <a:pt x="0" y="279184"/>
                </a:moveTo>
                <a:lnTo>
                  <a:pt x="6156197" y="279184"/>
                </a:lnTo>
                <a:lnTo>
                  <a:pt x="6156197" y="0"/>
                </a:lnTo>
                <a:lnTo>
                  <a:pt x="0" y="0"/>
                </a:lnTo>
                <a:lnTo>
                  <a:pt x="0" y="27918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4050" y="2457538"/>
            <a:ext cx="2088261" cy="279184"/>
          </a:xfrm>
          <a:custGeom>
            <a:avLst/>
            <a:gdLst>
              <a:gd name="connsiteX0" fmla="*/ 0 w 2088261"/>
              <a:gd name="connsiteY0" fmla="*/ 279184 h 279184"/>
              <a:gd name="connsiteX1" fmla="*/ 2088261 w 2088261"/>
              <a:gd name="connsiteY1" fmla="*/ 279184 h 279184"/>
              <a:gd name="connsiteX2" fmla="*/ 2088261 w 2088261"/>
              <a:gd name="connsiteY2" fmla="*/ 0 h 279184"/>
              <a:gd name="connsiteX3" fmla="*/ 0 w 2088261"/>
              <a:gd name="connsiteY3" fmla="*/ 0 h 279184"/>
              <a:gd name="connsiteX4" fmla="*/ 0 w 2088261"/>
              <a:gd name="connsiteY4" fmla="*/ 279184 h 2791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8261" h="279184">
                <a:moveTo>
                  <a:pt x="0" y="279184"/>
                </a:moveTo>
                <a:lnTo>
                  <a:pt x="2088261" y="279184"/>
                </a:lnTo>
                <a:lnTo>
                  <a:pt x="2088261" y="0"/>
                </a:lnTo>
                <a:lnTo>
                  <a:pt x="0" y="0"/>
                </a:lnTo>
                <a:lnTo>
                  <a:pt x="0" y="27918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2323" y="2457538"/>
            <a:ext cx="6156197" cy="279184"/>
          </a:xfrm>
          <a:custGeom>
            <a:avLst/>
            <a:gdLst>
              <a:gd name="connsiteX0" fmla="*/ 0 w 6156197"/>
              <a:gd name="connsiteY0" fmla="*/ 279184 h 279184"/>
              <a:gd name="connsiteX1" fmla="*/ 6156197 w 6156197"/>
              <a:gd name="connsiteY1" fmla="*/ 279184 h 279184"/>
              <a:gd name="connsiteX2" fmla="*/ 6156197 w 6156197"/>
              <a:gd name="connsiteY2" fmla="*/ 0 h 279184"/>
              <a:gd name="connsiteX3" fmla="*/ 0 w 6156197"/>
              <a:gd name="connsiteY3" fmla="*/ 0 h 279184"/>
              <a:gd name="connsiteX4" fmla="*/ 0 w 6156197"/>
              <a:gd name="connsiteY4" fmla="*/ 279184 h 2791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56197" h="279184">
                <a:moveTo>
                  <a:pt x="0" y="279184"/>
                </a:moveTo>
                <a:lnTo>
                  <a:pt x="6156197" y="279184"/>
                </a:lnTo>
                <a:lnTo>
                  <a:pt x="6156197" y="0"/>
                </a:lnTo>
                <a:lnTo>
                  <a:pt x="0" y="0"/>
                </a:lnTo>
                <a:lnTo>
                  <a:pt x="0" y="27918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4050" y="3015830"/>
            <a:ext cx="2088261" cy="279184"/>
          </a:xfrm>
          <a:custGeom>
            <a:avLst/>
            <a:gdLst>
              <a:gd name="connsiteX0" fmla="*/ 0 w 2088261"/>
              <a:gd name="connsiteY0" fmla="*/ 279184 h 279184"/>
              <a:gd name="connsiteX1" fmla="*/ 2088261 w 2088261"/>
              <a:gd name="connsiteY1" fmla="*/ 279184 h 279184"/>
              <a:gd name="connsiteX2" fmla="*/ 2088261 w 2088261"/>
              <a:gd name="connsiteY2" fmla="*/ 0 h 279184"/>
              <a:gd name="connsiteX3" fmla="*/ 0 w 2088261"/>
              <a:gd name="connsiteY3" fmla="*/ 0 h 279184"/>
              <a:gd name="connsiteX4" fmla="*/ 0 w 2088261"/>
              <a:gd name="connsiteY4" fmla="*/ 279184 h 2791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8261" h="279184">
                <a:moveTo>
                  <a:pt x="0" y="279184"/>
                </a:moveTo>
                <a:lnTo>
                  <a:pt x="2088261" y="279184"/>
                </a:lnTo>
                <a:lnTo>
                  <a:pt x="2088261" y="0"/>
                </a:lnTo>
                <a:lnTo>
                  <a:pt x="0" y="0"/>
                </a:lnTo>
                <a:lnTo>
                  <a:pt x="0" y="27918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2323" y="3015830"/>
            <a:ext cx="6156197" cy="279184"/>
          </a:xfrm>
          <a:custGeom>
            <a:avLst/>
            <a:gdLst>
              <a:gd name="connsiteX0" fmla="*/ 0 w 6156197"/>
              <a:gd name="connsiteY0" fmla="*/ 279184 h 279184"/>
              <a:gd name="connsiteX1" fmla="*/ 6156197 w 6156197"/>
              <a:gd name="connsiteY1" fmla="*/ 279184 h 279184"/>
              <a:gd name="connsiteX2" fmla="*/ 6156197 w 6156197"/>
              <a:gd name="connsiteY2" fmla="*/ 0 h 279184"/>
              <a:gd name="connsiteX3" fmla="*/ 0 w 6156197"/>
              <a:gd name="connsiteY3" fmla="*/ 0 h 279184"/>
              <a:gd name="connsiteX4" fmla="*/ 0 w 6156197"/>
              <a:gd name="connsiteY4" fmla="*/ 279184 h 2791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56197" h="279184">
                <a:moveTo>
                  <a:pt x="0" y="279184"/>
                </a:moveTo>
                <a:lnTo>
                  <a:pt x="6156197" y="279184"/>
                </a:lnTo>
                <a:lnTo>
                  <a:pt x="6156197" y="0"/>
                </a:lnTo>
                <a:lnTo>
                  <a:pt x="0" y="0"/>
                </a:lnTo>
                <a:lnTo>
                  <a:pt x="0" y="27918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4050" y="3574250"/>
            <a:ext cx="2088261" cy="279184"/>
          </a:xfrm>
          <a:custGeom>
            <a:avLst/>
            <a:gdLst>
              <a:gd name="connsiteX0" fmla="*/ 0 w 2088261"/>
              <a:gd name="connsiteY0" fmla="*/ 279184 h 279184"/>
              <a:gd name="connsiteX1" fmla="*/ 2088261 w 2088261"/>
              <a:gd name="connsiteY1" fmla="*/ 279184 h 279184"/>
              <a:gd name="connsiteX2" fmla="*/ 2088261 w 2088261"/>
              <a:gd name="connsiteY2" fmla="*/ 0 h 279184"/>
              <a:gd name="connsiteX3" fmla="*/ 0 w 2088261"/>
              <a:gd name="connsiteY3" fmla="*/ 0 h 279184"/>
              <a:gd name="connsiteX4" fmla="*/ 0 w 2088261"/>
              <a:gd name="connsiteY4" fmla="*/ 279184 h 2791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8261" h="279184">
                <a:moveTo>
                  <a:pt x="0" y="279184"/>
                </a:moveTo>
                <a:lnTo>
                  <a:pt x="2088261" y="279184"/>
                </a:lnTo>
                <a:lnTo>
                  <a:pt x="2088261" y="0"/>
                </a:lnTo>
                <a:lnTo>
                  <a:pt x="0" y="0"/>
                </a:lnTo>
                <a:lnTo>
                  <a:pt x="0" y="27918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2323" y="3574250"/>
            <a:ext cx="6156197" cy="279184"/>
          </a:xfrm>
          <a:custGeom>
            <a:avLst/>
            <a:gdLst>
              <a:gd name="connsiteX0" fmla="*/ 0 w 6156197"/>
              <a:gd name="connsiteY0" fmla="*/ 279184 h 279184"/>
              <a:gd name="connsiteX1" fmla="*/ 6156197 w 6156197"/>
              <a:gd name="connsiteY1" fmla="*/ 279184 h 279184"/>
              <a:gd name="connsiteX2" fmla="*/ 6156197 w 6156197"/>
              <a:gd name="connsiteY2" fmla="*/ 0 h 279184"/>
              <a:gd name="connsiteX3" fmla="*/ 0 w 6156197"/>
              <a:gd name="connsiteY3" fmla="*/ 0 h 279184"/>
              <a:gd name="connsiteX4" fmla="*/ 0 w 6156197"/>
              <a:gd name="connsiteY4" fmla="*/ 279184 h 2791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56197" h="279184">
                <a:moveTo>
                  <a:pt x="0" y="279184"/>
                </a:moveTo>
                <a:lnTo>
                  <a:pt x="6156197" y="279184"/>
                </a:lnTo>
                <a:lnTo>
                  <a:pt x="6156197" y="0"/>
                </a:lnTo>
                <a:lnTo>
                  <a:pt x="0" y="0"/>
                </a:lnTo>
                <a:lnTo>
                  <a:pt x="0" y="27918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4050" y="4132541"/>
            <a:ext cx="2088261" cy="279184"/>
          </a:xfrm>
          <a:custGeom>
            <a:avLst/>
            <a:gdLst>
              <a:gd name="connsiteX0" fmla="*/ 0 w 2088261"/>
              <a:gd name="connsiteY0" fmla="*/ 279184 h 279184"/>
              <a:gd name="connsiteX1" fmla="*/ 2088261 w 2088261"/>
              <a:gd name="connsiteY1" fmla="*/ 279184 h 279184"/>
              <a:gd name="connsiteX2" fmla="*/ 2088261 w 2088261"/>
              <a:gd name="connsiteY2" fmla="*/ 0 h 279184"/>
              <a:gd name="connsiteX3" fmla="*/ 0 w 2088261"/>
              <a:gd name="connsiteY3" fmla="*/ 0 h 279184"/>
              <a:gd name="connsiteX4" fmla="*/ 0 w 2088261"/>
              <a:gd name="connsiteY4" fmla="*/ 279184 h 2791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8261" h="279184">
                <a:moveTo>
                  <a:pt x="0" y="279184"/>
                </a:moveTo>
                <a:lnTo>
                  <a:pt x="2088261" y="279184"/>
                </a:lnTo>
                <a:lnTo>
                  <a:pt x="2088261" y="0"/>
                </a:lnTo>
                <a:lnTo>
                  <a:pt x="0" y="0"/>
                </a:lnTo>
                <a:lnTo>
                  <a:pt x="0" y="27918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2323" y="4132541"/>
            <a:ext cx="6156197" cy="279184"/>
          </a:xfrm>
          <a:custGeom>
            <a:avLst/>
            <a:gdLst>
              <a:gd name="connsiteX0" fmla="*/ 0 w 6156197"/>
              <a:gd name="connsiteY0" fmla="*/ 279184 h 279184"/>
              <a:gd name="connsiteX1" fmla="*/ 6156197 w 6156197"/>
              <a:gd name="connsiteY1" fmla="*/ 279184 h 279184"/>
              <a:gd name="connsiteX2" fmla="*/ 6156197 w 6156197"/>
              <a:gd name="connsiteY2" fmla="*/ 0 h 279184"/>
              <a:gd name="connsiteX3" fmla="*/ 0 w 6156197"/>
              <a:gd name="connsiteY3" fmla="*/ 0 h 279184"/>
              <a:gd name="connsiteX4" fmla="*/ 0 w 6156197"/>
              <a:gd name="connsiteY4" fmla="*/ 279184 h 2791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56197" h="279184">
                <a:moveTo>
                  <a:pt x="0" y="279184"/>
                </a:moveTo>
                <a:lnTo>
                  <a:pt x="6156197" y="279184"/>
                </a:lnTo>
                <a:lnTo>
                  <a:pt x="6156197" y="0"/>
                </a:lnTo>
                <a:lnTo>
                  <a:pt x="0" y="0"/>
                </a:lnTo>
                <a:lnTo>
                  <a:pt x="0" y="27918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4050" y="4690960"/>
            <a:ext cx="2088261" cy="279184"/>
          </a:xfrm>
          <a:custGeom>
            <a:avLst/>
            <a:gdLst>
              <a:gd name="connsiteX0" fmla="*/ 0 w 2088261"/>
              <a:gd name="connsiteY0" fmla="*/ 279184 h 279184"/>
              <a:gd name="connsiteX1" fmla="*/ 2088261 w 2088261"/>
              <a:gd name="connsiteY1" fmla="*/ 279184 h 279184"/>
              <a:gd name="connsiteX2" fmla="*/ 2088261 w 2088261"/>
              <a:gd name="connsiteY2" fmla="*/ 0 h 279184"/>
              <a:gd name="connsiteX3" fmla="*/ 0 w 2088261"/>
              <a:gd name="connsiteY3" fmla="*/ 0 h 279184"/>
              <a:gd name="connsiteX4" fmla="*/ 0 w 2088261"/>
              <a:gd name="connsiteY4" fmla="*/ 279184 h 2791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8261" h="279184">
                <a:moveTo>
                  <a:pt x="0" y="279184"/>
                </a:moveTo>
                <a:lnTo>
                  <a:pt x="2088261" y="279184"/>
                </a:lnTo>
                <a:lnTo>
                  <a:pt x="2088261" y="0"/>
                </a:lnTo>
                <a:lnTo>
                  <a:pt x="0" y="0"/>
                </a:lnTo>
                <a:lnTo>
                  <a:pt x="0" y="27918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2323" y="4690960"/>
            <a:ext cx="6156197" cy="279184"/>
          </a:xfrm>
          <a:custGeom>
            <a:avLst/>
            <a:gdLst>
              <a:gd name="connsiteX0" fmla="*/ 0 w 6156197"/>
              <a:gd name="connsiteY0" fmla="*/ 279184 h 279184"/>
              <a:gd name="connsiteX1" fmla="*/ 6156197 w 6156197"/>
              <a:gd name="connsiteY1" fmla="*/ 279184 h 279184"/>
              <a:gd name="connsiteX2" fmla="*/ 6156197 w 6156197"/>
              <a:gd name="connsiteY2" fmla="*/ 0 h 279184"/>
              <a:gd name="connsiteX3" fmla="*/ 0 w 6156197"/>
              <a:gd name="connsiteY3" fmla="*/ 0 h 279184"/>
              <a:gd name="connsiteX4" fmla="*/ 0 w 6156197"/>
              <a:gd name="connsiteY4" fmla="*/ 279184 h 2791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56197" h="279184">
                <a:moveTo>
                  <a:pt x="0" y="279184"/>
                </a:moveTo>
                <a:lnTo>
                  <a:pt x="6156197" y="279184"/>
                </a:lnTo>
                <a:lnTo>
                  <a:pt x="6156197" y="0"/>
                </a:lnTo>
                <a:lnTo>
                  <a:pt x="0" y="0"/>
                </a:lnTo>
                <a:lnTo>
                  <a:pt x="0" y="27918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4050" y="5249252"/>
            <a:ext cx="2088261" cy="279184"/>
          </a:xfrm>
          <a:custGeom>
            <a:avLst/>
            <a:gdLst>
              <a:gd name="connsiteX0" fmla="*/ 0 w 2088261"/>
              <a:gd name="connsiteY0" fmla="*/ 279184 h 279184"/>
              <a:gd name="connsiteX1" fmla="*/ 2088261 w 2088261"/>
              <a:gd name="connsiteY1" fmla="*/ 279184 h 279184"/>
              <a:gd name="connsiteX2" fmla="*/ 2088261 w 2088261"/>
              <a:gd name="connsiteY2" fmla="*/ 0 h 279184"/>
              <a:gd name="connsiteX3" fmla="*/ 0 w 2088261"/>
              <a:gd name="connsiteY3" fmla="*/ 0 h 279184"/>
              <a:gd name="connsiteX4" fmla="*/ 0 w 2088261"/>
              <a:gd name="connsiteY4" fmla="*/ 279184 h 2791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8261" h="279184">
                <a:moveTo>
                  <a:pt x="0" y="279184"/>
                </a:moveTo>
                <a:lnTo>
                  <a:pt x="2088261" y="279184"/>
                </a:lnTo>
                <a:lnTo>
                  <a:pt x="2088261" y="0"/>
                </a:lnTo>
                <a:lnTo>
                  <a:pt x="0" y="0"/>
                </a:lnTo>
                <a:lnTo>
                  <a:pt x="0" y="27918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2323" y="5249252"/>
            <a:ext cx="6156197" cy="279184"/>
          </a:xfrm>
          <a:custGeom>
            <a:avLst/>
            <a:gdLst>
              <a:gd name="connsiteX0" fmla="*/ 0 w 6156197"/>
              <a:gd name="connsiteY0" fmla="*/ 279184 h 279184"/>
              <a:gd name="connsiteX1" fmla="*/ 6156197 w 6156197"/>
              <a:gd name="connsiteY1" fmla="*/ 279184 h 279184"/>
              <a:gd name="connsiteX2" fmla="*/ 6156197 w 6156197"/>
              <a:gd name="connsiteY2" fmla="*/ 0 h 279184"/>
              <a:gd name="connsiteX3" fmla="*/ 0 w 6156197"/>
              <a:gd name="connsiteY3" fmla="*/ 0 h 279184"/>
              <a:gd name="connsiteX4" fmla="*/ 0 w 6156197"/>
              <a:gd name="connsiteY4" fmla="*/ 279184 h 2791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56197" h="279184">
                <a:moveTo>
                  <a:pt x="0" y="279184"/>
                </a:moveTo>
                <a:lnTo>
                  <a:pt x="6156197" y="279184"/>
                </a:lnTo>
                <a:lnTo>
                  <a:pt x="6156197" y="0"/>
                </a:lnTo>
                <a:lnTo>
                  <a:pt x="0" y="0"/>
                </a:lnTo>
                <a:lnTo>
                  <a:pt x="0" y="27918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4050" y="5807646"/>
            <a:ext cx="2088261" cy="279184"/>
          </a:xfrm>
          <a:custGeom>
            <a:avLst/>
            <a:gdLst>
              <a:gd name="connsiteX0" fmla="*/ 0 w 2088261"/>
              <a:gd name="connsiteY0" fmla="*/ 279184 h 279184"/>
              <a:gd name="connsiteX1" fmla="*/ 2088261 w 2088261"/>
              <a:gd name="connsiteY1" fmla="*/ 279184 h 279184"/>
              <a:gd name="connsiteX2" fmla="*/ 2088261 w 2088261"/>
              <a:gd name="connsiteY2" fmla="*/ 0 h 279184"/>
              <a:gd name="connsiteX3" fmla="*/ 0 w 2088261"/>
              <a:gd name="connsiteY3" fmla="*/ 0 h 279184"/>
              <a:gd name="connsiteX4" fmla="*/ 0 w 2088261"/>
              <a:gd name="connsiteY4" fmla="*/ 279184 h 2791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8261" h="279184">
                <a:moveTo>
                  <a:pt x="0" y="279184"/>
                </a:moveTo>
                <a:lnTo>
                  <a:pt x="2088261" y="279184"/>
                </a:lnTo>
                <a:lnTo>
                  <a:pt x="2088261" y="0"/>
                </a:lnTo>
                <a:lnTo>
                  <a:pt x="0" y="0"/>
                </a:lnTo>
                <a:lnTo>
                  <a:pt x="0" y="27918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2323" y="5807646"/>
            <a:ext cx="6156197" cy="279184"/>
          </a:xfrm>
          <a:custGeom>
            <a:avLst/>
            <a:gdLst>
              <a:gd name="connsiteX0" fmla="*/ 0 w 6156197"/>
              <a:gd name="connsiteY0" fmla="*/ 279184 h 279184"/>
              <a:gd name="connsiteX1" fmla="*/ 6156197 w 6156197"/>
              <a:gd name="connsiteY1" fmla="*/ 279184 h 279184"/>
              <a:gd name="connsiteX2" fmla="*/ 6156197 w 6156197"/>
              <a:gd name="connsiteY2" fmla="*/ 0 h 279184"/>
              <a:gd name="connsiteX3" fmla="*/ 0 w 6156197"/>
              <a:gd name="connsiteY3" fmla="*/ 0 h 279184"/>
              <a:gd name="connsiteX4" fmla="*/ 0 w 6156197"/>
              <a:gd name="connsiteY4" fmla="*/ 279184 h 2791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56197" h="279184">
                <a:moveTo>
                  <a:pt x="0" y="279184"/>
                </a:moveTo>
                <a:lnTo>
                  <a:pt x="6156197" y="279184"/>
                </a:lnTo>
                <a:lnTo>
                  <a:pt x="6156197" y="0"/>
                </a:lnTo>
                <a:lnTo>
                  <a:pt x="0" y="0"/>
                </a:lnTo>
                <a:lnTo>
                  <a:pt x="0" y="27918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4050" y="6366002"/>
            <a:ext cx="2088261" cy="279183"/>
          </a:xfrm>
          <a:custGeom>
            <a:avLst/>
            <a:gdLst>
              <a:gd name="connsiteX0" fmla="*/ 0 w 2088261"/>
              <a:gd name="connsiteY0" fmla="*/ 279183 h 279183"/>
              <a:gd name="connsiteX1" fmla="*/ 2088261 w 2088261"/>
              <a:gd name="connsiteY1" fmla="*/ 279183 h 279183"/>
              <a:gd name="connsiteX2" fmla="*/ 2088261 w 2088261"/>
              <a:gd name="connsiteY2" fmla="*/ 0 h 279183"/>
              <a:gd name="connsiteX3" fmla="*/ 0 w 2088261"/>
              <a:gd name="connsiteY3" fmla="*/ 0 h 279183"/>
              <a:gd name="connsiteX4" fmla="*/ 0 w 2088261"/>
              <a:gd name="connsiteY4" fmla="*/ 279183 h 2791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8261" h="279183">
                <a:moveTo>
                  <a:pt x="0" y="279183"/>
                </a:moveTo>
                <a:lnTo>
                  <a:pt x="2088261" y="279183"/>
                </a:lnTo>
                <a:lnTo>
                  <a:pt x="2088261" y="0"/>
                </a:lnTo>
                <a:lnTo>
                  <a:pt x="0" y="0"/>
                </a:lnTo>
                <a:lnTo>
                  <a:pt x="0" y="279183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2323" y="6366002"/>
            <a:ext cx="6156197" cy="279183"/>
          </a:xfrm>
          <a:custGeom>
            <a:avLst/>
            <a:gdLst>
              <a:gd name="connsiteX0" fmla="*/ 0 w 6156197"/>
              <a:gd name="connsiteY0" fmla="*/ 279183 h 279183"/>
              <a:gd name="connsiteX1" fmla="*/ 6156197 w 6156197"/>
              <a:gd name="connsiteY1" fmla="*/ 279183 h 279183"/>
              <a:gd name="connsiteX2" fmla="*/ 6156197 w 6156197"/>
              <a:gd name="connsiteY2" fmla="*/ 0 h 279183"/>
              <a:gd name="connsiteX3" fmla="*/ 0 w 6156197"/>
              <a:gd name="connsiteY3" fmla="*/ 0 h 279183"/>
              <a:gd name="connsiteX4" fmla="*/ 0 w 6156197"/>
              <a:gd name="connsiteY4" fmla="*/ 279183 h 2791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56197" h="279183">
                <a:moveTo>
                  <a:pt x="0" y="279183"/>
                </a:moveTo>
                <a:lnTo>
                  <a:pt x="6156197" y="279183"/>
                </a:lnTo>
                <a:lnTo>
                  <a:pt x="6156197" y="0"/>
                </a:lnTo>
                <a:lnTo>
                  <a:pt x="0" y="0"/>
                </a:lnTo>
                <a:lnTo>
                  <a:pt x="0" y="279183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7700" y="1334388"/>
            <a:ext cx="8257171" cy="25400"/>
          </a:xfrm>
          <a:custGeom>
            <a:avLst/>
            <a:gdLst>
              <a:gd name="connsiteX0" fmla="*/ 6350 w 8257171"/>
              <a:gd name="connsiteY0" fmla="*/ 6350 h 25400"/>
              <a:gd name="connsiteX1" fmla="*/ 8250821 w 825717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57171" h="25400">
                <a:moveTo>
                  <a:pt x="6350" y="6350"/>
                </a:moveTo>
                <a:lnTo>
                  <a:pt x="8250821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7700" y="6638835"/>
            <a:ext cx="8257171" cy="25400"/>
          </a:xfrm>
          <a:custGeom>
            <a:avLst/>
            <a:gdLst>
              <a:gd name="connsiteX0" fmla="*/ 6350 w 8257171"/>
              <a:gd name="connsiteY0" fmla="*/ 6350 h 25400"/>
              <a:gd name="connsiteX1" fmla="*/ 8250821 w 825717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57171" h="25400">
                <a:moveTo>
                  <a:pt x="6350" y="6350"/>
                </a:moveTo>
                <a:lnTo>
                  <a:pt x="8250821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673100"/>
            <a:ext cx="77724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Info: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imageinfo('pout.tif')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3400" y="1587500"/>
            <a:ext cx="1574800" cy="520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Filename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FileModDate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FileSize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Width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Height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BitDepth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ColorType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FormatSignature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ByteOrder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BitsPerSample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SamplesPerPixel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RowsPerStrip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StripByteCounts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XResolution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YResolution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ResolutionUnit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MaxSampleValue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MinSampleValue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16200" y="1587500"/>
            <a:ext cx="5892800" cy="520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C:\Program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Files\MATLAB\R2014a\toolbox\images\imdata\pout.tif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25-</a:t>
            </a:r>
            <a:r>
              <a:rPr lang="en-US" altLang="zh-CN" sz="1596" dirty="0" smtClean="0">
                <a:solidFill>
                  <a:srgbClr val="292934"/>
                </a:solidFill>
                <a:latin typeface="Microsoft YaHei UI" pitchFamily="18" charset="0"/>
                <a:cs typeface="Microsoft YaHei UI" pitchFamily="18" charset="0"/>
              </a:rPr>
              <a:t>九月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-2013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16:12:06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69004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tif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240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291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grayscale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[73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73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42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0]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little-endian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34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[1x9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double]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72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72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Inch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255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2247900"/>
            <a:ext cx="4673600" cy="4076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0300" y="2247900"/>
            <a:ext cx="4038600" cy="3937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825500"/>
            <a:ext cx="7581900" cy="127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Viewer: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imtool('pout.tif')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pixel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viewer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492500"/>
            <a:ext cx="8356600" cy="2273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901700"/>
            <a:ext cx="78359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3564" y="2072639"/>
            <a:ext cx="2584322" cy="350520"/>
          </a:xfrm>
          <a:custGeom>
            <a:avLst/>
            <a:gdLst>
              <a:gd name="connsiteX0" fmla="*/ 0 w 2584322"/>
              <a:gd name="connsiteY0" fmla="*/ 350520 h 350520"/>
              <a:gd name="connsiteX1" fmla="*/ 2584322 w 2584322"/>
              <a:gd name="connsiteY1" fmla="*/ 350520 h 350520"/>
              <a:gd name="connsiteX2" fmla="*/ 2584322 w 2584322"/>
              <a:gd name="connsiteY2" fmla="*/ 0 h 350520"/>
              <a:gd name="connsiteX3" fmla="*/ 0 w 2584322"/>
              <a:gd name="connsiteY3" fmla="*/ 0 h 350520"/>
              <a:gd name="connsiteX4" fmla="*/ 0 w 2584322"/>
              <a:gd name="connsiteY4" fmla="*/ 350520 h 350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84322" h="350520">
                <a:moveTo>
                  <a:pt x="0" y="350520"/>
                </a:moveTo>
                <a:lnTo>
                  <a:pt x="2584322" y="350520"/>
                </a:lnTo>
                <a:lnTo>
                  <a:pt x="2584322" y="0"/>
                </a:lnTo>
                <a:lnTo>
                  <a:pt x="0" y="0"/>
                </a:lnTo>
                <a:lnTo>
                  <a:pt x="0" y="35052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7836" y="2072639"/>
            <a:ext cx="5336540" cy="350520"/>
          </a:xfrm>
          <a:custGeom>
            <a:avLst/>
            <a:gdLst>
              <a:gd name="connsiteX0" fmla="*/ 0 w 5336540"/>
              <a:gd name="connsiteY0" fmla="*/ 350520 h 350520"/>
              <a:gd name="connsiteX1" fmla="*/ 5336540 w 5336540"/>
              <a:gd name="connsiteY1" fmla="*/ 350520 h 350520"/>
              <a:gd name="connsiteX2" fmla="*/ 5336540 w 5336540"/>
              <a:gd name="connsiteY2" fmla="*/ 0 h 350520"/>
              <a:gd name="connsiteX3" fmla="*/ 0 w 5336540"/>
              <a:gd name="connsiteY3" fmla="*/ 0 h 350520"/>
              <a:gd name="connsiteX4" fmla="*/ 0 w 5336540"/>
              <a:gd name="connsiteY4" fmla="*/ 350520 h 350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6540" h="350520">
                <a:moveTo>
                  <a:pt x="0" y="350520"/>
                </a:moveTo>
                <a:lnTo>
                  <a:pt x="5336540" y="350520"/>
                </a:lnTo>
                <a:lnTo>
                  <a:pt x="5336540" y="0"/>
                </a:lnTo>
                <a:lnTo>
                  <a:pt x="0" y="0"/>
                </a:lnTo>
                <a:lnTo>
                  <a:pt x="0" y="35052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3564" y="2773679"/>
            <a:ext cx="2584322" cy="350520"/>
          </a:xfrm>
          <a:custGeom>
            <a:avLst/>
            <a:gdLst>
              <a:gd name="connsiteX0" fmla="*/ 0 w 2584322"/>
              <a:gd name="connsiteY0" fmla="*/ 350520 h 350520"/>
              <a:gd name="connsiteX1" fmla="*/ 2584322 w 2584322"/>
              <a:gd name="connsiteY1" fmla="*/ 350520 h 350520"/>
              <a:gd name="connsiteX2" fmla="*/ 2584322 w 2584322"/>
              <a:gd name="connsiteY2" fmla="*/ 0 h 350520"/>
              <a:gd name="connsiteX3" fmla="*/ 0 w 2584322"/>
              <a:gd name="connsiteY3" fmla="*/ 0 h 350520"/>
              <a:gd name="connsiteX4" fmla="*/ 0 w 2584322"/>
              <a:gd name="connsiteY4" fmla="*/ 350520 h 350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84322" h="350520">
                <a:moveTo>
                  <a:pt x="0" y="350520"/>
                </a:moveTo>
                <a:lnTo>
                  <a:pt x="2584322" y="350520"/>
                </a:lnTo>
                <a:lnTo>
                  <a:pt x="2584322" y="0"/>
                </a:lnTo>
                <a:lnTo>
                  <a:pt x="0" y="0"/>
                </a:lnTo>
                <a:lnTo>
                  <a:pt x="0" y="35052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7836" y="2773679"/>
            <a:ext cx="5336540" cy="350520"/>
          </a:xfrm>
          <a:custGeom>
            <a:avLst/>
            <a:gdLst>
              <a:gd name="connsiteX0" fmla="*/ 0 w 5336540"/>
              <a:gd name="connsiteY0" fmla="*/ 350520 h 350520"/>
              <a:gd name="connsiteX1" fmla="*/ 5336540 w 5336540"/>
              <a:gd name="connsiteY1" fmla="*/ 350520 h 350520"/>
              <a:gd name="connsiteX2" fmla="*/ 5336540 w 5336540"/>
              <a:gd name="connsiteY2" fmla="*/ 0 h 350520"/>
              <a:gd name="connsiteX3" fmla="*/ 0 w 5336540"/>
              <a:gd name="connsiteY3" fmla="*/ 0 h 350520"/>
              <a:gd name="connsiteX4" fmla="*/ 0 w 5336540"/>
              <a:gd name="connsiteY4" fmla="*/ 350520 h 350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6540" h="350520">
                <a:moveTo>
                  <a:pt x="0" y="350520"/>
                </a:moveTo>
                <a:lnTo>
                  <a:pt x="5336540" y="350520"/>
                </a:lnTo>
                <a:lnTo>
                  <a:pt x="5336540" y="0"/>
                </a:lnTo>
                <a:lnTo>
                  <a:pt x="0" y="0"/>
                </a:lnTo>
                <a:lnTo>
                  <a:pt x="0" y="35052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3564" y="3474720"/>
            <a:ext cx="2584322" cy="655320"/>
          </a:xfrm>
          <a:custGeom>
            <a:avLst/>
            <a:gdLst>
              <a:gd name="connsiteX0" fmla="*/ 0 w 2584322"/>
              <a:gd name="connsiteY0" fmla="*/ 655320 h 655320"/>
              <a:gd name="connsiteX1" fmla="*/ 2584322 w 2584322"/>
              <a:gd name="connsiteY1" fmla="*/ 655320 h 655320"/>
              <a:gd name="connsiteX2" fmla="*/ 2584322 w 2584322"/>
              <a:gd name="connsiteY2" fmla="*/ 0 h 655320"/>
              <a:gd name="connsiteX3" fmla="*/ 0 w 2584322"/>
              <a:gd name="connsiteY3" fmla="*/ 0 h 655320"/>
              <a:gd name="connsiteX4" fmla="*/ 0 w 2584322"/>
              <a:gd name="connsiteY4" fmla="*/ 655320 h 6553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84322" h="655320">
                <a:moveTo>
                  <a:pt x="0" y="655320"/>
                </a:moveTo>
                <a:lnTo>
                  <a:pt x="2584322" y="655320"/>
                </a:lnTo>
                <a:lnTo>
                  <a:pt x="2584322" y="0"/>
                </a:lnTo>
                <a:lnTo>
                  <a:pt x="0" y="0"/>
                </a:lnTo>
                <a:lnTo>
                  <a:pt x="0" y="65532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7836" y="3474720"/>
            <a:ext cx="5336540" cy="655320"/>
          </a:xfrm>
          <a:custGeom>
            <a:avLst/>
            <a:gdLst>
              <a:gd name="connsiteX0" fmla="*/ 0 w 5336540"/>
              <a:gd name="connsiteY0" fmla="*/ 655320 h 655320"/>
              <a:gd name="connsiteX1" fmla="*/ 5336540 w 5336540"/>
              <a:gd name="connsiteY1" fmla="*/ 655320 h 655320"/>
              <a:gd name="connsiteX2" fmla="*/ 5336540 w 5336540"/>
              <a:gd name="connsiteY2" fmla="*/ 0 h 655320"/>
              <a:gd name="connsiteX3" fmla="*/ 0 w 5336540"/>
              <a:gd name="connsiteY3" fmla="*/ 0 h 655320"/>
              <a:gd name="connsiteX4" fmla="*/ 0 w 5336540"/>
              <a:gd name="connsiteY4" fmla="*/ 655320 h 6553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6540" h="655320">
                <a:moveTo>
                  <a:pt x="0" y="655320"/>
                </a:moveTo>
                <a:lnTo>
                  <a:pt x="5336540" y="655320"/>
                </a:lnTo>
                <a:lnTo>
                  <a:pt x="5336540" y="0"/>
                </a:lnTo>
                <a:lnTo>
                  <a:pt x="0" y="0"/>
                </a:lnTo>
                <a:lnTo>
                  <a:pt x="0" y="65532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3564" y="4480559"/>
            <a:ext cx="2584322" cy="655320"/>
          </a:xfrm>
          <a:custGeom>
            <a:avLst/>
            <a:gdLst>
              <a:gd name="connsiteX0" fmla="*/ 0 w 2584322"/>
              <a:gd name="connsiteY0" fmla="*/ 655320 h 655320"/>
              <a:gd name="connsiteX1" fmla="*/ 2584322 w 2584322"/>
              <a:gd name="connsiteY1" fmla="*/ 655320 h 655320"/>
              <a:gd name="connsiteX2" fmla="*/ 2584322 w 2584322"/>
              <a:gd name="connsiteY2" fmla="*/ 0 h 655320"/>
              <a:gd name="connsiteX3" fmla="*/ 0 w 2584322"/>
              <a:gd name="connsiteY3" fmla="*/ 0 h 655320"/>
              <a:gd name="connsiteX4" fmla="*/ 0 w 2584322"/>
              <a:gd name="connsiteY4" fmla="*/ 655320 h 6553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84322" h="655320">
                <a:moveTo>
                  <a:pt x="0" y="655320"/>
                </a:moveTo>
                <a:lnTo>
                  <a:pt x="2584322" y="655320"/>
                </a:lnTo>
                <a:lnTo>
                  <a:pt x="2584322" y="0"/>
                </a:lnTo>
                <a:lnTo>
                  <a:pt x="0" y="0"/>
                </a:lnTo>
                <a:lnTo>
                  <a:pt x="0" y="65532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7836" y="4480559"/>
            <a:ext cx="5336540" cy="655320"/>
          </a:xfrm>
          <a:custGeom>
            <a:avLst/>
            <a:gdLst>
              <a:gd name="connsiteX0" fmla="*/ 0 w 5336540"/>
              <a:gd name="connsiteY0" fmla="*/ 655320 h 655320"/>
              <a:gd name="connsiteX1" fmla="*/ 5336540 w 5336540"/>
              <a:gd name="connsiteY1" fmla="*/ 655320 h 655320"/>
              <a:gd name="connsiteX2" fmla="*/ 5336540 w 5336540"/>
              <a:gd name="connsiteY2" fmla="*/ 0 h 655320"/>
              <a:gd name="connsiteX3" fmla="*/ 0 w 5336540"/>
              <a:gd name="connsiteY3" fmla="*/ 0 h 655320"/>
              <a:gd name="connsiteX4" fmla="*/ 0 w 5336540"/>
              <a:gd name="connsiteY4" fmla="*/ 655320 h 6553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6540" h="655320">
                <a:moveTo>
                  <a:pt x="0" y="655320"/>
                </a:moveTo>
                <a:lnTo>
                  <a:pt x="5336540" y="655320"/>
                </a:lnTo>
                <a:lnTo>
                  <a:pt x="5336540" y="0"/>
                </a:lnTo>
                <a:lnTo>
                  <a:pt x="0" y="0"/>
                </a:lnTo>
                <a:lnTo>
                  <a:pt x="0" y="65532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7214" y="2066289"/>
            <a:ext cx="7933638" cy="25400"/>
          </a:xfrm>
          <a:custGeom>
            <a:avLst/>
            <a:gdLst>
              <a:gd name="connsiteX0" fmla="*/ 6350 w 7933638"/>
              <a:gd name="connsiteY0" fmla="*/ 6350 h 25400"/>
              <a:gd name="connsiteX1" fmla="*/ 7927289 w 793363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3638" h="25400">
                <a:moveTo>
                  <a:pt x="6350" y="6350"/>
                </a:moveTo>
                <a:lnTo>
                  <a:pt x="7927289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7214" y="5784850"/>
            <a:ext cx="7933638" cy="25400"/>
          </a:xfrm>
          <a:custGeom>
            <a:avLst/>
            <a:gdLst>
              <a:gd name="connsiteX0" fmla="*/ 6350 w 7933638"/>
              <a:gd name="connsiteY0" fmla="*/ 6350 h 25400"/>
              <a:gd name="connsiteX1" fmla="*/ 7927289 w 793363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3638" h="25400">
                <a:moveTo>
                  <a:pt x="6350" y="6350"/>
                </a:moveTo>
                <a:lnTo>
                  <a:pt x="7927289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1664" y="2353055"/>
            <a:ext cx="1013409" cy="18288"/>
          </a:xfrm>
          <a:custGeom>
            <a:avLst/>
            <a:gdLst>
              <a:gd name="connsiteX0" fmla="*/ 0 w 1013409"/>
              <a:gd name="connsiteY0" fmla="*/ 0 h 18288"/>
              <a:gd name="connsiteX1" fmla="*/ 506729 w 1013409"/>
              <a:gd name="connsiteY1" fmla="*/ 0 h 18288"/>
              <a:gd name="connsiteX2" fmla="*/ 1013409 w 1013409"/>
              <a:gd name="connsiteY2" fmla="*/ 0 h 18288"/>
              <a:gd name="connsiteX3" fmla="*/ 1013409 w 1013409"/>
              <a:gd name="connsiteY3" fmla="*/ 18288 h 18288"/>
              <a:gd name="connsiteX4" fmla="*/ 506729 w 1013409"/>
              <a:gd name="connsiteY4" fmla="*/ 18288 h 18288"/>
              <a:gd name="connsiteX5" fmla="*/ 0 w 1013409"/>
              <a:gd name="connsiteY5" fmla="*/ 18288 h 18288"/>
              <a:gd name="connsiteX6" fmla="*/ 0 w 1013409"/>
              <a:gd name="connsiteY6" fmla="*/ 0 h 18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013409" h="18288">
                <a:moveTo>
                  <a:pt x="0" y="0"/>
                </a:moveTo>
                <a:lnTo>
                  <a:pt x="506729" y="0"/>
                </a:lnTo>
                <a:lnTo>
                  <a:pt x="1013409" y="0"/>
                </a:lnTo>
                <a:lnTo>
                  <a:pt x="1013409" y="18288"/>
                </a:lnTo>
                <a:lnTo>
                  <a:pt x="506729" y="18288"/>
                </a:lnTo>
                <a:lnTo>
                  <a:pt x="0" y="18288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1664" y="2703576"/>
            <a:ext cx="693369" cy="18288"/>
          </a:xfrm>
          <a:custGeom>
            <a:avLst/>
            <a:gdLst>
              <a:gd name="connsiteX0" fmla="*/ 0 w 693369"/>
              <a:gd name="connsiteY0" fmla="*/ 0 h 18288"/>
              <a:gd name="connsiteX1" fmla="*/ 346709 w 693369"/>
              <a:gd name="connsiteY1" fmla="*/ 0 h 18288"/>
              <a:gd name="connsiteX2" fmla="*/ 693369 w 693369"/>
              <a:gd name="connsiteY2" fmla="*/ 0 h 18288"/>
              <a:gd name="connsiteX3" fmla="*/ 693369 w 693369"/>
              <a:gd name="connsiteY3" fmla="*/ 18288 h 18288"/>
              <a:gd name="connsiteX4" fmla="*/ 346709 w 693369"/>
              <a:gd name="connsiteY4" fmla="*/ 18288 h 18288"/>
              <a:gd name="connsiteX5" fmla="*/ 0 w 693369"/>
              <a:gd name="connsiteY5" fmla="*/ 18288 h 18288"/>
              <a:gd name="connsiteX6" fmla="*/ 0 w 693369"/>
              <a:gd name="connsiteY6" fmla="*/ 0 h 18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693369" h="18288">
                <a:moveTo>
                  <a:pt x="0" y="0"/>
                </a:moveTo>
                <a:lnTo>
                  <a:pt x="346709" y="0"/>
                </a:lnTo>
                <a:lnTo>
                  <a:pt x="693369" y="0"/>
                </a:lnTo>
                <a:lnTo>
                  <a:pt x="693369" y="18288"/>
                </a:lnTo>
                <a:lnTo>
                  <a:pt x="346709" y="18288"/>
                </a:lnTo>
                <a:lnTo>
                  <a:pt x="0" y="18288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1664" y="3054095"/>
            <a:ext cx="1568145" cy="18288"/>
          </a:xfrm>
          <a:custGeom>
            <a:avLst/>
            <a:gdLst>
              <a:gd name="connsiteX0" fmla="*/ 0 w 1568145"/>
              <a:gd name="connsiteY0" fmla="*/ 0 h 18288"/>
              <a:gd name="connsiteX1" fmla="*/ 522731 w 1568145"/>
              <a:gd name="connsiteY1" fmla="*/ 0 h 18288"/>
              <a:gd name="connsiteX2" fmla="*/ 1045413 w 1568145"/>
              <a:gd name="connsiteY2" fmla="*/ 0 h 18288"/>
              <a:gd name="connsiteX3" fmla="*/ 1568145 w 1568145"/>
              <a:gd name="connsiteY3" fmla="*/ 0 h 18288"/>
              <a:gd name="connsiteX4" fmla="*/ 1568145 w 1568145"/>
              <a:gd name="connsiteY4" fmla="*/ 18288 h 18288"/>
              <a:gd name="connsiteX5" fmla="*/ 1045413 w 1568145"/>
              <a:gd name="connsiteY5" fmla="*/ 18288 h 18288"/>
              <a:gd name="connsiteX6" fmla="*/ 522731 w 1568145"/>
              <a:gd name="connsiteY6" fmla="*/ 18288 h 18288"/>
              <a:gd name="connsiteX7" fmla="*/ 0 w 1568145"/>
              <a:gd name="connsiteY7" fmla="*/ 18288 h 18288"/>
              <a:gd name="connsiteX8" fmla="*/ 0 w 1568145"/>
              <a:gd name="connsiteY8" fmla="*/ 0 h 18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68145" h="18288">
                <a:moveTo>
                  <a:pt x="0" y="0"/>
                </a:moveTo>
                <a:lnTo>
                  <a:pt x="522731" y="0"/>
                </a:lnTo>
                <a:lnTo>
                  <a:pt x="1045413" y="0"/>
                </a:lnTo>
                <a:lnTo>
                  <a:pt x="1568145" y="0"/>
                </a:lnTo>
                <a:lnTo>
                  <a:pt x="1568145" y="18288"/>
                </a:lnTo>
                <a:lnTo>
                  <a:pt x="1045413" y="18288"/>
                </a:lnTo>
                <a:lnTo>
                  <a:pt x="522731" y="18288"/>
                </a:lnTo>
                <a:lnTo>
                  <a:pt x="0" y="18288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1664" y="3404615"/>
            <a:ext cx="1655013" cy="18288"/>
          </a:xfrm>
          <a:custGeom>
            <a:avLst/>
            <a:gdLst>
              <a:gd name="connsiteX0" fmla="*/ 0 w 1655013"/>
              <a:gd name="connsiteY0" fmla="*/ 0 h 18288"/>
              <a:gd name="connsiteX1" fmla="*/ 551637 w 1655013"/>
              <a:gd name="connsiteY1" fmla="*/ 0 h 18288"/>
              <a:gd name="connsiteX2" fmla="*/ 1103325 w 1655013"/>
              <a:gd name="connsiteY2" fmla="*/ 0 h 18288"/>
              <a:gd name="connsiteX3" fmla="*/ 1655013 w 1655013"/>
              <a:gd name="connsiteY3" fmla="*/ 0 h 18288"/>
              <a:gd name="connsiteX4" fmla="*/ 1655013 w 1655013"/>
              <a:gd name="connsiteY4" fmla="*/ 18288 h 18288"/>
              <a:gd name="connsiteX5" fmla="*/ 1103325 w 1655013"/>
              <a:gd name="connsiteY5" fmla="*/ 18288 h 18288"/>
              <a:gd name="connsiteX6" fmla="*/ 551637 w 1655013"/>
              <a:gd name="connsiteY6" fmla="*/ 18288 h 18288"/>
              <a:gd name="connsiteX7" fmla="*/ 0 w 1655013"/>
              <a:gd name="connsiteY7" fmla="*/ 18288 h 18288"/>
              <a:gd name="connsiteX8" fmla="*/ 0 w 1655013"/>
              <a:gd name="connsiteY8" fmla="*/ 0 h 18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55013" h="18288">
                <a:moveTo>
                  <a:pt x="0" y="0"/>
                </a:moveTo>
                <a:lnTo>
                  <a:pt x="551637" y="0"/>
                </a:lnTo>
                <a:lnTo>
                  <a:pt x="1103325" y="0"/>
                </a:lnTo>
                <a:lnTo>
                  <a:pt x="1655013" y="0"/>
                </a:lnTo>
                <a:lnTo>
                  <a:pt x="1655013" y="18288"/>
                </a:lnTo>
                <a:lnTo>
                  <a:pt x="1103325" y="18288"/>
                </a:lnTo>
                <a:lnTo>
                  <a:pt x="551637" y="18288"/>
                </a:lnTo>
                <a:lnTo>
                  <a:pt x="0" y="18288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1664" y="3755135"/>
            <a:ext cx="932637" cy="18288"/>
          </a:xfrm>
          <a:custGeom>
            <a:avLst/>
            <a:gdLst>
              <a:gd name="connsiteX0" fmla="*/ 0 w 932637"/>
              <a:gd name="connsiteY0" fmla="*/ 0 h 18288"/>
              <a:gd name="connsiteX1" fmla="*/ 466343 w 932637"/>
              <a:gd name="connsiteY1" fmla="*/ 0 h 18288"/>
              <a:gd name="connsiteX2" fmla="*/ 932637 w 932637"/>
              <a:gd name="connsiteY2" fmla="*/ 0 h 18288"/>
              <a:gd name="connsiteX3" fmla="*/ 932637 w 932637"/>
              <a:gd name="connsiteY3" fmla="*/ 18288 h 18288"/>
              <a:gd name="connsiteX4" fmla="*/ 466343 w 932637"/>
              <a:gd name="connsiteY4" fmla="*/ 18288 h 18288"/>
              <a:gd name="connsiteX5" fmla="*/ 0 w 932637"/>
              <a:gd name="connsiteY5" fmla="*/ 18288 h 18288"/>
              <a:gd name="connsiteX6" fmla="*/ 0 w 932637"/>
              <a:gd name="connsiteY6" fmla="*/ 0 h 18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32637" h="18288">
                <a:moveTo>
                  <a:pt x="0" y="0"/>
                </a:moveTo>
                <a:lnTo>
                  <a:pt x="466343" y="0"/>
                </a:lnTo>
                <a:lnTo>
                  <a:pt x="932637" y="0"/>
                </a:lnTo>
                <a:lnTo>
                  <a:pt x="932637" y="18288"/>
                </a:lnTo>
                <a:lnTo>
                  <a:pt x="466343" y="18288"/>
                </a:lnTo>
                <a:lnTo>
                  <a:pt x="0" y="18288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1664" y="4410455"/>
            <a:ext cx="1145997" cy="18288"/>
          </a:xfrm>
          <a:custGeom>
            <a:avLst/>
            <a:gdLst>
              <a:gd name="connsiteX0" fmla="*/ 0 w 1145997"/>
              <a:gd name="connsiteY0" fmla="*/ 0 h 18288"/>
              <a:gd name="connsiteX1" fmla="*/ 572973 w 1145997"/>
              <a:gd name="connsiteY1" fmla="*/ 0 h 18288"/>
              <a:gd name="connsiteX2" fmla="*/ 1145997 w 1145997"/>
              <a:gd name="connsiteY2" fmla="*/ 0 h 18288"/>
              <a:gd name="connsiteX3" fmla="*/ 1145997 w 1145997"/>
              <a:gd name="connsiteY3" fmla="*/ 18288 h 18288"/>
              <a:gd name="connsiteX4" fmla="*/ 572973 w 1145997"/>
              <a:gd name="connsiteY4" fmla="*/ 18288 h 18288"/>
              <a:gd name="connsiteX5" fmla="*/ 0 w 1145997"/>
              <a:gd name="connsiteY5" fmla="*/ 18288 h 18288"/>
              <a:gd name="connsiteX6" fmla="*/ 0 w 1145997"/>
              <a:gd name="connsiteY6" fmla="*/ 0 h 18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45997" h="18288">
                <a:moveTo>
                  <a:pt x="0" y="0"/>
                </a:moveTo>
                <a:lnTo>
                  <a:pt x="572973" y="0"/>
                </a:lnTo>
                <a:lnTo>
                  <a:pt x="1145997" y="0"/>
                </a:lnTo>
                <a:lnTo>
                  <a:pt x="1145997" y="18288"/>
                </a:lnTo>
                <a:lnTo>
                  <a:pt x="572973" y="18288"/>
                </a:lnTo>
                <a:lnTo>
                  <a:pt x="0" y="18288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1664" y="4760976"/>
            <a:ext cx="1129233" cy="18288"/>
          </a:xfrm>
          <a:custGeom>
            <a:avLst/>
            <a:gdLst>
              <a:gd name="connsiteX0" fmla="*/ 0 w 1129233"/>
              <a:gd name="connsiteY0" fmla="*/ 0 h 18288"/>
              <a:gd name="connsiteX1" fmla="*/ 564591 w 1129233"/>
              <a:gd name="connsiteY1" fmla="*/ 0 h 18288"/>
              <a:gd name="connsiteX2" fmla="*/ 1129233 w 1129233"/>
              <a:gd name="connsiteY2" fmla="*/ 0 h 18288"/>
              <a:gd name="connsiteX3" fmla="*/ 1129233 w 1129233"/>
              <a:gd name="connsiteY3" fmla="*/ 18288 h 18288"/>
              <a:gd name="connsiteX4" fmla="*/ 564591 w 1129233"/>
              <a:gd name="connsiteY4" fmla="*/ 18288 h 18288"/>
              <a:gd name="connsiteX5" fmla="*/ 0 w 1129233"/>
              <a:gd name="connsiteY5" fmla="*/ 18288 h 18288"/>
              <a:gd name="connsiteX6" fmla="*/ 0 w 1129233"/>
              <a:gd name="connsiteY6" fmla="*/ 0 h 18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29233" h="18288">
                <a:moveTo>
                  <a:pt x="0" y="0"/>
                </a:moveTo>
                <a:lnTo>
                  <a:pt x="564591" y="0"/>
                </a:lnTo>
                <a:lnTo>
                  <a:pt x="1129233" y="0"/>
                </a:lnTo>
                <a:lnTo>
                  <a:pt x="1129233" y="18288"/>
                </a:lnTo>
                <a:lnTo>
                  <a:pt x="564591" y="18288"/>
                </a:lnTo>
                <a:lnTo>
                  <a:pt x="0" y="18288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1664" y="5416296"/>
            <a:ext cx="1174953" cy="18288"/>
          </a:xfrm>
          <a:custGeom>
            <a:avLst/>
            <a:gdLst>
              <a:gd name="connsiteX0" fmla="*/ 0 w 1174953"/>
              <a:gd name="connsiteY0" fmla="*/ 0 h 18288"/>
              <a:gd name="connsiteX1" fmla="*/ 587451 w 1174953"/>
              <a:gd name="connsiteY1" fmla="*/ 0 h 18288"/>
              <a:gd name="connsiteX2" fmla="*/ 1174953 w 1174953"/>
              <a:gd name="connsiteY2" fmla="*/ 0 h 18288"/>
              <a:gd name="connsiteX3" fmla="*/ 1174953 w 1174953"/>
              <a:gd name="connsiteY3" fmla="*/ 18288 h 18288"/>
              <a:gd name="connsiteX4" fmla="*/ 587451 w 1174953"/>
              <a:gd name="connsiteY4" fmla="*/ 18288 h 18288"/>
              <a:gd name="connsiteX5" fmla="*/ 0 w 1174953"/>
              <a:gd name="connsiteY5" fmla="*/ 18288 h 18288"/>
              <a:gd name="connsiteX6" fmla="*/ 0 w 1174953"/>
              <a:gd name="connsiteY6" fmla="*/ 0 h 18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74953" h="18288">
                <a:moveTo>
                  <a:pt x="0" y="0"/>
                </a:moveTo>
                <a:lnTo>
                  <a:pt x="587451" y="0"/>
                </a:lnTo>
                <a:lnTo>
                  <a:pt x="1174953" y="0"/>
                </a:lnTo>
                <a:lnTo>
                  <a:pt x="1174953" y="18288"/>
                </a:lnTo>
                <a:lnTo>
                  <a:pt x="587451" y="18288"/>
                </a:lnTo>
                <a:lnTo>
                  <a:pt x="0" y="18288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2247900"/>
            <a:ext cx="1651000" cy="328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imabsdiff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imadd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imapplymatrix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imcomplement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imdivide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imlincomb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immultiply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imsubtract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02000" y="2260600"/>
            <a:ext cx="5156200" cy="359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Absolute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difference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images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images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constant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combination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channels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Complement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Divide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another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divide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constant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combination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images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Multiply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images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multiply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constant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Subtract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another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subtract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constant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65100"/>
            <a:ext cx="35941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Arithmetic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4773" y="1668526"/>
            <a:ext cx="6565900" cy="1582420"/>
          </a:xfrm>
          <a:custGeom>
            <a:avLst/>
            <a:gdLst>
              <a:gd name="connsiteX0" fmla="*/ 6350 w 6565900"/>
              <a:gd name="connsiteY0" fmla="*/ 1576069 h 1582420"/>
              <a:gd name="connsiteX1" fmla="*/ 6559549 w 6565900"/>
              <a:gd name="connsiteY1" fmla="*/ 1576069 h 1582420"/>
              <a:gd name="connsiteX2" fmla="*/ 6559549 w 6565900"/>
              <a:gd name="connsiteY2" fmla="*/ 6350 h 1582420"/>
              <a:gd name="connsiteX3" fmla="*/ 6350 w 6565900"/>
              <a:gd name="connsiteY3" fmla="*/ 6350 h 1582420"/>
              <a:gd name="connsiteX4" fmla="*/ 6350 w 6565900"/>
              <a:gd name="connsiteY4" fmla="*/ 1576069 h 15824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65900" h="1582420">
                <a:moveTo>
                  <a:pt x="6350" y="1576069"/>
                </a:moveTo>
                <a:lnTo>
                  <a:pt x="6559549" y="1576069"/>
                </a:lnTo>
                <a:lnTo>
                  <a:pt x="6559549" y="6350"/>
                </a:lnTo>
                <a:lnTo>
                  <a:pt x="6350" y="6350"/>
                </a:lnTo>
                <a:lnTo>
                  <a:pt x="6350" y="157606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6900" y="3543300"/>
            <a:ext cx="2209800" cy="2209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0" y="3543300"/>
            <a:ext cx="2222500" cy="2222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52500"/>
            <a:ext cx="8013700" cy="557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1524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Multiplication: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immultiply()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I=imread(</a:t>
            </a:r>
            <a:r>
              <a:rPr lang="en-US" altLang="zh-CN" sz="24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'rice.png'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8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subplot(1,2,1);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imshow(I);</a:t>
            </a:r>
          </a:p>
          <a:p>
            <a:pPr>
              <a:lnSpc>
                <a:spcPts val="28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J=immultiply(I,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1.5);</a:t>
            </a:r>
          </a:p>
          <a:p>
            <a:pPr>
              <a:lnSpc>
                <a:spcPts val="28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subplot(1,2,2);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imshow(J);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524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reduce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brightness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image?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7926" y="1546605"/>
            <a:ext cx="7356856" cy="1951228"/>
          </a:xfrm>
          <a:custGeom>
            <a:avLst/>
            <a:gdLst>
              <a:gd name="connsiteX0" fmla="*/ 6350 w 7356856"/>
              <a:gd name="connsiteY0" fmla="*/ 1944878 h 1951228"/>
              <a:gd name="connsiteX1" fmla="*/ 7350505 w 7356856"/>
              <a:gd name="connsiteY1" fmla="*/ 1944878 h 1951228"/>
              <a:gd name="connsiteX2" fmla="*/ 7350505 w 7356856"/>
              <a:gd name="connsiteY2" fmla="*/ 6350 h 1951228"/>
              <a:gd name="connsiteX3" fmla="*/ 6350 w 7356856"/>
              <a:gd name="connsiteY3" fmla="*/ 6350 h 1951228"/>
              <a:gd name="connsiteX4" fmla="*/ 6350 w 7356856"/>
              <a:gd name="connsiteY4" fmla="*/ 1944878 h 19512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56856" h="1951228">
                <a:moveTo>
                  <a:pt x="6350" y="1944878"/>
                </a:moveTo>
                <a:lnTo>
                  <a:pt x="7350505" y="1944878"/>
                </a:lnTo>
                <a:lnTo>
                  <a:pt x="7350505" y="6350"/>
                </a:lnTo>
                <a:lnTo>
                  <a:pt x="6350" y="6350"/>
                </a:lnTo>
                <a:lnTo>
                  <a:pt x="6350" y="194487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1900" y="4279900"/>
            <a:ext cx="1943100" cy="1930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59200" y="4279900"/>
            <a:ext cx="1943100" cy="1930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73800" y="4279900"/>
            <a:ext cx="1943100" cy="193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50900"/>
            <a:ext cx="7518400" cy="261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2286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Addition: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imadd()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I=imread(</a:t>
            </a:r>
            <a:r>
              <a:rPr lang="en-US" altLang="zh-CN" sz="24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'rice.png'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8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J=imread(</a:t>
            </a:r>
            <a:r>
              <a:rPr lang="en-US" altLang="zh-CN" sz="24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'cameraman.tif'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K=imadd(I,J);</a:t>
            </a:r>
          </a:p>
          <a:p>
            <a:pPr>
              <a:lnSpc>
                <a:spcPts val="28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subplot(1,3,1);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imshow(I);</a:t>
            </a:r>
          </a:p>
          <a:p>
            <a:pPr>
              <a:lnSpc>
                <a:spcPts val="28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subplot(1,3,2);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imshow(K);</a:t>
            </a:r>
          </a:p>
          <a:p>
            <a:pPr>
              <a:lnSpc>
                <a:spcPts val="28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subplot(1,3,3);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imshow(J);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01700"/>
            <a:ext cx="64389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39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Practice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177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Adjust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“brightness”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“contrast”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31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rice.png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screen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29100" y="59690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16500" y="5969000"/>
            <a:ext cx="139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03900" y="5969000"/>
            <a:ext cx="215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29400" y="5969000"/>
            <a:ext cx="215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67600" y="5969000"/>
            <a:ext cx="215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93100" y="5969000"/>
            <a:ext cx="215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27100"/>
            <a:ext cx="6286500" cy="497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241300" algn="l"/>
                <a:tab pos="3378200" algn="l"/>
                <a:tab pos="3454400" algn="l"/>
                <a:tab pos="35941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Histogram: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imhist()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41300" algn="l"/>
                <a:tab pos="3378200" algn="l"/>
                <a:tab pos="3454400" algn="l"/>
                <a:tab pos="3594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imhist(I)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41300" algn="l"/>
                <a:tab pos="3378200" algn="l"/>
                <a:tab pos="3454400" algn="l"/>
                <a:tab pos="3594100" algn="l"/>
              </a:tabLst>
            </a:pPr>
            <a:r>
              <a:rPr lang="en-US" altLang="zh-CN" dirty="0" smtClean="0"/>
              <a:t>		</a:t>
            </a:r>
            <a:r>
              <a:rPr lang="en-US" altLang="zh-CN" sz="10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41300" algn="l"/>
                <a:tab pos="3378200" algn="l"/>
                <a:tab pos="3454400" algn="l"/>
                <a:tab pos="3594100" algn="l"/>
              </a:tabLst>
            </a:pPr>
            <a:r>
              <a:rPr lang="en-US" altLang="zh-CN" dirty="0" smtClean="0"/>
              <a:t>		</a:t>
            </a:r>
            <a:r>
              <a:rPr lang="en-US" altLang="zh-CN" sz="10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41300" algn="l"/>
                <a:tab pos="3378200" algn="l"/>
                <a:tab pos="3454400" algn="l"/>
                <a:tab pos="3594100" algn="l"/>
              </a:tabLst>
            </a:pPr>
            <a:r>
              <a:rPr lang="en-US" altLang="zh-CN" dirty="0" smtClean="0"/>
              <a:t>		</a:t>
            </a:r>
            <a:r>
              <a:rPr lang="en-US" altLang="zh-CN" sz="10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41300" algn="l"/>
                <a:tab pos="3378200" algn="l"/>
                <a:tab pos="3454400" algn="l"/>
                <a:tab pos="3594100" algn="l"/>
              </a:tabLst>
            </a:pPr>
            <a:r>
              <a:rPr lang="en-US" altLang="zh-CN" dirty="0" smtClean="0"/>
              <a:t>		</a:t>
            </a:r>
            <a:r>
              <a:rPr lang="en-US" altLang="zh-CN" sz="10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41300" algn="l"/>
                <a:tab pos="3378200" algn="l"/>
                <a:tab pos="3454400" algn="l"/>
                <a:tab pos="3594100" algn="l"/>
              </a:tabLst>
            </a:pPr>
            <a:r>
              <a:rPr lang="en-US" altLang="zh-CN" dirty="0" smtClean="0"/>
              <a:t>			</a:t>
            </a:r>
            <a:r>
              <a:rPr lang="en-US" altLang="zh-CN" sz="10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41300" algn="l"/>
                <a:tab pos="3378200" algn="l"/>
                <a:tab pos="3454400" algn="l"/>
                <a:tab pos="3594100" algn="l"/>
              </a:tabLst>
            </a:pPr>
            <a:r>
              <a:rPr lang="en-US" altLang="zh-CN" dirty="0" smtClean="0"/>
              <a:t>			</a:t>
            </a:r>
            <a:r>
              <a:rPr lang="en-US" altLang="zh-CN" sz="10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41300" algn="l"/>
                <a:tab pos="3378200" algn="l"/>
                <a:tab pos="3454400" algn="l"/>
                <a:tab pos="3594100" algn="l"/>
              </a:tabLst>
            </a:pPr>
            <a:r>
              <a:rPr lang="en-US" altLang="zh-CN" dirty="0" smtClean="0"/>
              <a:t>			</a:t>
            </a:r>
            <a:r>
              <a:rPr lang="en-US" altLang="zh-CN" sz="10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41300" algn="l"/>
                <a:tab pos="3378200" algn="l"/>
                <a:tab pos="3454400" algn="l"/>
                <a:tab pos="3594100" algn="l"/>
              </a:tabLst>
            </a:pPr>
            <a:r>
              <a:rPr lang="en-US" altLang="zh-CN" dirty="0" smtClean="0"/>
              <a:t>			</a:t>
            </a:r>
            <a:r>
              <a:rPr lang="en-US" altLang="zh-CN" sz="10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41300" algn="l"/>
                <a:tab pos="3378200" algn="l"/>
                <a:tab pos="3454400" algn="l"/>
                <a:tab pos="3594100" algn="l"/>
              </a:tabLst>
            </a:pPr>
            <a:r>
              <a:rPr lang="en-US" altLang="zh-CN" dirty="0" smtClean="0"/>
              <a:t>				</a:t>
            </a:r>
            <a:r>
              <a:rPr lang="en-US" altLang="zh-CN" sz="10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1900" y="1536700"/>
            <a:ext cx="3937000" cy="4140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1358900"/>
            <a:ext cx="8775700" cy="5499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016000"/>
            <a:ext cx="6794500" cy="478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Digital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Acquisition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artifact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depicts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records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visual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perception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Typically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acquired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charge-coupled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device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(CCD)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complementary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metal-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oxide-semiconductor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(CMOS)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devices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14400"/>
            <a:ext cx="7594600" cy="203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39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Practice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histograms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images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“brightness”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“contrast”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adjustment</a:t>
            </a:r>
          </a:p>
          <a:p>
            <a:pPr>
              <a:lnSpc>
                <a:spcPts val="31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rice.png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61100" y="4724400"/>
            <a:ext cx="342900" cy="177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88900" algn="l"/>
                <a:tab pos="266700" algn="l"/>
              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88900" algn="l"/>
                <a:tab pos="266700" algn="l"/>
              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889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889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0100" y="4648200"/>
            <a:ext cx="342900" cy="186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88900" algn="l"/>
                <a:tab pos="266700" algn="l"/>
              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88900" algn="l"/>
                <a:tab pos="266700" algn="l"/>
              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889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889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65786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6578600"/>
            <a:ext cx="254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0" y="6578600"/>
            <a:ext cx="254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16700" y="65786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61200" y="6578600"/>
            <a:ext cx="254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07300" y="6578600"/>
            <a:ext cx="254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76300"/>
            <a:ext cx="7569200" cy="332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4572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Histogram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Equalization: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histeq()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Enhances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contrast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imread(</a:t>
            </a:r>
            <a:r>
              <a:rPr lang="en-US" altLang="zh-CN" sz="24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'pout.tif'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histeq(I);</a:t>
            </a:r>
          </a:p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subplot(1,4,1);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imhist(I);</a:t>
            </a:r>
          </a:p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subplot(1,4,2);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imshow(I);</a:t>
            </a:r>
          </a:p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subplot(1,4,3);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imshow(I2);</a:t>
            </a:r>
          </a:p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subplot(1,4,4);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imhist(I2);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01700"/>
            <a:ext cx="72517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39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Practice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own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equalization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pPr>
              <a:lnSpc>
                <a:spcPts val="31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pout.tif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screen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6211" y="3069335"/>
            <a:ext cx="1699387" cy="496823"/>
          </a:xfrm>
          <a:custGeom>
            <a:avLst/>
            <a:gdLst>
              <a:gd name="connsiteX0" fmla="*/ 1624838 w 1699387"/>
              <a:gd name="connsiteY0" fmla="*/ 496823 h 496823"/>
              <a:gd name="connsiteX1" fmla="*/ 1450975 w 1699387"/>
              <a:gd name="connsiteY1" fmla="*/ 372617 h 496823"/>
              <a:gd name="connsiteX2" fmla="*/ 1513078 w 1699387"/>
              <a:gd name="connsiteY2" fmla="*/ 372617 h 496823"/>
              <a:gd name="connsiteX3" fmla="*/ 0 w 1699387"/>
              <a:gd name="connsiteY3" fmla="*/ 0 h 496823"/>
              <a:gd name="connsiteX4" fmla="*/ 124333 w 1699387"/>
              <a:gd name="connsiteY4" fmla="*/ 0 h 496823"/>
              <a:gd name="connsiteX5" fmla="*/ 1637284 w 1699387"/>
              <a:gd name="connsiteY5" fmla="*/ 372617 h 496823"/>
              <a:gd name="connsiteX6" fmla="*/ 1699386 w 1699387"/>
              <a:gd name="connsiteY6" fmla="*/ 372617 h 496823"/>
              <a:gd name="connsiteX7" fmla="*/ 1624838 w 1699387"/>
              <a:gd name="connsiteY7" fmla="*/ 496823 h 4968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699387" h="496823">
                <a:moveTo>
                  <a:pt x="1624838" y="496823"/>
                </a:moveTo>
                <a:lnTo>
                  <a:pt x="1450975" y="372617"/>
                </a:lnTo>
                <a:lnTo>
                  <a:pt x="1513078" y="372617"/>
                </a:lnTo>
                <a:cubicBezTo>
                  <a:pt x="1335023" y="153289"/>
                  <a:pt x="712597" y="0"/>
                  <a:pt x="0" y="0"/>
                </a:cubicBezTo>
                <a:lnTo>
                  <a:pt x="124333" y="0"/>
                </a:lnTo>
                <a:cubicBezTo>
                  <a:pt x="836803" y="0"/>
                  <a:pt x="1459229" y="153289"/>
                  <a:pt x="1637284" y="372617"/>
                </a:cubicBezTo>
                <a:lnTo>
                  <a:pt x="1699386" y="372617"/>
                </a:lnTo>
                <a:lnTo>
                  <a:pt x="1624838" y="496823"/>
                </a:lnTo>
              </a:path>
            </a:pathLst>
          </a:custGeom>
          <a:solidFill>
            <a:srgbClr val="00b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03603" y="3069335"/>
            <a:ext cx="1624838" cy="496824"/>
          </a:xfrm>
          <a:custGeom>
            <a:avLst/>
            <a:gdLst>
              <a:gd name="connsiteX0" fmla="*/ 1624711 w 1624838"/>
              <a:gd name="connsiteY0" fmla="*/ 381 h 496824"/>
              <a:gd name="connsiteX1" fmla="*/ 124206 w 1624838"/>
              <a:gd name="connsiteY1" fmla="*/ 496823 h 496824"/>
              <a:gd name="connsiteX2" fmla="*/ 0 w 1624838"/>
              <a:gd name="connsiteY2" fmla="*/ 496823 h 496824"/>
              <a:gd name="connsiteX3" fmla="*/ 1562735 w 1624838"/>
              <a:gd name="connsiteY3" fmla="*/ 0 h 496824"/>
              <a:gd name="connsiteX4" fmla="*/ 1624838 w 1624838"/>
              <a:gd name="connsiteY4" fmla="*/ 381 h 496824"/>
              <a:gd name="connsiteX5" fmla="*/ 1624711 w 1624838"/>
              <a:gd name="connsiteY5" fmla="*/ 381 h 49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624838" h="496824">
                <a:moveTo>
                  <a:pt x="1624711" y="381"/>
                </a:moveTo>
                <a:cubicBezTo>
                  <a:pt x="786511" y="11049"/>
                  <a:pt x="124206" y="230123"/>
                  <a:pt x="124206" y="496823"/>
                </a:cubicBezTo>
                <a:lnTo>
                  <a:pt x="0" y="496823"/>
                </a:lnTo>
                <a:cubicBezTo>
                  <a:pt x="0" y="222377"/>
                  <a:pt x="699643" y="0"/>
                  <a:pt x="1562735" y="0"/>
                </a:cubicBezTo>
                <a:cubicBezTo>
                  <a:pt x="1583436" y="0"/>
                  <a:pt x="1604137" y="127"/>
                  <a:pt x="1624838" y="381"/>
                </a:cubicBezTo>
                <a:lnTo>
                  <a:pt x="1624711" y="381"/>
                </a:lnTo>
              </a:path>
            </a:pathLst>
          </a:custGeom>
          <a:solidFill>
            <a:srgbClr val="008d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5380" y="5522976"/>
            <a:ext cx="3003677" cy="452620"/>
          </a:xfrm>
          <a:custGeom>
            <a:avLst/>
            <a:gdLst>
              <a:gd name="connsiteX0" fmla="*/ 2985262 w 3003677"/>
              <a:gd name="connsiteY0" fmla="*/ 0 h 452620"/>
              <a:gd name="connsiteX1" fmla="*/ 3003676 w 3003677"/>
              <a:gd name="connsiteY1" fmla="*/ 113157 h 452620"/>
              <a:gd name="connsiteX2" fmla="*/ 2947035 w 3003677"/>
              <a:gd name="connsiteY2" fmla="*/ 113157 h 452620"/>
              <a:gd name="connsiteX3" fmla="*/ 0 w 3003677"/>
              <a:gd name="connsiteY3" fmla="*/ 452539 h 452620"/>
              <a:gd name="connsiteX4" fmla="*/ 2833877 w 3003677"/>
              <a:gd name="connsiteY4" fmla="*/ 113157 h 452620"/>
              <a:gd name="connsiteX5" fmla="*/ 2777362 w 3003677"/>
              <a:gd name="connsiteY5" fmla="*/ 113157 h 452620"/>
              <a:gd name="connsiteX6" fmla="*/ 2985262 w 3003677"/>
              <a:gd name="connsiteY6" fmla="*/ 0 h 4526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03677" h="452620">
                <a:moveTo>
                  <a:pt x="2985262" y="0"/>
                </a:moveTo>
                <a:lnTo>
                  <a:pt x="3003676" y="113157"/>
                </a:lnTo>
                <a:lnTo>
                  <a:pt x="2947035" y="113157"/>
                </a:lnTo>
                <a:cubicBezTo>
                  <a:pt x="2601467" y="316090"/>
                  <a:pt x="1382140" y="456513"/>
                  <a:pt x="0" y="452539"/>
                </a:cubicBezTo>
                <a:cubicBezTo>
                  <a:pt x="1339977" y="448690"/>
                  <a:pt x="2498851" y="309905"/>
                  <a:pt x="2833877" y="113157"/>
                </a:cubicBezTo>
                <a:lnTo>
                  <a:pt x="2777362" y="113157"/>
                </a:lnTo>
                <a:lnTo>
                  <a:pt x="2985262" y="0"/>
                </a:lnTo>
              </a:path>
            </a:pathLst>
          </a:custGeom>
          <a:solidFill>
            <a:srgbClr val="00b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03603" y="5522976"/>
            <a:ext cx="3098419" cy="452628"/>
          </a:xfrm>
          <a:custGeom>
            <a:avLst/>
            <a:gdLst>
              <a:gd name="connsiteX0" fmla="*/ 2985261 w 3098419"/>
              <a:gd name="connsiteY0" fmla="*/ 452627 h 452628"/>
              <a:gd name="connsiteX1" fmla="*/ 0 w 3098419"/>
              <a:gd name="connsiteY1" fmla="*/ 0 h 452628"/>
              <a:gd name="connsiteX2" fmla="*/ 113157 w 3098419"/>
              <a:gd name="connsiteY2" fmla="*/ 0 h 452628"/>
              <a:gd name="connsiteX3" fmla="*/ 3098418 w 3098419"/>
              <a:gd name="connsiteY3" fmla="*/ 452627 h 452628"/>
              <a:gd name="connsiteX4" fmla="*/ 2985261 w 3098419"/>
              <a:gd name="connsiteY4" fmla="*/ 452627 h 4526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8419" h="452628">
                <a:moveTo>
                  <a:pt x="2985261" y="452627"/>
                </a:moveTo>
                <a:cubicBezTo>
                  <a:pt x="1336547" y="452627"/>
                  <a:pt x="0" y="249973"/>
                  <a:pt x="0" y="0"/>
                </a:cubicBezTo>
                <a:lnTo>
                  <a:pt x="113157" y="0"/>
                </a:lnTo>
                <a:cubicBezTo>
                  <a:pt x="113157" y="249973"/>
                  <a:pt x="1449705" y="452627"/>
                  <a:pt x="3098418" y="452627"/>
                </a:cubicBezTo>
                <a:lnTo>
                  <a:pt x="2985261" y="452627"/>
                </a:lnTo>
              </a:path>
            </a:pathLst>
          </a:custGeom>
          <a:solidFill>
            <a:srgbClr val="008d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3556000"/>
            <a:ext cx="2146300" cy="1968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0900" y="3556000"/>
            <a:ext cx="2120900" cy="1955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11900" y="3556000"/>
            <a:ext cx="2133600" cy="1955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901700"/>
            <a:ext cx="75692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Geometric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Transformation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Moving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coordinates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(Not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gray-levels)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pixels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89342" y="6758020"/>
            <a:ext cx="7213079" cy="13716"/>
          </a:xfrm>
          <a:custGeom>
            <a:avLst/>
            <a:gdLst>
              <a:gd name="connsiteX0" fmla="*/ 0 w 7213079"/>
              <a:gd name="connsiteY0" fmla="*/ 0 h 13716"/>
              <a:gd name="connsiteX1" fmla="*/ 1803260 w 7213079"/>
              <a:gd name="connsiteY1" fmla="*/ 0 h 13716"/>
              <a:gd name="connsiteX2" fmla="*/ 3606533 w 7213079"/>
              <a:gd name="connsiteY2" fmla="*/ 0 h 13716"/>
              <a:gd name="connsiteX3" fmla="*/ 5409806 w 7213079"/>
              <a:gd name="connsiteY3" fmla="*/ 0 h 13716"/>
              <a:gd name="connsiteX4" fmla="*/ 7213079 w 7213079"/>
              <a:gd name="connsiteY4" fmla="*/ 0 h 13716"/>
              <a:gd name="connsiteX5" fmla="*/ 7213079 w 7213079"/>
              <a:gd name="connsiteY5" fmla="*/ 13715 h 13716"/>
              <a:gd name="connsiteX6" fmla="*/ 5409806 w 7213079"/>
              <a:gd name="connsiteY6" fmla="*/ 13715 h 13716"/>
              <a:gd name="connsiteX7" fmla="*/ 3606533 w 7213079"/>
              <a:gd name="connsiteY7" fmla="*/ 13715 h 13716"/>
              <a:gd name="connsiteX8" fmla="*/ 1803260 w 7213079"/>
              <a:gd name="connsiteY8" fmla="*/ 13715 h 13716"/>
              <a:gd name="connsiteX9" fmla="*/ 0 w 7213079"/>
              <a:gd name="connsiteY9" fmla="*/ 13715 h 13716"/>
              <a:gd name="connsiteX10" fmla="*/ 0 w 7213079"/>
              <a:gd name="connsiteY10" fmla="*/ 0 h 137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7213079" h="13716">
                <a:moveTo>
                  <a:pt x="0" y="0"/>
                </a:moveTo>
                <a:lnTo>
                  <a:pt x="1803260" y="0"/>
                </a:lnTo>
                <a:lnTo>
                  <a:pt x="3606533" y="0"/>
                </a:lnTo>
                <a:lnTo>
                  <a:pt x="5409806" y="0"/>
                </a:lnTo>
                <a:lnTo>
                  <a:pt x="7213079" y="0"/>
                </a:lnTo>
                <a:lnTo>
                  <a:pt x="7213079" y="13715"/>
                </a:lnTo>
                <a:lnTo>
                  <a:pt x="5409806" y="13715"/>
                </a:lnTo>
                <a:lnTo>
                  <a:pt x="3606533" y="13715"/>
                </a:lnTo>
                <a:lnTo>
                  <a:pt x="1803260" y="13715"/>
                </a:lnTo>
                <a:lnTo>
                  <a:pt x="0" y="13715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896861" y="1484757"/>
          <a:ext cx="7275588" cy="4990541"/>
        </p:xfrm>
        <a:graphic>
          <a:graphicData uri="http://schemas.openxmlformats.org/drawingml/2006/table">
            <a:tbl>
              <a:tblPr/>
              <a:tblGrid>
                <a:gridCol w="2425204"/>
                <a:gridCol w="1936623"/>
                <a:gridCol w="2913760"/>
              </a:tblGrid>
              <a:tr h="41033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1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Transform</a:t>
                      </a:r>
                      <a:endParaRPr lang="zh-CN" altLang="en-US" sz="2195" dirty="0" smtClean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292934"/>
                      </a:solidFill>
                      <a:prstDash val="soli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292934"/>
                      </a:solidFill>
                      <a:prstDash val="soli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1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lang="zh-CN" altLang="en-US" sz="2195" dirty="0" smtClean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1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Transformation</a:t>
                      </a:r>
                      <a:r>
                        <a:rPr lang="en-US" altLang="zh-CN" sz="21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matrix</a:t>
                      </a:r>
                      <a:endParaRPr lang="zh-CN" altLang="en-US" sz="2195" dirty="0" smtClean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292934"/>
                      </a:solidFill>
                      <a:prstDash val="soli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</a:tr>
              <a:tr h="11450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1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Translation</a:t>
                      </a:r>
                      <a:endParaRPr lang="zh-CN" altLang="en-US" sz="2195" dirty="0" smtClean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𝑥′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1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0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𝑡</a:t>
                      </a:r>
                      <a:r>
                        <a:rPr lang="en-US" altLang="zh-CN" sz="1319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𝑥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𝑥</a:t>
                      </a:r>
                      <a:endParaRPr lang="zh-CN" altLang="en-US" sz="1800" dirty="0" smtClean="0">
                        <a:solidFill>
                          <a:srgbClr val="292934"/>
                        </a:solidFill>
                        <a:latin typeface="Cambria" pitchFamily="18" charset="0"/>
                        <a:cs typeface="Cambria" pitchFamily="18" charset="0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𝑦′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=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0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1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𝑡</a:t>
                      </a:r>
                      <a:r>
                        <a:rPr lang="en-US" altLang="zh-CN" sz="1319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𝑦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𝑦</a:t>
                      </a:r>
                      <a:endParaRPr lang="zh-CN" altLang="en-US" sz="1800" dirty="0" smtClean="0">
                        <a:solidFill>
                          <a:srgbClr val="292934"/>
                        </a:solidFill>
                        <a:latin typeface="Cambria" pitchFamily="18" charset="0"/>
                        <a:cs typeface="Cambria" pitchFamily="18" charset="0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1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0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0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1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1</a:t>
                      </a:r>
                      <a:endParaRPr lang="zh-CN" altLang="en-US" sz="1800" dirty="0" smtClean="0">
                        <a:solidFill>
                          <a:srgbClr val="292934"/>
                        </a:solidFill>
                        <a:latin typeface="Cambria" pitchFamily="18" charset="0"/>
                        <a:cs typeface="Cambria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1450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198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Scale</a:t>
                      </a:r>
                      <a:endParaRPr lang="zh-CN" altLang="en-US" sz="2198" dirty="0" smtClean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195" dirty="0" smtClean="0">
                          <a:solidFill>
                            <a:srgbClr val="000000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imresize()</a:t>
                      </a:r>
                      <a:endParaRPr lang="zh-CN" altLang="en-US" sz="2195" dirty="0" smtClean="0">
                        <a:solidFill>
                          <a:srgbClr val="000000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𝑠</a:t>
                      </a:r>
                      <a:r>
                        <a:rPr lang="en-US" altLang="zh-CN" sz="1319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𝑥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0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0</a:t>
                      </a:r>
                      <a:endParaRPr lang="zh-CN" altLang="en-US" sz="1800" dirty="0" smtClean="0">
                        <a:solidFill>
                          <a:srgbClr val="292934"/>
                        </a:solidFill>
                        <a:latin typeface="Cambria" pitchFamily="18" charset="0"/>
                        <a:cs typeface="Cambria" pitchFamily="18" charset="0"/>
                      </a:endParaRPr>
                    </a:p>
                    <a:p>
                      <a:pPr algn="l"/>
                      <a:r>
                        <a:rPr lang="en-US" altLang="zh-CN" sz="1802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0</a:t>
                      </a:r>
                      <a:r>
                        <a:rPr lang="en-US" altLang="zh-CN" sz="1802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𝑠</a:t>
                      </a:r>
                      <a:r>
                        <a:rPr lang="en-US" altLang="zh-CN" sz="1322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𝑦</a:t>
                      </a:r>
                      <a:r>
                        <a:rPr lang="en-US" altLang="zh-CN" sz="1802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0</a:t>
                      </a:r>
                      <a:endParaRPr lang="zh-CN" altLang="en-US" sz="1802" dirty="0" smtClean="0">
                        <a:solidFill>
                          <a:srgbClr val="292934"/>
                        </a:solidFill>
                        <a:latin typeface="Cambria" pitchFamily="18" charset="0"/>
                        <a:cs typeface="Cambria" pitchFamily="18" charset="0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0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0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1</a:t>
                      </a:r>
                      <a:endParaRPr lang="zh-CN" altLang="en-US" sz="1800" dirty="0" smtClean="0">
                        <a:solidFill>
                          <a:srgbClr val="292934"/>
                        </a:solidFill>
                        <a:latin typeface="Cambria" pitchFamily="18" charset="0"/>
                        <a:cs typeface="Cambria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1450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198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Shear</a:t>
                      </a:r>
                      <a:endParaRPr lang="zh-CN" altLang="en-US" sz="2198" dirty="0" smtClean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1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ℎ</a:t>
                      </a:r>
                      <a:r>
                        <a:rPr lang="en-US" altLang="zh-CN" sz="1319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𝑥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0</a:t>
                      </a:r>
                      <a:endParaRPr lang="zh-CN" altLang="en-US" sz="1800" dirty="0" smtClean="0">
                        <a:solidFill>
                          <a:srgbClr val="292934"/>
                        </a:solidFill>
                        <a:latin typeface="Cambria" pitchFamily="18" charset="0"/>
                        <a:cs typeface="Cambria" pitchFamily="18" charset="0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ℎ</a:t>
                      </a:r>
                      <a:r>
                        <a:rPr lang="en-US" altLang="zh-CN" sz="1319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𝑦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1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0</a:t>
                      </a:r>
                      <a:endParaRPr lang="zh-CN" altLang="en-US" sz="1800" dirty="0" smtClean="0">
                        <a:solidFill>
                          <a:srgbClr val="292934"/>
                        </a:solidFill>
                        <a:latin typeface="Cambria" pitchFamily="18" charset="0"/>
                        <a:cs typeface="Cambria" pitchFamily="18" charset="0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0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0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1</a:t>
                      </a:r>
                      <a:endParaRPr lang="zh-CN" altLang="en-US" sz="1800" dirty="0" smtClean="0">
                        <a:solidFill>
                          <a:srgbClr val="292934"/>
                        </a:solidFill>
                        <a:latin typeface="Cambria" pitchFamily="18" charset="0"/>
                        <a:cs typeface="Cambria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14510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1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Rotation</a:t>
                      </a:r>
                      <a:r>
                        <a:rPr lang="en-US" altLang="zh-CN" sz="21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with</a:t>
                      </a:r>
                      <a:r>
                        <a:rPr lang="en-US" altLang="zh-CN" sz="2004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𝜃</a:t>
                      </a:r>
                      <a:endParaRPr lang="zh-CN" altLang="en-US" sz="2004" dirty="0" smtClean="0">
                        <a:solidFill>
                          <a:srgbClr val="292934"/>
                        </a:solidFill>
                        <a:latin typeface="Cambria" pitchFamily="18" charset="0"/>
                        <a:cs typeface="Cambria" pitchFamily="18" charset="0"/>
                      </a:endParaRPr>
                    </a:p>
                    <a:p>
                      <a:pPr algn="l"/>
                      <a:r>
                        <a:rPr lang="en-US" altLang="zh-CN" sz="21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(clock-wise)</a:t>
                      </a:r>
                      <a:endParaRPr lang="zh-CN" altLang="en-US" sz="2195" dirty="0" smtClean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195" dirty="0" smtClean="0">
                          <a:solidFill>
                            <a:srgbClr val="000000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imrotate()</a:t>
                      </a:r>
                      <a:endParaRPr lang="zh-CN" altLang="en-US" sz="2195" dirty="0" smtClean="0">
                        <a:solidFill>
                          <a:srgbClr val="000000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29293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cos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𝜃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sin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𝜃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0</a:t>
                      </a:r>
                      <a:endParaRPr lang="zh-CN" altLang="en-US" sz="1800" dirty="0" smtClean="0">
                        <a:solidFill>
                          <a:srgbClr val="292934"/>
                        </a:solidFill>
                        <a:latin typeface="Cambria" pitchFamily="18" charset="0"/>
                        <a:cs typeface="Cambria" pitchFamily="18" charset="0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−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sin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𝜃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cos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𝜃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0</a:t>
                      </a:r>
                      <a:endParaRPr lang="zh-CN" altLang="en-US" sz="1800" dirty="0" smtClean="0">
                        <a:solidFill>
                          <a:srgbClr val="292934"/>
                        </a:solidFill>
                        <a:latin typeface="Cambria" pitchFamily="18" charset="0"/>
                        <a:cs typeface="Cambria" pitchFamily="18" charset="0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0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0</a:t>
                      </a:r>
                      <a:r>
                        <a:rPr lang="en-US" altLang="zh-CN" sz="1800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1</a:t>
                      </a:r>
                      <a:endParaRPr lang="zh-CN" altLang="en-US" sz="1800" dirty="0" smtClean="0">
                        <a:solidFill>
                          <a:srgbClr val="292934"/>
                        </a:solidFill>
                        <a:latin typeface="Cambria" pitchFamily="18" charset="0"/>
                        <a:cs typeface="Cambria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66800"/>
            <a:ext cx="7683500" cy="590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431800" algn="l"/>
              </a:tabLst>
            </a:pP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Geometric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Transformation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Matrices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(2D)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http://www.mathworks.com/help/images/performing-general-2-d-spatial-transformations.html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4773" y="1699005"/>
            <a:ext cx="7213600" cy="1643379"/>
          </a:xfrm>
          <a:custGeom>
            <a:avLst/>
            <a:gdLst>
              <a:gd name="connsiteX0" fmla="*/ 6350 w 7213600"/>
              <a:gd name="connsiteY0" fmla="*/ 1637029 h 1643379"/>
              <a:gd name="connsiteX1" fmla="*/ 7207249 w 7213600"/>
              <a:gd name="connsiteY1" fmla="*/ 1637029 h 1643379"/>
              <a:gd name="connsiteX2" fmla="*/ 7207249 w 7213600"/>
              <a:gd name="connsiteY2" fmla="*/ 6350 h 1643379"/>
              <a:gd name="connsiteX3" fmla="*/ 6350 w 7213600"/>
              <a:gd name="connsiteY3" fmla="*/ 6350 h 1643379"/>
              <a:gd name="connsiteX4" fmla="*/ 6350 w 7213600"/>
              <a:gd name="connsiteY4" fmla="*/ 1637029 h 16433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213600" h="1643379">
                <a:moveTo>
                  <a:pt x="6350" y="1637029"/>
                </a:moveTo>
                <a:lnTo>
                  <a:pt x="7207249" y="1637029"/>
                </a:lnTo>
                <a:lnTo>
                  <a:pt x="7207249" y="6350"/>
                </a:lnTo>
                <a:lnTo>
                  <a:pt x="6350" y="6350"/>
                </a:lnTo>
                <a:lnTo>
                  <a:pt x="6350" y="163702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7300" y="3632200"/>
            <a:ext cx="2743200" cy="2743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1400" y="3619500"/>
            <a:ext cx="2743200" cy="2755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38200"/>
            <a:ext cx="6705600" cy="247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1524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Rotation: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imrotate()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imread(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'rice.png'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subplot(1,2,1);</a:t>
            </a:r>
          </a:p>
          <a:p>
            <a:pPr>
              <a:lnSpc>
                <a:spcPts val="24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imshow(I);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imrotate(I,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35,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'bilinear'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4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subplot(1,2,2);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imshow(J);</a:t>
            </a:r>
          </a:p>
          <a:p>
            <a:pPr>
              <a:lnSpc>
                <a:spcPts val="23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size(I)</a:t>
            </a:r>
          </a:p>
          <a:p>
            <a:pPr>
              <a:lnSpc>
                <a:spcPts val="23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size(J)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34410" y="2652776"/>
            <a:ext cx="87249" cy="706373"/>
          </a:xfrm>
          <a:custGeom>
            <a:avLst/>
            <a:gdLst>
              <a:gd name="connsiteX0" fmla="*/ 0 w 87249"/>
              <a:gd name="connsiteY0" fmla="*/ 0 h 706373"/>
              <a:gd name="connsiteX1" fmla="*/ 87249 w 87249"/>
              <a:gd name="connsiteY1" fmla="*/ 0 h 706373"/>
              <a:gd name="connsiteX2" fmla="*/ 87249 w 87249"/>
              <a:gd name="connsiteY2" fmla="*/ 706373 h 706373"/>
              <a:gd name="connsiteX3" fmla="*/ 0 w 87249"/>
              <a:gd name="connsiteY3" fmla="*/ 706373 h 706373"/>
              <a:gd name="connsiteX4" fmla="*/ 0 w 87249"/>
              <a:gd name="connsiteY4" fmla="*/ 690498 h 706373"/>
              <a:gd name="connsiteX5" fmla="*/ 53340 w 87249"/>
              <a:gd name="connsiteY5" fmla="*/ 690498 h 706373"/>
              <a:gd name="connsiteX6" fmla="*/ 53340 w 87249"/>
              <a:gd name="connsiteY6" fmla="*/ 16001 h 706373"/>
              <a:gd name="connsiteX7" fmla="*/ 0 w 87249"/>
              <a:gd name="connsiteY7" fmla="*/ 16001 h 706373"/>
              <a:gd name="connsiteX8" fmla="*/ 0 w 87249"/>
              <a:gd name="connsiteY8" fmla="*/ 0 h 7063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7249" h="706373">
                <a:moveTo>
                  <a:pt x="0" y="0"/>
                </a:moveTo>
                <a:lnTo>
                  <a:pt x="87249" y="0"/>
                </a:lnTo>
                <a:lnTo>
                  <a:pt x="87249" y="706373"/>
                </a:lnTo>
                <a:lnTo>
                  <a:pt x="0" y="706373"/>
                </a:lnTo>
                <a:lnTo>
                  <a:pt x="0" y="690498"/>
                </a:lnTo>
                <a:lnTo>
                  <a:pt x="53340" y="690498"/>
                </a:lnTo>
                <a:lnTo>
                  <a:pt x="53340" y="16001"/>
                </a:lnTo>
                <a:lnTo>
                  <a:pt x="0" y="16001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08960" y="2652776"/>
            <a:ext cx="87249" cy="706373"/>
          </a:xfrm>
          <a:custGeom>
            <a:avLst/>
            <a:gdLst>
              <a:gd name="connsiteX0" fmla="*/ 0 w 87249"/>
              <a:gd name="connsiteY0" fmla="*/ 0 h 706373"/>
              <a:gd name="connsiteX1" fmla="*/ 87249 w 87249"/>
              <a:gd name="connsiteY1" fmla="*/ 0 h 706373"/>
              <a:gd name="connsiteX2" fmla="*/ 87249 w 87249"/>
              <a:gd name="connsiteY2" fmla="*/ 16001 h 706373"/>
              <a:gd name="connsiteX3" fmla="*/ 34036 w 87249"/>
              <a:gd name="connsiteY3" fmla="*/ 16001 h 706373"/>
              <a:gd name="connsiteX4" fmla="*/ 34036 w 87249"/>
              <a:gd name="connsiteY4" fmla="*/ 690498 h 706373"/>
              <a:gd name="connsiteX5" fmla="*/ 87249 w 87249"/>
              <a:gd name="connsiteY5" fmla="*/ 690498 h 706373"/>
              <a:gd name="connsiteX6" fmla="*/ 87249 w 87249"/>
              <a:gd name="connsiteY6" fmla="*/ 706373 h 706373"/>
              <a:gd name="connsiteX7" fmla="*/ 0 w 87249"/>
              <a:gd name="connsiteY7" fmla="*/ 706373 h 706373"/>
              <a:gd name="connsiteX8" fmla="*/ 0 w 87249"/>
              <a:gd name="connsiteY8" fmla="*/ 0 h 7063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7249" h="706373">
                <a:moveTo>
                  <a:pt x="0" y="0"/>
                </a:moveTo>
                <a:lnTo>
                  <a:pt x="87249" y="0"/>
                </a:lnTo>
                <a:lnTo>
                  <a:pt x="87249" y="16001"/>
                </a:lnTo>
                <a:lnTo>
                  <a:pt x="34036" y="16001"/>
                </a:lnTo>
                <a:lnTo>
                  <a:pt x="34036" y="690498"/>
                </a:lnTo>
                <a:lnTo>
                  <a:pt x="87249" y="690498"/>
                </a:lnTo>
                <a:lnTo>
                  <a:pt x="87249" y="706373"/>
                </a:lnTo>
                <a:lnTo>
                  <a:pt x="0" y="706373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28486" y="2714498"/>
            <a:ext cx="82550" cy="582675"/>
          </a:xfrm>
          <a:custGeom>
            <a:avLst/>
            <a:gdLst>
              <a:gd name="connsiteX0" fmla="*/ 0 w 82550"/>
              <a:gd name="connsiteY0" fmla="*/ 0 h 582675"/>
              <a:gd name="connsiteX1" fmla="*/ 82550 w 82550"/>
              <a:gd name="connsiteY1" fmla="*/ 0 h 582675"/>
              <a:gd name="connsiteX2" fmla="*/ 82550 w 82550"/>
              <a:gd name="connsiteY2" fmla="*/ 582675 h 582675"/>
              <a:gd name="connsiteX3" fmla="*/ 0 w 82550"/>
              <a:gd name="connsiteY3" fmla="*/ 582675 h 582675"/>
              <a:gd name="connsiteX4" fmla="*/ 0 w 82550"/>
              <a:gd name="connsiteY4" fmla="*/ 567562 h 582675"/>
              <a:gd name="connsiteX5" fmla="*/ 50546 w 82550"/>
              <a:gd name="connsiteY5" fmla="*/ 567562 h 582675"/>
              <a:gd name="connsiteX6" fmla="*/ 50546 w 82550"/>
              <a:gd name="connsiteY6" fmla="*/ 15112 h 582675"/>
              <a:gd name="connsiteX7" fmla="*/ 0 w 82550"/>
              <a:gd name="connsiteY7" fmla="*/ 15112 h 582675"/>
              <a:gd name="connsiteX8" fmla="*/ 0 w 82550"/>
              <a:gd name="connsiteY8" fmla="*/ 0 h 582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675">
                <a:moveTo>
                  <a:pt x="0" y="0"/>
                </a:moveTo>
                <a:lnTo>
                  <a:pt x="82550" y="0"/>
                </a:lnTo>
                <a:lnTo>
                  <a:pt x="82550" y="582675"/>
                </a:lnTo>
                <a:lnTo>
                  <a:pt x="0" y="582675"/>
                </a:lnTo>
                <a:lnTo>
                  <a:pt x="0" y="567562"/>
                </a:lnTo>
                <a:lnTo>
                  <a:pt x="50546" y="567562"/>
                </a:lnTo>
                <a:lnTo>
                  <a:pt x="50546" y="15112"/>
                </a:lnTo>
                <a:lnTo>
                  <a:pt x="0" y="15112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63441" y="2714498"/>
            <a:ext cx="82550" cy="582675"/>
          </a:xfrm>
          <a:custGeom>
            <a:avLst/>
            <a:gdLst>
              <a:gd name="connsiteX0" fmla="*/ 0 w 82550"/>
              <a:gd name="connsiteY0" fmla="*/ 0 h 582675"/>
              <a:gd name="connsiteX1" fmla="*/ 82550 w 82550"/>
              <a:gd name="connsiteY1" fmla="*/ 0 h 582675"/>
              <a:gd name="connsiteX2" fmla="*/ 82550 w 82550"/>
              <a:gd name="connsiteY2" fmla="*/ 15112 h 582675"/>
              <a:gd name="connsiteX3" fmla="*/ 32004 w 82550"/>
              <a:gd name="connsiteY3" fmla="*/ 15112 h 582675"/>
              <a:gd name="connsiteX4" fmla="*/ 32004 w 82550"/>
              <a:gd name="connsiteY4" fmla="*/ 567562 h 582675"/>
              <a:gd name="connsiteX5" fmla="*/ 82550 w 82550"/>
              <a:gd name="connsiteY5" fmla="*/ 567562 h 582675"/>
              <a:gd name="connsiteX6" fmla="*/ 82550 w 82550"/>
              <a:gd name="connsiteY6" fmla="*/ 582675 h 582675"/>
              <a:gd name="connsiteX7" fmla="*/ 0 w 82550"/>
              <a:gd name="connsiteY7" fmla="*/ 582675 h 582675"/>
              <a:gd name="connsiteX8" fmla="*/ 0 w 82550"/>
              <a:gd name="connsiteY8" fmla="*/ 0 h 582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675">
                <a:moveTo>
                  <a:pt x="0" y="0"/>
                </a:moveTo>
                <a:lnTo>
                  <a:pt x="82550" y="0"/>
                </a:lnTo>
                <a:lnTo>
                  <a:pt x="82550" y="15112"/>
                </a:lnTo>
                <a:lnTo>
                  <a:pt x="32004" y="15112"/>
                </a:lnTo>
                <a:lnTo>
                  <a:pt x="32004" y="567562"/>
                </a:lnTo>
                <a:lnTo>
                  <a:pt x="82550" y="567562"/>
                </a:lnTo>
                <a:lnTo>
                  <a:pt x="82550" y="582675"/>
                </a:lnTo>
                <a:lnTo>
                  <a:pt x="0" y="582675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51219" y="2714498"/>
            <a:ext cx="82549" cy="582675"/>
          </a:xfrm>
          <a:custGeom>
            <a:avLst/>
            <a:gdLst>
              <a:gd name="connsiteX0" fmla="*/ 0 w 82549"/>
              <a:gd name="connsiteY0" fmla="*/ 0 h 582675"/>
              <a:gd name="connsiteX1" fmla="*/ 82549 w 82549"/>
              <a:gd name="connsiteY1" fmla="*/ 0 h 582675"/>
              <a:gd name="connsiteX2" fmla="*/ 82549 w 82549"/>
              <a:gd name="connsiteY2" fmla="*/ 582675 h 582675"/>
              <a:gd name="connsiteX3" fmla="*/ 0 w 82549"/>
              <a:gd name="connsiteY3" fmla="*/ 582675 h 582675"/>
              <a:gd name="connsiteX4" fmla="*/ 0 w 82549"/>
              <a:gd name="connsiteY4" fmla="*/ 567562 h 582675"/>
              <a:gd name="connsiteX5" fmla="*/ 50546 w 82549"/>
              <a:gd name="connsiteY5" fmla="*/ 567562 h 582675"/>
              <a:gd name="connsiteX6" fmla="*/ 50546 w 82549"/>
              <a:gd name="connsiteY6" fmla="*/ 15112 h 582675"/>
              <a:gd name="connsiteX7" fmla="*/ 0 w 82549"/>
              <a:gd name="connsiteY7" fmla="*/ 15112 h 582675"/>
              <a:gd name="connsiteX8" fmla="*/ 0 w 82549"/>
              <a:gd name="connsiteY8" fmla="*/ 0 h 582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49" h="582675">
                <a:moveTo>
                  <a:pt x="0" y="0"/>
                </a:moveTo>
                <a:lnTo>
                  <a:pt x="82549" y="0"/>
                </a:lnTo>
                <a:lnTo>
                  <a:pt x="82549" y="582675"/>
                </a:lnTo>
                <a:lnTo>
                  <a:pt x="0" y="582675"/>
                </a:lnTo>
                <a:lnTo>
                  <a:pt x="0" y="567562"/>
                </a:lnTo>
                <a:lnTo>
                  <a:pt x="50546" y="567562"/>
                </a:lnTo>
                <a:lnTo>
                  <a:pt x="50546" y="15112"/>
                </a:lnTo>
                <a:lnTo>
                  <a:pt x="0" y="15112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49085" y="2714498"/>
            <a:ext cx="82550" cy="582675"/>
          </a:xfrm>
          <a:custGeom>
            <a:avLst/>
            <a:gdLst>
              <a:gd name="connsiteX0" fmla="*/ 0 w 82550"/>
              <a:gd name="connsiteY0" fmla="*/ 0 h 582675"/>
              <a:gd name="connsiteX1" fmla="*/ 82550 w 82550"/>
              <a:gd name="connsiteY1" fmla="*/ 0 h 582675"/>
              <a:gd name="connsiteX2" fmla="*/ 82550 w 82550"/>
              <a:gd name="connsiteY2" fmla="*/ 15112 h 582675"/>
              <a:gd name="connsiteX3" fmla="*/ 32004 w 82550"/>
              <a:gd name="connsiteY3" fmla="*/ 15112 h 582675"/>
              <a:gd name="connsiteX4" fmla="*/ 32004 w 82550"/>
              <a:gd name="connsiteY4" fmla="*/ 567562 h 582675"/>
              <a:gd name="connsiteX5" fmla="*/ 82550 w 82550"/>
              <a:gd name="connsiteY5" fmla="*/ 567562 h 582675"/>
              <a:gd name="connsiteX6" fmla="*/ 82550 w 82550"/>
              <a:gd name="connsiteY6" fmla="*/ 582675 h 582675"/>
              <a:gd name="connsiteX7" fmla="*/ 0 w 82550"/>
              <a:gd name="connsiteY7" fmla="*/ 582675 h 582675"/>
              <a:gd name="connsiteX8" fmla="*/ 0 w 82550"/>
              <a:gd name="connsiteY8" fmla="*/ 0 h 582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550" h="582675">
                <a:moveTo>
                  <a:pt x="0" y="0"/>
                </a:moveTo>
                <a:lnTo>
                  <a:pt x="82550" y="0"/>
                </a:lnTo>
                <a:lnTo>
                  <a:pt x="82550" y="15112"/>
                </a:lnTo>
                <a:lnTo>
                  <a:pt x="32004" y="15112"/>
                </a:lnTo>
                <a:lnTo>
                  <a:pt x="32004" y="567562"/>
                </a:lnTo>
                <a:lnTo>
                  <a:pt x="82550" y="567562"/>
                </a:lnTo>
                <a:lnTo>
                  <a:pt x="82550" y="582675"/>
                </a:lnTo>
                <a:lnTo>
                  <a:pt x="0" y="582675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5300" y="3492500"/>
            <a:ext cx="3060700" cy="3225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908300" y="2819400"/>
            <a:ext cx="596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′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03800" y="3048000"/>
            <a:ext cx="749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cos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𝜃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01700"/>
            <a:ext cx="79121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Rotation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dimensions,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rotation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(𝑥,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𝑦)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angle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𝜃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“counter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clockwise”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written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92400" y="2578100"/>
            <a:ext cx="2921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  <a:r>
              <a:rPr lang="en-US" altLang="zh-CN" sz="2039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′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46500" y="2667000"/>
            <a:ext cx="7493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25400" algn="l"/>
              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cos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𝜃</a:t>
            </a:r>
          </a:p>
          <a:p>
            <a:pPr>
              <a:lnSpc>
                <a:spcPts val="32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sin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𝜃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76800" y="2590800"/>
            <a:ext cx="15494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1358900" algn="l"/>
              </a:tabLst>
            </a:pP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−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sin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𝜃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𝑥</a:t>
            </a:r>
          </a:p>
          <a:p>
            <a:pPr>
              <a:lnSpc>
                <a:spcPts val="2700"/>
              </a:lnSpc>
              <a:tabLst>
                <a:tab pos="1358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64438" y="3206242"/>
            <a:ext cx="4621276" cy="474472"/>
          </a:xfrm>
          <a:custGeom>
            <a:avLst/>
            <a:gdLst>
              <a:gd name="connsiteX0" fmla="*/ 6350 w 4621276"/>
              <a:gd name="connsiteY0" fmla="*/ 468122 h 474472"/>
              <a:gd name="connsiteX1" fmla="*/ 4614926 w 4621276"/>
              <a:gd name="connsiteY1" fmla="*/ 468122 h 474472"/>
              <a:gd name="connsiteX2" fmla="*/ 4614926 w 4621276"/>
              <a:gd name="connsiteY2" fmla="*/ 6350 h 474472"/>
              <a:gd name="connsiteX3" fmla="*/ 6350 w 4621276"/>
              <a:gd name="connsiteY3" fmla="*/ 6350 h 474472"/>
              <a:gd name="connsiteX4" fmla="*/ 6350 w 4621276"/>
              <a:gd name="connsiteY4" fmla="*/ 468122 h 474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21276" h="474472">
                <a:moveTo>
                  <a:pt x="6350" y="468122"/>
                </a:moveTo>
                <a:lnTo>
                  <a:pt x="4614926" y="468122"/>
                </a:lnTo>
                <a:lnTo>
                  <a:pt x="4614926" y="6350"/>
                </a:lnTo>
                <a:lnTo>
                  <a:pt x="6350" y="6350"/>
                </a:lnTo>
                <a:lnTo>
                  <a:pt x="6350" y="4681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50900"/>
            <a:ext cx="7620000" cy="281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177800" algn="l"/>
                <a:tab pos="5080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Image: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imwrite()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77800" algn="l"/>
                <a:tab pos="5080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supported: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'bmp',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'gif',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'hdf',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'jpg',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'jpeg',</a:t>
            </a:r>
          </a:p>
          <a:p>
            <a:pPr>
              <a:lnSpc>
                <a:spcPts val="3300"/>
              </a:lnSpc>
              <a:tabLst>
                <a:tab pos="177800" algn="l"/>
                <a:tab pos="5080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'jp2',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'jpx',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'pcx',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'pnm',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'ppm',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'ras',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'tif',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'tiff',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'xwd'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  <a:tab pos="5080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778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imwrite(I,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'pout2.png'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6700" y="1905000"/>
            <a:ext cx="4076700" cy="4787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65100"/>
            <a:ext cx="27305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1612900"/>
            <a:ext cx="2984500" cy="2997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3400" y="1625600"/>
            <a:ext cx="2997200" cy="2971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34100" y="1625600"/>
            <a:ext cx="2984500" cy="2971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41400"/>
            <a:ext cx="7950200" cy="571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Digital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sz="2042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pixel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just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white</a:t>
            </a:r>
          </a:p>
          <a:p>
            <a:pPr>
              <a:lnSpc>
                <a:spcPts val="3100"/>
              </a:lnSpc>
              <a:tabLst>
                <a:tab pos="177800" algn="l"/>
              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Grayscale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pixel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shade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normally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5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(black)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255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(white)</a:t>
            </a:r>
          </a:p>
          <a:p>
            <a:pPr>
              <a:lnSpc>
                <a:spcPts val="3100"/>
              </a:lnSpc>
              <a:tabLst>
                <a:tab pos="177800" algn="l"/>
              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RGB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pixel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particular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</a:p>
          <a:p>
            <a:pPr>
              <a:lnSpc>
                <a:spcPts val="25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described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amount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green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549400"/>
            <a:ext cx="7886700" cy="5207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65100"/>
            <a:ext cx="41656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Typical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RGB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200" y="3060700"/>
            <a:ext cx="7213600" cy="3479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914400"/>
            <a:ext cx="77978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Why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RGB?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kinds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light-sensitive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photoreceptor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cells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human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eye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(i.e.,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cells)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respond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red,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green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blue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6100" y="1549400"/>
            <a:ext cx="6946900" cy="5207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17500"/>
            <a:ext cx="4267200" cy="557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1371600" algn="l"/>
              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                <a:tab pos="13716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Images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371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Pixels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2044700"/>
            <a:ext cx="7518400" cy="406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65100"/>
            <a:ext cx="28448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700" y="1574800"/>
            <a:ext cx="8102600" cy="491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65100"/>
            <a:ext cx="36576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Greyscale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1333500"/>
            <a:ext cx="7848600" cy="543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65100"/>
            <a:ext cx="26416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