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	<Relationship Id="rId3" Type="http://schemas.openxmlformats.org/officeDocument/2006/relationships/image" Target="../media/image15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	<Relationship Id="rId3" Type="http://schemas.openxmlformats.org/officeDocument/2006/relationships/image" Target="../media/image23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	<Relationship Id="rId3" Type="http://schemas.openxmlformats.org/officeDocument/2006/relationships/image" Target="../media/image5.jpeg" />
	<Relationship Id="rId4" Type="http://schemas.openxmlformats.org/officeDocument/2006/relationships/image" Target="../media/image6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	<Relationship Id="rId3" Type="http://schemas.openxmlformats.org/officeDocument/2006/relationships/image" Target="../media/image9.jpeg" />
	<Relationship Id="rId4" Type="http://schemas.openxmlformats.org/officeDocument/2006/relationships/image" Target="../media/image10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655" y="3389376"/>
            <a:ext cx="7867650" cy="38100"/>
          </a:xfrm>
          <a:custGeom>
            <a:avLst/>
            <a:gdLst>
              <a:gd name="connsiteX0" fmla="*/ 9525 w 7867650"/>
              <a:gd name="connsiteY0" fmla="*/ 9525 h 38100"/>
              <a:gd name="connsiteX1" fmla="*/ 7858125 w 7867650"/>
              <a:gd name="connsiteY1" fmla="*/ 11048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67650" h="38100">
                <a:moveTo>
                  <a:pt x="9525" y="9525"/>
                </a:moveTo>
                <a:lnTo>
                  <a:pt x="7858125" y="11048"/>
                </a:lnTo>
              </a:path>
            </a:pathLst>
          </a:custGeom>
          <a:ln w="12700">
            <a:solidFill>
              <a:srgbClr val="d2533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4152900"/>
            <a:ext cx="3225800" cy="242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803400"/>
            <a:ext cx="76581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8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32200"/>
            <a:ext cx="3784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Yan-Fu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Dept.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Bio-industrial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Mechatronics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Taiwan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57576e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Today: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067300"/>
            <a:ext cx="63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53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530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67300"/>
            <a:ext cx="3162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estimation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Component-connected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labeling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3594100"/>
            <a:ext cx="723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Fall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800" y="2857500"/>
            <a:ext cx="4914900" cy="156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5080000"/>
            <a:ext cx="4914900" cy="1562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01700"/>
            <a:ext cx="77978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Connected-component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Labeling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assigning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0" y="2667000"/>
            <a:ext cx="1333500" cy="243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24500" y="2667000"/>
            <a:ext cx="1231900" cy="243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778500"/>
            <a:ext cx="800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1: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800" y="2857500"/>
            <a:ext cx="4914900" cy="156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5092700"/>
            <a:ext cx="4914900" cy="1562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25500"/>
            <a:ext cx="77597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Connected-component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Labeling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(Cont’d)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labeling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2667000"/>
            <a:ext cx="13335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24500" y="2667000"/>
            <a:ext cx="12446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632200"/>
            <a:ext cx="8001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2: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3: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800" y="2857500"/>
            <a:ext cx="4914900" cy="156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5105400"/>
            <a:ext cx="4914900" cy="1562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825500"/>
            <a:ext cx="77597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Connected-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Labeling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(Cont’d)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Iterative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pixels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2667000"/>
            <a:ext cx="13335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24500" y="2667000"/>
            <a:ext cx="12446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632200"/>
            <a:ext cx="8001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4: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5: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526" y="2270886"/>
            <a:ext cx="7861300" cy="1798066"/>
          </a:xfrm>
          <a:custGeom>
            <a:avLst/>
            <a:gdLst>
              <a:gd name="connsiteX0" fmla="*/ 6350 w 7861300"/>
              <a:gd name="connsiteY0" fmla="*/ 1791716 h 1798066"/>
              <a:gd name="connsiteX1" fmla="*/ 7854950 w 7861300"/>
              <a:gd name="connsiteY1" fmla="*/ 1791716 h 1798066"/>
              <a:gd name="connsiteX2" fmla="*/ 7854950 w 7861300"/>
              <a:gd name="connsiteY2" fmla="*/ 6350 h 1798066"/>
              <a:gd name="connsiteX3" fmla="*/ 6350 w 7861300"/>
              <a:gd name="connsiteY3" fmla="*/ 6350 h 1798066"/>
              <a:gd name="connsiteX4" fmla="*/ 6350 w 7861300"/>
              <a:gd name="connsiteY4" fmla="*/ 1791716 h 179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61300" h="1798066">
                <a:moveTo>
                  <a:pt x="6350" y="1791716"/>
                </a:moveTo>
                <a:lnTo>
                  <a:pt x="7854950" y="1791716"/>
                </a:lnTo>
                <a:lnTo>
                  <a:pt x="7854950" y="6350"/>
                </a:lnTo>
                <a:lnTo>
                  <a:pt x="6350" y="6350"/>
                </a:lnTo>
                <a:lnTo>
                  <a:pt x="6350" y="1791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927100"/>
            <a:ext cx="8470900" cy="405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79400" algn="l"/>
                <a:tab pos="355600" algn="l"/>
              </a:tabLst>
            </a:pPr>
            <a:r>
              <a:rPr lang="en-US" altLang="zh-CN" sz="3497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Connected-component</a:t>
            </a:r>
            <a:r>
              <a:rPr lang="en-US" altLang="zh-CN" sz="34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97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Labeling:</a:t>
            </a:r>
            <a:r>
              <a:rPr lang="en-US" altLang="zh-CN" sz="34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97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bwlabel()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79400" algn="l"/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connected-component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labeling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794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I=imread(</a:t>
            </a:r>
            <a:r>
              <a:rPr lang="en-US" altLang="zh-CN" sz="22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600"/>
              </a:lnSpc>
              <a:tabLst>
                <a:tab pos="2794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BG=imopen(I,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strel(</a:t>
            </a:r>
            <a:r>
              <a:rPr lang="en-US" altLang="zh-CN" sz="2204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'disk'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15));</a:t>
            </a:r>
          </a:p>
          <a:p>
            <a:pPr>
              <a:lnSpc>
                <a:spcPts val="2600"/>
              </a:lnSpc>
              <a:tabLst>
                <a:tab pos="2794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I2=imsubtract(I,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BG);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level=graythresh(I2);</a:t>
            </a:r>
          </a:p>
          <a:p>
            <a:pPr>
              <a:lnSpc>
                <a:spcPts val="2600"/>
              </a:lnSpc>
              <a:tabLst>
                <a:tab pos="2794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BW=im2bw(I2,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level);</a:t>
            </a:r>
          </a:p>
          <a:p>
            <a:pPr>
              <a:lnSpc>
                <a:spcPts val="2600"/>
              </a:lnSpc>
              <a:tabLst>
                <a:tab pos="2794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[labeled,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numObjects]=bwlabel(BW,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79400" algn="l"/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207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labeled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544" y="4575175"/>
            <a:ext cx="7657846" cy="1951990"/>
          </a:xfrm>
          <a:custGeom>
            <a:avLst/>
            <a:gdLst>
              <a:gd name="connsiteX0" fmla="*/ 6350 w 7657846"/>
              <a:gd name="connsiteY0" fmla="*/ 1945640 h 1951990"/>
              <a:gd name="connsiteX1" fmla="*/ 7651496 w 7657846"/>
              <a:gd name="connsiteY1" fmla="*/ 1945640 h 1951990"/>
              <a:gd name="connsiteX2" fmla="*/ 7651496 w 7657846"/>
              <a:gd name="connsiteY2" fmla="*/ 6350 h 1951990"/>
              <a:gd name="connsiteX3" fmla="*/ 6350 w 7657846"/>
              <a:gd name="connsiteY3" fmla="*/ 6350 h 1951990"/>
              <a:gd name="connsiteX4" fmla="*/ 6350 w 7657846"/>
              <a:gd name="connsiteY4" fmla="*/ 1945640 h 19519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57846" h="1951990">
                <a:moveTo>
                  <a:pt x="6350" y="1945640"/>
                </a:moveTo>
                <a:lnTo>
                  <a:pt x="7651496" y="1945640"/>
                </a:lnTo>
                <a:lnTo>
                  <a:pt x="7651496" y="6350"/>
                </a:lnTo>
                <a:lnTo>
                  <a:pt x="6350" y="6350"/>
                </a:lnTo>
                <a:lnTo>
                  <a:pt x="6350" y="19456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7100" y="1663700"/>
            <a:ext cx="2616200" cy="261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52500"/>
            <a:ext cx="7962900" cy="565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7800" algn="l"/>
                <a:tab pos="2286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Color-coding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Objects: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label2rgb()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77800" algn="l"/>
                <a:tab pos="2286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77800" algn="l"/>
                <a:tab pos="2286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Visualize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labeled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regions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I=imread(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400"/>
              </a:lnSpc>
              <a:tabLst>
                <a:tab pos="177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BG=imopen(I,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strel(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'disk'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15));</a:t>
            </a:r>
          </a:p>
          <a:p>
            <a:pPr>
              <a:lnSpc>
                <a:spcPts val="2400"/>
              </a:lnSpc>
              <a:tabLst>
                <a:tab pos="177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I2=imsubtract(I,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BG);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level=graythresh(I2);</a:t>
            </a:r>
          </a:p>
          <a:p>
            <a:pPr>
              <a:lnSpc>
                <a:spcPts val="2400"/>
              </a:lnSpc>
              <a:tabLst>
                <a:tab pos="177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BW=im2bw(I2,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level);</a:t>
            </a:r>
          </a:p>
          <a:p>
            <a:pPr>
              <a:lnSpc>
                <a:spcPts val="2400"/>
              </a:lnSpc>
              <a:tabLst>
                <a:tab pos="177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[labeled,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numObjects]=bwlabel(BW,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8);</a:t>
            </a:r>
          </a:p>
          <a:p>
            <a:pPr>
              <a:lnSpc>
                <a:spcPts val="2400"/>
              </a:lnSpc>
              <a:tabLst>
                <a:tab pos="177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RGB_label=label2rgb(labeled);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imshow(RGB_label);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5880100"/>
            <a:ext cx="2984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Wait,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perfect?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55118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5511800"/>
            <a:ext cx="1016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55118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71700" y="55118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55118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55118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36900" y="55118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55118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71900" y="55118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89400" y="5511800"/>
            <a:ext cx="139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5448300"/>
            <a:ext cx="381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>
							</a:tabLst>
            </a:pP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03300"/>
            <a:ext cx="7302500" cy="429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  <a:tab pos="622300" algn="l"/>
                <a:tab pos="673100" algn="l"/>
              </a:tabLst>
            </a:pPr>
            <a:r>
              <a:rPr lang="en-US" altLang="zh-CN" sz="40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77800" algn="l"/>
                <a:tab pos="622300" algn="l"/>
                <a:tab pos="6731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Plot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histogram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77800" algn="l"/>
                <a:tab pos="622300" algn="l"/>
                <a:tab pos="6731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grains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painting</a:t>
            </a:r>
          </a:p>
          <a:p>
            <a:pPr>
              <a:lnSpc>
                <a:spcPts val="3000"/>
              </a:lnSpc>
              <a:tabLst>
                <a:tab pos="177800" algn="l"/>
                <a:tab pos="6223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77800" algn="l"/>
                <a:tab pos="6223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177800" algn="l"/>
                <a:tab pos="6223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177800" algn="l"/>
                <a:tab pos="6223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177800" algn="l"/>
                <a:tab pos="6223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177800" algn="l"/>
                <a:tab pos="6223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177800" algn="l"/>
                <a:tab pos="622300" algn="l"/>
                <a:tab pos="673100" algn="l"/>
              </a:tabLst>
            </a:pPr>
            <a:r>
              <a:rPr lang="en-US" altLang="zh-CN" dirty="0" smtClean="0"/>
              <a:t>			</a:t>
            </a:r>
            <a:r>
              <a:rPr lang="en-US" altLang="zh-CN" sz="7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80815" y="2081022"/>
            <a:ext cx="2129790" cy="14477"/>
          </a:xfrm>
          <a:custGeom>
            <a:avLst/>
            <a:gdLst>
              <a:gd name="connsiteX0" fmla="*/ 0 w 2129790"/>
              <a:gd name="connsiteY0" fmla="*/ 0 h 14477"/>
              <a:gd name="connsiteX1" fmla="*/ 1064895 w 2129790"/>
              <a:gd name="connsiteY1" fmla="*/ 0 h 14477"/>
              <a:gd name="connsiteX2" fmla="*/ 2129790 w 2129790"/>
              <a:gd name="connsiteY2" fmla="*/ 0 h 14477"/>
              <a:gd name="connsiteX3" fmla="*/ 2129790 w 2129790"/>
              <a:gd name="connsiteY3" fmla="*/ 14477 h 14477"/>
              <a:gd name="connsiteX4" fmla="*/ 1064895 w 2129790"/>
              <a:gd name="connsiteY4" fmla="*/ 14477 h 14477"/>
              <a:gd name="connsiteX5" fmla="*/ 0 w 2129790"/>
              <a:gd name="connsiteY5" fmla="*/ 14477 h 14477"/>
              <a:gd name="connsiteX6" fmla="*/ 0 w 2129790"/>
              <a:gd name="connsiteY6" fmla="*/ 0 h 14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129790" h="14477">
                <a:moveTo>
                  <a:pt x="0" y="0"/>
                </a:moveTo>
                <a:lnTo>
                  <a:pt x="1064895" y="0"/>
                </a:lnTo>
                <a:lnTo>
                  <a:pt x="2129790" y="0"/>
                </a:lnTo>
                <a:lnTo>
                  <a:pt x="2129790" y="14477"/>
                </a:lnTo>
                <a:lnTo>
                  <a:pt x="1064895" y="14477"/>
                </a:lnTo>
                <a:lnTo>
                  <a:pt x="0" y="14477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230" y="3553333"/>
            <a:ext cx="8304021" cy="2475484"/>
          </a:xfrm>
          <a:custGeom>
            <a:avLst/>
            <a:gdLst>
              <a:gd name="connsiteX0" fmla="*/ 6350 w 8304021"/>
              <a:gd name="connsiteY0" fmla="*/ 2469133 h 2475484"/>
              <a:gd name="connsiteX1" fmla="*/ 8297672 w 8304021"/>
              <a:gd name="connsiteY1" fmla="*/ 2469133 h 2475484"/>
              <a:gd name="connsiteX2" fmla="*/ 8297672 w 8304021"/>
              <a:gd name="connsiteY2" fmla="*/ 6350 h 2475484"/>
              <a:gd name="connsiteX3" fmla="*/ 6350 w 8304021"/>
              <a:gd name="connsiteY3" fmla="*/ 6350 h 2475484"/>
              <a:gd name="connsiteX4" fmla="*/ 6350 w 8304021"/>
              <a:gd name="connsiteY4" fmla="*/ 2469133 h 24754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04021" h="2475484">
                <a:moveTo>
                  <a:pt x="6350" y="2469133"/>
                </a:moveTo>
                <a:lnTo>
                  <a:pt x="8297672" y="2469133"/>
                </a:lnTo>
                <a:lnTo>
                  <a:pt x="8297672" y="6350"/>
                </a:lnTo>
                <a:lnTo>
                  <a:pt x="6350" y="6350"/>
                </a:lnTo>
                <a:lnTo>
                  <a:pt x="6350" y="24691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7772400" cy="514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Properties: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regionprops()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properties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connected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I=imread(</a:t>
            </a:r>
            <a:r>
              <a:rPr lang="en-US" altLang="zh-CN" sz="22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BG=imopen(I,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strel(</a:t>
            </a:r>
            <a:r>
              <a:rPr lang="en-US" altLang="zh-CN" sz="22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'disk'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15));</a:t>
            </a:r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I2=imsubtract(I,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BG);</a:t>
            </a:r>
            <a:r>
              <a:rPr lang="en-US" altLang="zh-CN" sz="22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level=graythresh(I2);</a:t>
            </a:r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BW=im2bw(I2,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level);</a:t>
            </a:r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[labeled,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numObjects]=bwlabel(BW,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8);</a:t>
            </a:r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graindata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regionprops(labeled,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'basic'</a:t>
            </a: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sz="22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graindata(51)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544" y="2126869"/>
            <a:ext cx="8293354" cy="1336294"/>
          </a:xfrm>
          <a:custGeom>
            <a:avLst/>
            <a:gdLst>
              <a:gd name="connsiteX0" fmla="*/ 6350 w 8293354"/>
              <a:gd name="connsiteY0" fmla="*/ 1329944 h 1336294"/>
              <a:gd name="connsiteX1" fmla="*/ 8287003 w 8293354"/>
              <a:gd name="connsiteY1" fmla="*/ 1329944 h 1336294"/>
              <a:gd name="connsiteX2" fmla="*/ 8287003 w 8293354"/>
              <a:gd name="connsiteY2" fmla="*/ 6350 h 1336294"/>
              <a:gd name="connsiteX3" fmla="*/ 6350 w 8293354"/>
              <a:gd name="connsiteY3" fmla="*/ 6350 h 1336294"/>
              <a:gd name="connsiteX4" fmla="*/ 6350 w 8293354"/>
              <a:gd name="connsiteY4" fmla="*/ 1329944 h 13362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93354" h="1336294">
                <a:moveTo>
                  <a:pt x="6350" y="1329944"/>
                </a:moveTo>
                <a:lnTo>
                  <a:pt x="8287003" y="1329944"/>
                </a:lnTo>
                <a:lnTo>
                  <a:pt x="8287003" y="6350"/>
                </a:lnTo>
                <a:lnTo>
                  <a:pt x="6350" y="6350"/>
                </a:lnTo>
                <a:lnTo>
                  <a:pt x="6350" y="13299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5810" y="5312028"/>
            <a:ext cx="151384" cy="14477"/>
          </a:xfrm>
          <a:custGeom>
            <a:avLst/>
            <a:gdLst>
              <a:gd name="connsiteX0" fmla="*/ 6350 w 151384"/>
              <a:gd name="connsiteY0" fmla="*/ 6350 h 14477"/>
              <a:gd name="connsiteX1" fmla="*/ 145034 w 151384"/>
              <a:gd name="connsiteY1" fmla="*/ 6350 h 14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1384" h="14477">
                <a:moveTo>
                  <a:pt x="6350" y="6350"/>
                </a:moveTo>
                <a:lnTo>
                  <a:pt x="145034" y="6350"/>
                </a:lnTo>
              </a:path>
            </a:pathLst>
          </a:custGeom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75914" y="5242686"/>
            <a:ext cx="14477" cy="150621"/>
          </a:xfrm>
          <a:custGeom>
            <a:avLst/>
            <a:gdLst>
              <a:gd name="connsiteX0" fmla="*/ 6350 w 14477"/>
              <a:gd name="connsiteY0" fmla="*/ 6350 h 150621"/>
              <a:gd name="connsiteX1" fmla="*/ 6350 w 14477"/>
              <a:gd name="connsiteY1" fmla="*/ 144272 h 1506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477" h="150621">
                <a:moveTo>
                  <a:pt x="6350" y="6350"/>
                </a:moveTo>
                <a:lnTo>
                  <a:pt x="6350" y="144272"/>
                </a:lnTo>
              </a:path>
            </a:pathLst>
          </a:custGeom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84019" y="5815710"/>
            <a:ext cx="150621" cy="14477"/>
          </a:xfrm>
          <a:custGeom>
            <a:avLst/>
            <a:gdLst>
              <a:gd name="connsiteX0" fmla="*/ 6350 w 150621"/>
              <a:gd name="connsiteY0" fmla="*/ 6350 h 14477"/>
              <a:gd name="connsiteX1" fmla="*/ 144272 w 150621"/>
              <a:gd name="connsiteY1" fmla="*/ 6350 h 14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0621" h="14477">
                <a:moveTo>
                  <a:pt x="6350" y="6350"/>
                </a:moveTo>
                <a:lnTo>
                  <a:pt x="144272" y="6350"/>
                </a:lnTo>
              </a:path>
            </a:pathLst>
          </a:custGeom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51836" y="5747130"/>
            <a:ext cx="14477" cy="151384"/>
          </a:xfrm>
          <a:custGeom>
            <a:avLst/>
            <a:gdLst>
              <a:gd name="connsiteX0" fmla="*/ 6350 w 14477"/>
              <a:gd name="connsiteY0" fmla="*/ 6350 h 151384"/>
              <a:gd name="connsiteX1" fmla="*/ 6350 w 14477"/>
              <a:gd name="connsiteY1" fmla="*/ 145034 h 151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477" h="151384">
                <a:moveTo>
                  <a:pt x="6350" y="6350"/>
                </a:moveTo>
                <a:lnTo>
                  <a:pt x="6350" y="145034"/>
                </a:lnTo>
              </a:path>
            </a:pathLst>
          </a:custGeom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26484" y="4501260"/>
            <a:ext cx="151384" cy="14477"/>
          </a:xfrm>
          <a:custGeom>
            <a:avLst/>
            <a:gdLst>
              <a:gd name="connsiteX0" fmla="*/ 6350 w 151384"/>
              <a:gd name="connsiteY0" fmla="*/ 6350 h 14477"/>
              <a:gd name="connsiteX1" fmla="*/ 145034 w 151384"/>
              <a:gd name="connsiteY1" fmla="*/ 6350 h 14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1384" h="14477">
                <a:moveTo>
                  <a:pt x="6350" y="6350"/>
                </a:moveTo>
                <a:lnTo>
                  <a:pt x="145034" y="6350"/>
                </a:lnTo>
              </a:path>
            </a:pathLst>
          </a:custGeom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6589" y="4432680"/>
            <a:ext cx="14477" cy="151384"/>
          </a:xfrm>
          <a:custGeom>
            <a:avLst/>
            <a:gdLst>
              <a:gd name="connsiteX0" fmla="*/ 6350 w 14477"/>
              <a:gd name="connsiteY0" fmla="*/ 6350 h 151384"/>
              <a:gd name="connsiteX1" fmla="*/ 6350 w 14477"/>
              <a:gd name="connsiteY1" fmla="*/ 145034 h 151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477" h="151384">
                <a:moveTo>
                  <a:pt x="6350" y="6350"/>
                </a:moveTo>
                <a:lnTo>
                  <a:pt x="6350" y="145034"/>
                </a:lnTo>
              </a:path>
            </a:pathLst>
          </a:custGeom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6385" y="5263260"/>
            <a:ext cx="111760" cy="110997"/>
          </a:xfrm>
          <a:custGeom>
            <a:avLst/>
            <a:gdLst>
              <a:gd name="connsiteX0" fmla="*/ 6350 w 111760"/>
              <a:gd name="connsiteY0" fmla="*/ 6350 h 110997"/>
              <a:gd name="connsiteX1" fmla="*/ 105410 w 111760"/>
              <a:gd name="connsiteY1" fmla="*/ 104648 h 110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760" h="110997">
                <a:moveTo>
                  <a:pt x="6350" y="6350"/>
                </a:moveTo>
                <a:lnTo>
                  <a:pt x="105410" y="104648"/>
                </a:lnTo>
              </a:path>
            </a:pathLst>
          </a:custGeom>
          <a:ln w="12700">
            <a:solidFill>
              <a:srgbClr val="ff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6385" y="5263260"/>
            <a:ext cx="111760" cy="110997"/>
          </a:xfrm>
          <a:custGeom>
            <a:avLst/>
            <a:gdLst>
              <a:gd name="connsiteX0" fmla="*/ 105410 w 111760"/>
              <a:gd name="connsiteY0" fmla="*/ 6350 h 110997"/>
              <a:gd name="connsiteX1" fmla="*/ 6350 w 111760"/>
              <a:gd name="connsiteY1" fmla="*/ 104648 h 110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760" h="110997">
                <a:moveTo>
                  <a:pt x="105410" y="6350"/>
                </a:moveTo>
                <a:lnTo>
                  <a:pt x="6350" y="104648"/>
                </a:lnTo>
              </a:path>
            </a:pathLst>
          </a:custGeom>
          <a:ln w="12700">
            <a:solidFill>
              <a:srgbClr val="ff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3069" y="5766180"/>
            <a:ext cx="110997" cy="110997"/>
          </a:xfrm>
          <a:custGeom>
            <a:avLst/>
            <a:gdLst>
              <a:gd name="connsiteX0" fmla="*/ 6350 w 110997"/>
              <a:gd name="connsiteY0" fmla="*/ 6350 h 110997"/>
              <a:gd name="connsiteX1" fmla="*/ 104648 w 110997"/>
              <a:gd name="connsiteY1" fmla="*/ 104647 h 110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0997" h="110997">
                <a:moveTo>
                  <a:pt x="6350" y="6350"/>
                </a:moveTo>
                <a:lnTo>
                  <a:pt x="104648" y="104647"/>
                </a:lnTo>
              </a:path>
            </a:pathLst>
          </a:custGeom>
          <a:ln w="12700">
            <a:solidFill>
              <a:srgbClr val="ff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3069" y="5766180"/>
            <a:ext cx="110997" cy="110997"/>
          </a:xfrm>
          <a:custGeom>
            <a:avLst/>
            <a:gdLst>
              <a:gd name="connsiteX0" fmla="*/ 104648 w 110997"/>
              <a:gd name="connsiteY0" fmla="*/ 6350 h 110997"/>
              <a:gd name="connsiteX1" fmla="*/ 6350 w 110997"/>
              <a:gd name="connsiteY1" fmla="*/ 104647 h 110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0997" h="110997">
                <a:moveTo>
                  <a:pt x="104648" y="6350"/>
                </a:moveTo>
                <a:lnTo>
                  <a:pt x="6350" y="104647"/>
                </a:lnTo>
              </a:path>
            </a:pathLst>
          </a:custGeom>
          <a:ln w="12700">
            <a:solidFill>
              <a:srgbClr val="ff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5534" y="4451730"/>
            <a:ext cx="113284" cy="110997"/>
          </a:xfrm>
          <a:custGeom>
            <a:avLst/>
            <a:gdLst>
              <a:gd name="connsiteX0" fmla="*/ 6350 w 113284"/>
              <a:gd name="connsiteY0" fmla="*/ 6350 h 110997"/>
              <a:gd name="connsiteX1" fmla="*/ 106934 w 113284"/>
              <a:gd name="connsiteY1" fmla="*/ 104647 h 110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284" h="110997">
                <a:moveTo>
                  <a:pt x="6350" y="6350"/>
                </a:moveTo>
                <a:lnTo>
                  <a:pt x="106934" y="104647"/>
                </a:lnTo>
              </a:path>
            </a:pathLst>
          </a:custGeom>
          <a:ln w="12700">
            <a:solidFill>
              <a:srgbClr val="ff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805" y="84709"/>
            <a:ext cx="28701" cy="28701"/>
          </a:xfrm>
          <a:custGeom>
            <a:avLst/>
            <a:gdLst>
              <a:gd name="connsiteX0" fmla="*/ 22351 w 28701"/>
              <a:gd name="connsiteY0" fmla="*/ 6350 h 28701"/>
              <a:gd name="connsiteX1" fmla="*/ 6350 w 28701"/>
              <a:gd name="connsiteY1" fmla="*/ 22352 h 287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701" h="28701">
                <a:moveTo>
                  <a:pt x="22351" y="6350"/>
                </a:moveTo>
                <a:lnTo>
                  <a:pt x="6350" y="22352"/>
                </a:lnTo>
              </a:path>
            </a:pathLst>
          </a:custGeom>
          <a:ln w="12700">
            <a:solidFill>
              <a:srgbClr val="ff00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4216400"/>
            <a:ext cx="2463800" cy="2463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4900" y="4216400"/>
            <a:ext cx="2476500" cy="2463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50900"/>
            <a:ext cx="79883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2286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Selection: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bwselect()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286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mouse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I=imread(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level=graythresh(I);</a:t>
            </a:r>
          </a:p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BG=imopen(I,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strel(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'disk'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15));</a:t>
            </a:r>
          </a:p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I2=imsubtract(I,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BG);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BW=im2bw(I2,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graythresh(I2));</a:t>
            </a:r>
          </a:p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ObjI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bwselect(BW);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imshow(ObjI);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05000"/>
            <a:ext cx="4076700" cy="478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65100"/>
            <a:ext cx="2730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200"/>
              </a:lnSpc>
              <a:tabLst>
							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19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6300" y="3848100"/>
            <a:ext cx="2197100" cy="2197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927100"/>
            <a:ext cx="74549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rice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grains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sizes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strategies?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16000"/>
            <a:ext cx="7708900" cy="567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sz="2039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gray-level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turned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8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imread(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imhist(I);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	</a:t>
            </a: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</a:p>
          <a:p>
            <a:pPr>
              <a:lnSpc>
                <a:spcPts val="20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900</a:t>
            </a:r>
          </a:p>
          <a:p>
            <a:pPr>
              <a:lnSpc>
                <a:spcPts val="21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800</a:t>
            </a:r>
          </a:p>
          <a:p>
            <a:pPr>
              <a:lnSpc>
                <a:spcPts val="20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700</a:t>
            </a:r>
          </a:p>
          <a:p>
            <a:pPr>
              <a:lnSpc>
                <a:spcPts val="21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</a:p>
          <a:p>
            <a:pPr>
              <a:lnSpc>
                <a:spcPts val="20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</a:t>
            </a:r>
          </a:p>
          <a:p>
            <a:pPr>
              <a:lnSpc>
                <a:spcPts val="21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</a:p>
          <a:p>
            <a:pPr>
              <a:lnSpc>
                <a:spcPts val="20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</a:p>
          <a:p>
            <a:pPr>
              <a:lnSpc>
                <a:spcPts val="21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  <a:p>
            <a:pPr>
              <a:lnSpc>
                <a:spcPts val="20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		</a:t>
            </a: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>
              <a:lnSpc>
                <a:spcPts val="2100"/>
              </a:lnSpc>
              <a:tabLst>
                <a:tab pos="177800" algn="l"/>
                <a:tab pos="330200" algn="l"/>
                <a:tab pos="4025900" algn="l"/>
                <a:tab pos="4089400" algn="l"/>
                <a:tab pos="4292600" algn="l"/>
              </a:tabLst>
            </a:pPr>
            <a:r>
              <a:rPr lang="en-US" altLang="zh-CN" dirty="0" smtClean="0"/>
              <a:t>					</a:t>
            </a: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66421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66421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6642100"/>
            <a:ext cx="266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0" y="6642100"/>
            <a:ext cx="266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6642100"/>
            <a:ext cx="266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20100" y="6642100"/>
            <a:ext cx="266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5748" y="3207385"/>
            <a:ext cx="7573264" cy="1027683"/>
          </a:xfrm>
          <a:custGeom>
            <a:avLst/>
            <a:gdLst>
              <a:gd name="connsiteX0" fmla="*/ 6350 w 7573264"/>
              <a:gd name="connsiteY0" fmla="*/ 1021333 h 1027683"/>
              <a:gd name="connsiteX1" fmla="*/ 7566914 w 7573264"/>
              <a:gd name="connsiteY1" fmla="*/ 1021333 h 1027683"/>
              <a:gd name="connsiteX2" fmla="*/ 7566914 w 7573264"/>
              <a:gd name="connsiteY2" fmla="*/ 6350 h 1027683"/>
              <a:gd name="connsiteX3" fmla="*/ 6350 w 7573264"/>
              <a:gd name="connsiteY3" fmla="*/ 6350 h 1027683"/>
              <a:gd name="connsiteX4" fmla="*/ 6350 w 7573264"/>
              <a:gd name="connsiteY4" fmla="*/ 1021333 h 10276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73264" h="1027683">
                <a:moveTo>
                  <a:pt x="6350" y="1021333"/>
                </a:moveTo>
                <a:lnTo>
                  <a:pt x="7566914" y="1021333"/>
                </a:lnTo>
                <a:lnTo>
                  <a:pt x="7566914" y="6350"/>
                </a:lnTo>
                <a:lnTo>
                  <a:pt x="6350" y="6350"/>
                </a:lnTo>
                <a:lnTo>
                  <a:pt x="6350" y="10213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0944" y="6064758"/>
            <a:ext cx="3326129" cy="432053"/>
          </a:xfrm>
          <a:custGeom>
            <a:avLst/>
            <a:gdLst>
              <a:gd name="connsiteX0" fmla="*/ 0 w 3326129"/>
              <a:gd name="connsiteY0" fmla="*/ 108013 h 432053"/>
              <a:gd name="connsiteX1" fmla="*/ 3110102 w 3326129"/>
              <a:gd name="connsiteY1" fmla="*/ 108013 h 432053"/>
              <a:gd name="connsiteX2" fmla="*/ 3110102 w 3326129"/>
              <a:gd name="connsiteY2" fmla="*/ 0 h 432053"/>
              <a:gd name="connsiteX3" fmla="*/ 3326129 w 3326129"/>
              <a:gd name="connsiteY3" fmla="*/ 216026 h 432053"/>
              <a:gd name="connsiteX4" fmla="*/ 3110102 w 3326129"/>
              <a:gd name="connsiteY4" fmla="*/ 432053 h 432053"/>
              <a:gd name="connsiteX5" fmla="*/ 3110102 w 3326129"/>
              <a:gd name="connsiteY5" fmla="*/ 324040 h 432053"/>
              <a:gd name="connsiteX6" fmla="*/ 0 w 3326129"/>
              <a:gd name="connsiteY6" fmla="*/ 324040 h 432053"/>
              <a:gd name="connsiteX7" fmla="*/ 0 w 3326129"/>
              <a:gd name="connsiteY7" fmla="*/ 108013 h 4320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326129" h="432053">
                <a:moveTo>
                  <a:pt x="0" y="108013"/>
                </a:moveTo>
                <a:lnTo>
                  <a:pt x="3110102" y="108013"/>
                </a:lnTo>
                <a:lnTo>
                  <a:pt x="3110102" y="0"/>
                </a:lnTo>
                <a:lnTo>
                  <a:pt x="3326129" y="216026"/>
                </a:lnTo>
                <a:lnTo>
                  <a:pt x="3110102" y="432053"/>
                </a:lnTo>
                <a:lnTo>
                  <a:pt x="3110102" y="324040"/>
                </a:lnTo>
                <a:lnTo>
                  <a:pt x="0" y="324040"/>
                </a:lnTo>
                <a:lnTo>
                  <a:pt x="0" y="108013"/>
                </a:lnTo>
              </a:path>
            </a:pathLst>
          </a:custGeom>
          <a:solidFill>
            <a:srgbClr val="92d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4546600"/>
            <a:ext cx="2197100" cy="218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0" y="4495800"/>
            <a:ext cx="2108200" cy="1612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0" y="4546600"/>
            <a:ext cx="2197100" cy="218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876300"/>
            <a:ext cx="7683500" cy="337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77800" algn="l"/>
                <a:tab pos="3302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graythresh()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Courier New" pitchFamily="18" charset="0"/>
                <a:cs typeface="Courier New" pitchFamily="18" charset="0"/>
              </a:rPr>
              <a:t>im2bw()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77800" algn="l"/>
                <a:tab pos="3302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graythresh()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computes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</a:p>
          <a:p>
            <a:pPr>
              <a:lnSpc>
                <a:spcPts val="3300"/>
              </a:lnSpc>
              <a:tabLst>
                <a:tab pos="1778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level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3302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im2bw()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converts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images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imread(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level=graythresh(I);</a:t>
            </a:r>
          </a:p>
          <a:p>
            <a:pPr>
              <a:lnSpc>
                <a:spcPts val="2400"/>
              </a:lnSpc>
              <a:tabLst>
                <a:tab pos="1778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bw=im2bw(I,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subplot(1,2,1);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imshow(I);</a:t>
            </a:r>
          </a:p>
          <a:p>
            <a:pPr>
              <a:lnSpc>
                <a:spcPts val="2400"/>
              </a:lnSpc>
              <a:tabLst>
                <a:tab pos="1778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(1,2,2);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imshow(bw);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65200"/>
            <a:ext cx="7861300" cy="323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</a:tabLst>
            </a:pPr>
            <a:r>
              <a:rPr lang="en-US" altLang="zh-CN" sz="4002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Courier New" pitchFamily="18" charset="0"/>
                <a:cs typeface="Courier New" pitchFamily="18" charset="0"/>
              </a:rPr>
              <a:t>rice.png</a:t>
            </a:r>
          </a:p>
          <a:p>
            <a:pPr>
              <a:lnSpc>
                <a:spcPts val="35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778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im2bw()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you</a:t>
            </a:r>
          </a:p>
          <a:p>
            <a:pPr>
              <a:lnSpc>
                <a:spcPts val="3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6527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29200" y="6400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6273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43600" y="61595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60325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76600" y="60325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61976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75100" y="63500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65151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							</a:tabLst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28700"/>
            <a:ext cx="7721600" cy="510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Estimation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Estimation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imread(</a:t>
            </a:r>
            <a:r>
              <a:rPr lang="en-US" altLang="zh-CN" sz="2400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8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imopen(I,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strel(</a:t>
            </a:r>
            <a:r>
              <a:rPr lang="en-US" altLang="zh-CN" sz="2402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'disk'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15));</a:t>
            </a:r>
          </a:p>
          <a:p>
            <a:pPr>
              <a:lnSpc>
                <a:spcPts val="28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imshow(BG);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dirty="0" smtClean="0"/>
              <a:t>		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dirty="0" smtClean="0"/>
              <a:t>		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dirty="0" smtClean="0"/>
              <a:t>		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dirty="0" smtClean="0"/>
              <a:t>		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dirty="0" smtClean="0"/>
              <a:t>			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dirty="0" smtClean="0"/>
              <a:t>					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800"/>
              </a:lnSpc>
              <a:tabLst>
                <a:tab pos="444500" algn="l"/>
                <a:tab pos="2336800" algn="l"/>
                <a:tab pos="2387600" algn="l"/>
                <a:tab pos="2438400" algn="l"/>
                <a:tab pos="2451100" algn="l"/>
              </a:tabLst>
            </a:pPr>
            <a:r>
              <a:rPr lang="en-US" altLang="zh-CN" dirty="0" smtClean="0"/>
              <a:t>				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934" y="1700148"/>
            <a:ext cx="7126732" cy="1951228"/>
          </a:xfrm>
          <a:custGeom>
            <a:avLst/>
            <a:gdLst>
              <a:gd name="connsiteX0" fmla="*/ 6350 w 7126732"/>
              <a:gd name="connsiteY0" fmla="*/ 1944878 h 1951228"/>
              <a:gd name="connsiteX1" fmla="*/ 7120382 w 7126732"/>
              <a:gd name="connsiteY1" fmla="*/ 1944878 h 1951228"/>
              <a:gd name="connsiteX2" fmla="*/ 7120382 w 7126732"/>
              <a:gd name="connsiteY2" fmla="*/ 6350 h 1951228"/>
              <a:gd name="connsiteX3" fmla="*/ 6350 w 7126732"/>
              <a:gd name="connsiteY3" fmla="*/ 6350 h 1951228"/>
              <a:gd name="connsiteX4" fmla="*/ 6350 w 7126732"/>
              <a:gd name="connsiteY4" fmla="*/ 1944878 h 19512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26732" h="1951228">
                <a:moveTo>
                  <a:pt x="6350" y="1944878"/>
                </a:moveTo>
                <a:lnTo>
                  <a:pt x="7120382" y="1944878"/>
                </a:lnTo>
                <a:lnTo>
                  <a:pt x="7120382" y="6350"/>
                </a:lnTo>
                <a:lnTo>
                  <a:pt x="6350" y="6350"/>
                </a:lnTo>
                <a:lnTo>
                  <a:pt x="6350" y="194487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4495800"/>
            <a:ext cx="2146300" cy="2133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1700" y="4495800"/>
            <a:ext cx="2146300" cy="2133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1900" y="4483100"/>
            <a:ext cx="2159000" cy="215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5359400"/>
            <a:ext cx="165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40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5359400"/>
            <a:ext cx="292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							</a:tabLst>
            </a:pPr>
            <a:r>
              <a:rPr lang="en-US" altLang="zh-CN" sz="40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939800"/>
            <a:ext cx="5473700" cy="269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921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Subtraction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imread(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subplot(1,3,1);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imshow(I);</a:t>
            </a:r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imopen(I,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strel(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'disk'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15));</a:t>
            </a:r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subplot(1,3,2);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imshow(BG);</a:t>
            </a:r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imsubtract(I,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BG);</a:t>
            </a:r>
          </a:p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subplot(1,3,3);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imshow(I2);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526" y="1607947"/>
            <a:ext cx="7789671" cy="2259837"/>
          </a:xfrm>
          <a:custGeom>
            <a:avLst/>
            <a:gdLst>
              <a:gd name="connsiteX0" fmla="*/ 6350 w 7789671"/>
              <a:gd name="connsiteY0" fmla="*/ 2253487 h 2259837"/>
              <a:gd name="connsiteX1" fmla="*/ 7783321 w 7789671"/>
              <a:gd name="connsiteY1" fmla="*/ 2253487 h 2259837"/>
              <a:gd name="connsiteX2" fmla="*/ 7783321 w 7789671"/>
              <a:gd name="connsiteY2" fmla="*/ 6350 h 2259837"/>
              <a:gd name="connsiteX3" fmla="*/ 6350 w 7789671"/>
              <a:gd name="connsiteY3" fmla="*/ 6350 h 2259837"/>
              <a:gd name="connsiteX4" fmla="*/ 6350 w 7789671"/>
              <a:gd name="connsiteY4" fmla="*/ 2253487 h 2259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89671" h="2259837">
                <a:moveTo>
                  <a:pt x="6350" y="2253487"/>
                </a:moveTo>
                <a:lnTo>
                  <a:pt x="7783321" y="2253487"/>
                </a:lnTo>
                <a:lnTo>
                  <a:pt x="7783321" y="6350"/>
                </a:lnTo>
                <a:lnTo>
                  <a:pt x="6350" y="6350"/>
                </a:lnTo>
                <a:lnTo>
                  <a:pt x="6350" y="22534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2929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600" y="4203700"/>
            <a:ext cx="2527300" cy="2514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7600" y="4203700"/>
            <a:ext cx="2514600" cy="251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" y="965200"/>
            <a:ext cx="88138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482600" algn="l"/>
              </a:tabLst>
            </a:pP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Removed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imread(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'rice.png'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level=graythresh(I);</a:t>
            </a:r>
          </a:p>
          <a:p>
            <a:pPr>
              <a:lnSpc>
                <a:spcPts val="24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im2bw(I,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level);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(1,2,1);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imshow(bw);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imopen(I,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strel(</a:t>
            </a:r>
            <a:r>
              <a:rPr lang="en-US" altLang="zh-CN" sz="1997" dirty="0" smtClean="0">
                <a:solidFill>
                  <a:srgbClr val="a020f0"/>
                </a:solidFill>
                <a:latin typeface="Courier New" pitchFamily="18" charset="0"/>
                <a:cs typeface="Courier New" pitchFamily="18" charset="0"/>
              </a:rPr>
              <a:t>'disk'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15));</a:t>
            </a:r>
          </a:p>
          <a:p>
            <a:pPr>
              <a:lnSpc>
                <a:spcPts val="24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imsubtract(I,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BG);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level=graythresh(I2);</a:t>
            </a:r>
          </a:p>
          <a:p>
            <a:pPr>
              <a:lnSpc>
                <a:spcPts val="24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bw2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im2bw(I2,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level);</a:t>
            </a:r>
          </a:p>
          <a:p>
            <a:pPr>
              <a:lnSpc>
                <a:spcPts val="24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subplot(1,2,2);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imshow(bw2);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220979"/>
            <a:ext cx="9144000" cy="228600"/>
          </a:xfrm>
          <a:custGeom>
            <a:avLst/>
            <a:gdLst>
              <a:gd name="connsiteX0" fmla="*/ 0 w 9144000"/>
              <a:gd name="connsiteY0" fmla="*/ 228600 h 228600"/>
              <a:gd name="connsiteX1" fmla="*/ 9144000 w 9144000"/>
              <a:gd name="connsiteY1" fmla="*/ 228600 h 228600"/>
              <a:gd name="connsiteX2" fmla="*/ 9144000 w 9144000"/>
              <a:gd name="connsiteY2" fmla="*/ 0 h 228600"/>
              <a:gd name="connsiteX3" fmla="*/ 0 w 9144000"/>
              <a:gd name="connsiteY3" fmla="*/ 0 h 228600"/>
              <a:gd name="connsiteX4" fmla="*/ 0 w 91440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365759"/>
          </a:xfrm>
          <a:custGeom>
            <a:avLst/>
            <a:gdLst>
              <a:gd name="connsiteX0" fmla="*/ 0 w 9144000"/>
              <a:gd name="connsiteY0" fmla="*/ 365759 h 365759"/>
              <a:gd name="connsiteX1" fmla="*/ 9144000 w 9144000"/>
              <a:gd name="connsiteY1" fmla="*/ 365759 h 365759"/>
              <a:gd name="connsiteX2" fmla="*/ 9144000 w 9144000"/>
              <a:gd name="connsiteY2" fmla="*/ 0 h 365759"/>
              <a:gd name="connsiteX3" fmla="*/ 0 w 9144000"/>
              <a:gd name="connsiteY3" fmla="*/ 0 h 365759"/>
              <a:gd name="connsiteX4" fmla="*/ 0 w 9144000"/>
              <a:gd name="connsiteY4" fmla="*/ 365759 h 3657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65759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</a:path>
            </a:pathLst>
          </a:custGeom>
          <a:solidFill>
            <a:srgbClr val="93a2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5759" y="3466465"/>
            <a:ext cx="732790" cy="372745"/>
          </a:xfrm>
          <a:custGeom>
            <a:avLst/>
            <a:gdLst>
              <a:gd name="connsiteX0" fmla="*/ 726439 w 732790"/>
              <a:gd name="connsiteY0" fmla="*/ 366394 h 372745"/>
              <a:gd name="connsiteX1" fmla="*/ 6350 w 732790"/>
              <a:gd name="connsiteY1" fmla="*/ 6350 h 3727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790" h="372745">
                <a:moveTo>
                  <a:pt x="726439" y="3663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93a2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0998" y="3723259"/>
            <a:ext cx="732790" cy="372745"/>
          </a:xfrm>
          <a:custGeom>
            <a:avLst/>
            <a:gdLst>
              <a:gd name="connsiteX0" fmla="*/ 726440 w 732790"/>
              <a:gd name="connsiteY0" fmla="*/ 366394 h 372745"/>
              <a:gd name="connsiteX1" fmla="*/ 6350 w 732790"/>
              <a:gd name="connsiteY1" fmla="*/ 6350 h 3727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790" h="372745">
                <a:moveTo>
                  <a:pt x="726440" y="3663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93a2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56709" y="4282566"/>
            <a:ext cx="732790" cy="372745"/>
          </a:xfrm>
          <a:custGeom>
            <a:avLst/>
            <a:gdLst>
              <a:gd name="connsiteX0" fmla="*/ 726439 w 732790"/>
              <a:gd name="connsiteY0" fmla="*/ 366395 h 372745"/>
              <a:gd name="connsiteX1" fmla="*/ 6350 w 732790"/>
              <a:gd name="connsiteY1" fmla="*/ 6350 h 3727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2790" h="372745">
                <a:moveTo>
                  <a:pt x="726439" y="36639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93a2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0998" y="4842636"/>
            <a:ext cx="746887" cy="28955"/>
          </a:xfrm>
          <a:custGeom>
            <a:avLst/>
            <a:gdLst>
              <a:gd name="connsiteX0" fmla="*/ 740536 w 746887"/>
              <a:gd name="connsiteY0" fmla="*/ 6350 h 28955"/>
              <a:gd name="connsiteX1" fmla="*/ 6350 w 746887"/>
              <a:gd name="connsiteY1" fmla="*/ 22605 h 28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6887" h="28955">
                <a:moveTo>
                  <a:pt x="740536" y="6350"/>
                </a:moveTo>
                <a:lnTo>
                  <a:pt x="6350" y="22605"/>
                </a:lnTo>
              </a:path>
            </a:pathLst>
          </a:custGeom>
          <a:ln w="12700">
            <a:solidFill>
              <a:srgbClr val="93a2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5759" y="5239639"/>
            <a:ext cx="713866" cy="103123"/>
          </a:xfrm>
          <a:custGeom>
            <a:avLst/>
            <a:gdLst>
              <a:gd name="connsiteX0" fmla="*/ 707516 w 713866"/>
              <a:gd name="connsiteY0" fmla="*/ 6350 h 103123"/>
              <a:gd name="connsiteX1" fmla="*/ 6350 w 713866"/>
              <a:gd name="connsiteY1" fmla="*/ 96773 h 103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3866" h="103123">
                <a:moveTo>
                  <a:pt x="707516" y="6350"/>
                </a:moveTo>
                <a:lnTo>
                  <a:pt x="6350" y="96773"/>
                </a:lnTo>
              </a:path>
            </a:pathLst>
          </a:custGeom>
          <a:ln w="12700">
            <a:solidFill>
              <a:srgbClr val="93a2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5759" y="5670930"/>
            <a:ext cx="713866" cy="103111"/>
          </a:xfrm>
          <a:custGeom>
            <a:avLst/>
            <a:gdLst>
              <a:gd name="connsiteX0" fmla="*/ 707516 w 713866"/>
              <a:gd name="connsiteY0" fmla="*/ 6350 h 103111"/>
              <a:gd name="connsiteX1" fmla="*/ 6350 w 713866"/>
              <a:gd name="connsiteY1" fmla="*/ 96761 h 1031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3866" h="103111">
                <a:moveTo>
                  <a:pt x="707516" y="6350"/>
                </a:moveTo>
                <a:lnTo>
                  <a:pt x="6350" y="96761"/>
                </a:lnTo>
              </a:path>
            </a:pathLst>
          </a:custGeom>
          <a:ln w="12700">
            <a:solidFill>
              <a:srgbClr val="93a299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0" y="3492500"/>
            <a:ext cx="2527300" cy="252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127000"/>
            <a:ext cx="264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127000"/>
            <a:ext cx="596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Y.-F.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Kuo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08900" y="12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028700"/>
            <a:ext cx="7289800" cy="504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177800" algn="l"/>
                <a:tab pos="3695700" algn="l"/>
              </a:tabLst>
            </a:pP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d2533c"/>
                </a:solidFill>
                <a:latin typeface="Times New Roman" pitchFamily="18" charset="0"/>
                <a:cs typeface="Times New Roman" pitchFamily="18" charset="0"/>
              </a:rPr>
              <a:t>What?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3695700" algn="l"/>
              </a:tabLst>
            </a:pPr>
            <a:r>
              <a:rPr lang="en-US" altLang="zh-CN" sz="2381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grains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>
                <a:tab pos="177800" algn="l"/>
                <a:tab pos="36957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image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77800" algn="l"/>
                <a:tab pos="3695700" algn="l"/>
              </a:tabLst>
            </a:pPr>
            <a:r>
              <a:rPr lang="en-US" altLang="zh-CN" sz="2384" dirty="0" smtClean="0">
                <a:solidFill>
                  <a:srgbClr val="93a299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 smtClean="0">
                <a:solidFill>
                  <a:srgbClr val="292934"/>
                </a:solidFill>
                <a:latin typeface="Times New Roman" pitchFamily="18" charset="0"/>
                <a:cs typeface="Times New Roman" pitchFamily="18" charset="0"/>
              </a:rPr>
              <a:t>How?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77800" algn="l"/>
                <a:tab pos="36957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#1</a:t>
            </a:r>
          </a:p>
          <a:p>
            <a:pPr>
              <a:lnSpc>
                <a:spcPts val="2200"/>
              </a:lnSpc>
              <a:tabLst>
                <a:tab pos="177800" algn="l"/>
                <a:tab pos="3695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77800" algn="l"/>
                <a:tab pos="3695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77800" algn="l"/>
                <a:tab pos="3695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77800" algn="l"/>
                <a:tab pos="36957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77800" algn="l"/>
                <a:tab pos="3695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#6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