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	<Relationship Id="rId19" Type="http://schemas.openxmlformats.org/officeDocument/2006/relationships/slide" Target="slides/slide14.xml" />
	<Relationship Id="rId20" Type="http://schemas.openxmlformats.org/officeDocument/2006/relationships/slide" Target="slides/slide15.xml" />
	<Relationship Id="rId21" Type="http://schemas.openxmlformats.org/officeDocument/2006/relationships/slide" Target="slides/slide16.xml" />
	<Relationship Id="rId22" Type="http://schemas.openxmlformats.org/officeDocument/2006/relationships/slide" Target="slides/slide17.xml" />
	<Relationship Id="rId23" Type="http://schemas.openxmlformats.org/officeDocument/2006/relationships/slide" Target="slides/slide18.xml" />
	<Relationship Id="rId24" Type="http://schemas.openxmlformats.org/officeDocument/2006/relationships/slide" Target="slides/slide19.xml" />
	<Relationship Id="rId25" Type="http://schemas.openxmlformats.org/officeDocument/2006/relationships/slide" Target="slides/slide20.xml" />
	<Relationship Id="rId26" Type="http://schemas.openxmlformats.org/officeDocument/2006/relationships/slide" Target="slides/slide21.xml" />
	<Relationship Id="rId27" Type="http://schemas.openxmlformats.org/officeDocument/2006/relationships/slide" Target="slides/slide22.xml" />
	<Relationship Id="rId28" Type="http://schemas.openxmlformats.org/officeDocument/2006/relationships/slide" Target="slides/slide23.xml" />
	<Relationship Id="rId29" Type="http://schemas.openxmlformats.org/officeDocument/2006/relationships/slide" Target="slides/slide24.xml" />
	<Relationship Id="rId30" Type="http://schemas.openxmlformats.org/officeDocument/2006/relationships/slide" Target="slides/slide25.xml" />
	<Relationship Id="rId31" Type="http://schemas.openxmlformats.org/officeDocument/2006/relationships/slide" Target="slides/slide26.xml" />
	<Relationship Id="rId32" Type="http://schemas.openxmlformats.org/officeDocument/2006/relationships/slide" Target="slides/slide27.xml" />
	<Relationship Id="rId33" Type="http://schemas.openxmlformats.org/officeDocument/2006/relationships/slide" Target="slides/slide28.xml" />
	<Relationship Id="rId34" Type="http://schemas.openxmlformats.org/officeDocument/2006/relationships/slide" Target="slides/slide29.xml" />
	<Relationship Id="rId35" Type="http://schemas.openxmlformats.org/officeDocument/2006/relationships/slide" Target="slides/slide30.xml" />
	<Relationship Id="rId36" Type="http://schemas.openxmlformats.org/officeDocument/2006/relationships/slide" Target="slides/slide31.xml" />
	<Relationship Id="rId37" Type="http://schemas.openxmlformats.org/officeDocument/2006/relationships/slide" Target="slides/slide32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.jpeg" />
</Relationships>
</file>

<file path=ppt/slides/_rels/slide1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.jpeg" />
</Relationships>
</file>

<file path=ppt/slides/_rels/slide1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0.jpeg" />
</Relationships>
</file>

<file path=ppt/slides/_rels/slide1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1.jpeg" />
</Relationships>
</file>

<file path=ppt/slides/_rels/slide1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2.jpeg" />
</Relationships>
</file>

<file path=ppt/slides/_rels/slide1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3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2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4.jpeg" />
	<Relationship Id="rId3" Type="http://schemas.openxmlformats.org/officeDocument/2006/relationships/image" Target="../media/image15.jpeg" />
</Relationships>
</file>

<file path=ppt/slides/_rels/slide2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6.jpeg" />
	<Relationship Id="rId3" Type="http://schemas.openxmlformats.org/officeDocument/2006/relationships/image" Target="../media/image17.jpeg" />
	<Relationship Id="rId4" Type="http://schemas.openxmlformats.org/officeDocument/2006/relationships/image" Target="../media/image18.jpeg" />
	<Relationship Id="rId5" Type="http://schemas.openxmlformats.org/officeDocument/2006/relationships/image" Target="../media/image19.jpeg" />
</Relationships>
</file>

<file path=ppt/slides/_rels/slide2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0.jpeg" />
	<Relationship Id="rId3" Type="http://schemas.openxmlformats.org/officeDocument/2006/relationships/image" Target="../media/image21.jpeg" />
	<Relationship Id="rId4" Type="http://schemas.openxmlformats.org/officeDocument/2006/relationships/image" Target="../media/image22.jpeg" />
	<Relationship Id="rId5" Type="http://schemas.openxmlformats.org/officeDocument/2006/relationships/image" Target="../media/image23.jpeg" />
</Relationships>
</file>

<file path=ppt/slides/_rels/slide2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4.jpeg" />
	<Relationship Id="rId3" Type="http://schemas.openxmlformats.org/officeDocument/2006/relationships/image" Target="../media/image25.jpeg" />
	<Relationship Id="rId4" Type="http://schemas.openxmlformats.org/officeDocument/2006/relationships/image" Target="../media/image26.jpeg" />
	<Relationship Id="rId5" Type="http://schemas.openxmlformats.org/officeDocument/2006/relationships/image" Target="../media/image27.jpeg" />
</Relationships>
</file>

<file path=ppt/slides/_rels/slide2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3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3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3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8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6655" y="3389376"/>
            <a:ext cx="7867650" cy="38100"/>
          </a:xfrm>
          <a:custGeom>
            <a:avLst/>
            <a:gdLst>
              <a:gd name="connsiteX0" fmla="*/ 9525 w 7867650"/>
              <a:gd name="connsiteY0" fmla="*/ 9525 h 38100"/>
              <a:gd name="connsiteX1" fmla="*/ 7858125 w 7867650"/>
              <a:gd name="connsiteY1" fmla="*/ 11048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67650" h="38100">
                <a:moveTo>
                  <a:pt x="9525" y="9525"/>
                </a:moveTo>
                <a:lnTo>
                  <a:pt x="7858125" y="11048"/>
                </a:lnTo>
              </a:path>
            </a:pathLst>
          </a:custGeom>
          <a:ln w="12700">
            <a:solidFill>
              <a:srgbClr val="d2533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4152900"/>
            <a:ext cx="3225800" cy="2425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74700" y="1803400"/>
            <a:ext cx="7658100" cy="128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8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8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700"/>
              </a:lnSpc>
              <a:tabLst>
							</a:tabLst>
            </a:pPr>
            <a:r>
              <a:rPr lang="en-US" altLang="zh-CN" sz="48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8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8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3632200"/>
            <a:ext cx="37846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Yan-Fu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7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Dept.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Bio-industrial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Mechatronics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7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National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Taiwan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University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Today: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5054600"/>
            <a:ext cx="635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30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530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5067300"/>
            <a:ext cx="41148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differentiation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integration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Numerical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differentiation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integration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93000" y="3594100"/>
            <a:ext cx="723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Fall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2015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37333" y="3914013"/>
            <a:ext cx="109854" cy="329564"/>
          </a:xfrm>
          <a:custGeom>
            <a:avLst/>
            <a:gdLst>
              <a:gd name="connsiteX0" fmla="*/ 4698 w 109854"/>
              <a:gd name="connsiteY0" fmla="*/ 0 h 329564"/>
              <a:gd name="connsiteX1" fmla="*/ 82676 w 109854"/>
              <a:gd name="connsiteY1" fmla="*/ 57784 h 329564"/>
              <a:gd name="connsiteX2" fmla="*/ 109855 w 109854"/>
              <a:gd name="connsiteY2" fmla="*/ 164846 h 329564"/>
              <a:gd name="connsiteX3" fmla="*/ 82676 w 109854"/>
              <a:gd name="connsiteY3" fmla="*/ 272033 h 329564"/>
              <a:gd name="connsiteX4" fmla="*/ 4698 w 109854"/>
              <a:gd name="connsiteY4" fmla="*/ 329565 h 329564"/>
              <a:gd name="connsiteX5" fmla="*/ 508 w 109854"/>
              <a:gd name="connsiteY5" fmla="*/ 316229 h 329564"/>
              <a:gd name="connsiteX6" fmla="*/ 60198 w 109854"/>
              <a:gd name="connsiteY6" fmla="*/ 263397 h 329564"/>
              <a:gd name="connsiteX7" fmla="*/ 79755 w 109854"/>
              <a:gd name="connsiteY7" fmla="*/ 163195 h 329564"/>
              <a:gd name="connsiteX8" fmla="*/ 60325 w 109854"/>
              <a:gd name="connsiteY8" fmla="*/ 65532 h 329564"/>
              <a:gd name="connsiteX9" fmla="*/ 0 w 109854"/>
              <a:gd name="connsiteY9" fmla="*/ 13334 h 329564"/>
              <a:gd name="connsiteX10" fmla="*/ 4698 w 109854"/>
              <a:gd name="connsiteY10" fmla="*/ 0 h 3295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9854" h="329564">
                <a:moveTo>
                  <a:pt x="4698" y="0"/>
                </a:moveTo>
                <a:cubicBezTo>
                  <a:pt x="38480" y="8890"/>
                  <a:pt x="64516" y="28194"/>
                  <a:pt x="82676" y="57784"/>
                </a:cubicBezTo>
                <a:cubicBezTo>
                  <a:pt x="100711" y="87376"/>
                  <a:pt x="109855" y="123063"/>
                  <a:pt x="109855" y="164846"/>
                </a:cubicBezTo>
                <a:cubicBezTo>
                  <a:pt x="109855" y="206883"/>
                  <a:pt x="100838" y="242570"/>
                  <a:pt x="82676" y="272033"/>
                </a:cubicBezTo>
                <a:cubicBezTo>
                  <a:pt x="64642" y="301497"/>
                  <a:pt x="38608" y="320675"/>
                  <a:pt x="4698" y="329565"/>
                </a:cubicBezTo>
                <a:lnTo>
                  <a:pt x="508" y="316229"/>
                </a:lnTo>
                <a:cubicBezTo>
                  <a:pt x="27305" y="307340"/>
                  <a:pt x="47117" y="289686"/>
                  <a:pt x="60198" y="263397"/>
                </a:cubicBezTo>
                <a:cubicBezTo>
                  <a:pt x="73279" y="237108"/>
                  <a:pt x="79755" y="203708"/>
                  <a:pt x="79755" y="163195"/>
                </a:cubicBezTo>
                <a:cubicBezTo>
                  <a:pt x="79755" y="123952"/>
                  <a:pt x="73279" y="91440"/>
                  <a:pt x="60325" y="65532"/>
                </a:cubicBezTo>
                <a:cubicBezTo>
                  <a:pt x="47370" y="39751"/>
                  <a:pt x="27177" y="22352"/>
                  <a:pt x="0" y="13334"/>
                </a:cubicBezTo>
                <a:lnTo>
                  <a:pt x="4698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64386" y="3914013"/>
            <a:ext cx="109855" cy="329564"/>
          </a:xfrm>
          <a:custGeom>
            <a:avLst/>
            <a:gdLst>
              <a:gd name="connsiteX0" fmla="*/ 105156 w 109855"/>
              <a:gd name="connsiteY0" fmla="*/ 0 h 329564"/>
              <a:gd name="connsiteX1" fmla="*/ 109855 w 109855"/>
              <a:gd name="connsiteY1" fmla="*/ 13334 h 329564"/>
              <a:gd name="connsiteX2" fmla="*/ 49656 w 109855"/>
              <a:gd name="connsiteY2" fmla="*/ 65532 h 329564"/>
              <a:gd name="connsiteX3" fmla="*/ 30099 w 109855"/>
              <a:gd name="connsiteY3" fmla="*/ 163195 h 329564"/>
              <a:gd name="connsiteX4" fmla="*/ 49656 w 109855"/>
              <a:gd name="connsiteY4" fmla="*/ 263397 h 329564"/>
              <a:gd name="connsiteX5" fmla="*/ 109346 w 109855"/>
              <a:gd name="connsiteY5" fmla="*/ 316229 h 329564"/>
              <a:gd name="connsiteX6" fmla="*/ 105156 w 109855"/>
              <a:gd name="connsiteY6" fmla="*/ 329565 h 329564"/>
              <a:gd name="connsiteX7" fmla="*/ 27177 w 109855"/>
              <a:gd name="connsiteY7" fmla="*/ 272033 h 329564"/>
              <a:gd name="connsiteX8" fmla="*/ 0 w 109855"/>
              <a:gd name="connsiteY8" fmla="*/ 164846 h 329564"/>
              <a:gd name="connsiteX9" fmla="*/ 27177 w 109855"/>
              <a:gd name="connsiteY9" fmla="*/ 57784 h 329564"/>
              <a:gd name="connsiteX10" fmla="*/ 105156 w 109855"/>
              <a:gd name="connsiteY10" fmla="*/ 0 h 3295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9855" h="329564">
                <a:moveTo>
                  <a:pt x="105156" y="0"/>
                </a:moveTo>
                <a:lnTo>
                  <a:pt x="109855" y="13334"/>
                </a:lnTo>
                <a:cubicBezTo>
                  <a:pt x="82803" y="22352"/>
                  <a:pt x="62611" y="39751"/>
                  <a:pt x="49656" y="65532"/>
                </a:cubicBezTo>
                <a:cubicBezTo>
                  <a:pt x="36575" y="91440"/>
                  <a:pt x="30099" y="123952"/>
                  <a:pt x="30099" y="163195"/>
                </a:cubicBezTo>
                <a:cubicBezTo>
                  <a:pt x="30099" y="203708"/>
                  <a:pt x="36575" y="237108"/>
                  <a:pt x="49656" y="263397"/>
                </a:cubicBezTo>
                <a:cubicBezTo>
                  <a:pt x="62611" y="289686"/>
                  <a:pt x="82549" y="307340"/>
                  <a:pt x="109346" y="316229"/>
                </a:cubicBezTo>
                <a:lnTo>
                  <a:pt x="105156" y="329565"/>
                </a:lnTo>
                <a:cubicBezTo>
                  <a:pt x="71246" y="320675"/>
                  <a:pt x="45211" y="301497"/>
                  <a:pt x="27177" y="272033"/>
                </a:cubicBezTo>
                <a:cubicBezTo>
                  <a:pt x="9016" y="242570"/>
                  <a:pt x="0" y="206883"/>
                  <a:pt x="0" y="164846"/>
                </a:cubicBezTo>
                <a:cubicBezTo>
                  <a:pt x="0" y="123063"/>
                  <a:pt x="9144" y="87376"/>
                  <a:pt x="27177" y="57784"/>
                </a:cubicBezTo>
                <a:cubicBezTo>
                  <a:pt x="45338" y="28194"/>
                  <a:pt x="71374" y="8890"/>
                  <a:pt x="105156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37738" y="4066794"/>
            <a:ext cx="1885950" cy="22859"/>
          </a:xfrm>
          <a:custGeom>
            <a:avLst/>
            <a:gdLst>
              <a:gd name="connsiteX0" fmla="*/ 0 w 1885950"/>
              <a:gd name="connsiteY0" fmla="*/ 0 h 22859"/>
              <a:gd name="connsiteX1" fmla="*/ 942975 w 1885950"/>
              <a:gd name="connsiteY1" fmla="*/ 0 h 22859"/>
              <a:gd name="connsiteX2" fmla="*/ 1885950 w 1885950"/>
              <a:gd name="connsiteY2" fmla="*/ 0 h 22859"/>
              <a:gd name="connsiteX3" fmla="*/ 1885950 w 1885950"/>
              <a:gd name="connsiteY3" fmla="*/ 22859 h 22859"/>
              <a:gd name="connsiteX4" fmla="*/ 942975 w 1885950"/>
              <a:gd name="connsiteY4" fmla="*/ 22859 h 22859"/>
              <a:gd name="connsiteX5" fmla="*/ 0 w 1885950"/>
              <a:gd name="connsiteY5" fmla="*/ 22859 h 22859"/>
              <a:gd name="connsiteX6" fmla="*/ 0 w 1885950"/>
              <a:gd name="connsiteY6" fmla="*/ 0 h 22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85950" h="22859">
                <a:moveTo>
                  <a:pt x="0" y="0"/>
                </a:moveTo>
                <a:lnTo>
                  <a:pt x="942975" y="0"/>
                </a:lnTo>
                <a:lnTo>
                  <a:pt x="1885950" y="0"/>
                </a:lnTo>
                <a:lnTo>
                  <a:pt x="1885950" y="22859"/>
                </a:lnTo>
                <a:lnTo>
                  <a:pt x="942975" y="22859"/>
                </a:lnTo>
                <a:lnTo>
                  <a:pt x="0" y="22859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61535" y="3776726"/>
            <a:ext cx="80136" cy="240791"/>
          </a:xfrm>
          <a:custGeom>
            <a:avLst/>
            <a:gdLst>
              <a:gd name="connsiteX0" fmla="*/ 3429 w 80136"/>
              <a:gd name="connsiteY0" fmla="*/ 0 h 240791"/>
              <a:gd name="connsiteX1" fmla="*/ 60325 w 80136"/>
              <a:gd name="connsiteY1" fmla="*/ 42290 h 240791"/>
              <a:gd name="connsiteX2" fmla="*/ 80136 w 80136"/>
              <a:gd name="connsiteY2" fmla="*/ 120395 h 240791"/>
              <a:gd name="connsiteX3" fmla="*/ 60325 w 80136"/>
              <a:gd name="connsiteY3" fmla="*/ 198627 h 240791"/>
              <a:gd name="connsiteX4" fmla="*/ 3429 w 80136"/>
              <a:gd name="connsiteY4" fmla="*/ 240791 h 240791"/>
              <a:gd name="connsiteX5" fmla="*/ 380 w 80136"/>
              <a:gd name="connsiteY5" fmla="*/ 231013 h 240791"/>
              <a:gd name="connsiteX6" fmla="*/ 43942 w 80136"/>
              <a:gd name="connsiteY6" fmla="*/ 192404 h 240791"/>
              <a:gd name="connsiteX7" fmla="*/ 58292 w 80136"/>
              <a:gd name="connsiteY7" fmla="*/ 119126 h 240791"/>
              <a:gd name="connsiteX8" fmla="*/ 44069 w 80136"/>
              <a:gd name="connsiteY8" fmla="*/ 48005 h 240791"/>
              <a:gd name="connsiteX9" fmla="*/ 0 w 80136"/>
              <a:gd name="connsiteY9" fmla="*/ 9778 h 240791"/>
              <a:gd name="connsiteX10" fmla="*/ 3429 w 80136"/>
              <a:gd name="connsiteY10" fmla="*/ 0 h 2407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0136" h="240791">
                <a:moveTo>
                  <a:pt x="3429" y="0"/>
                </a:moveTo>
                <a:cubicBezTo>
                  <a:pt x="28067" y="6603"/>
                  <a:pt x="47117" y="20573"/>
                  <a:pt x="60325" y="42290"/>
                </a:cubicBezTo>
                <a:cubicBezTo>
                  <a:pt x="73533" y="63880"/>
                  <a:pt x="80136" y="89915"/>
                  <a:pt x="80136" y="120395"/>
                </a:cubicBezTo>
                <a:cubicBezTo>
                  <a:pt x="80136" y="151129"/>
                  <a:pt x="73533" y="177164"/>
                  <a:pt x="60325" y="198627"/>
                </a:cubicBezTo>
                <a:cubicBezTo>
                  <a:pt x="47244" y="220217"/>
                  <a:pt x="28194" y="234188"/>
                  <a:pt x="3429" y="240791"/>
                </a:cubicBezTo>
                <a:lnTo>
                  <a:pt x="380" y="231013"/>
                </a:lnTo>
                <a:cubicBezTo>
                  <a:pt x="19939" y="224408"/>
                  <a:pt x="34417" y="211582"/>
                  <a:pt x="43942" y="192404"/>
                </a:cubicBezTo>
                <a:cubicBezTo>
                  <a:pt x="53467" y="173227"/>
                  <a:pt x="58292" y="148844"/>
                  <a:pt x="58292" y="119126"/>
                </a:cubicBezTo>
                <a:cubicBezTo>
                  <a:pt x="58292" y="90551"/>
                  <a:pt x="53467" y="66802"/>
                  <a:pt x="44069" y="48005"/>
                </a:cubicBezTo>
                <a:cubicBezTo>
                  <a:pt x="34544" y="29083"/>
                  <a:pt x="19811" y="16383"/>
                  <a:pt x="0" y="9778"/>
                </a:cubicBezTo>
                <a:lnTo>
                  <a:pt x="3429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22903" y="3776726"/>
            <a:ext cx="80136" cy="240791"/>
          </a:xfrm>
          <a:custGeom>
            <a:avLst/>
            <a:gdLst>
              <a:gd name="connsiteX0" fmla="*/ 76708 w 80136"/>
              <a:gd name="connsiteY0" fmla="*/ 0 h 240791"/>
              <a:gd name="connsiteX1" fmla="*/ 80136 w 80136"/>
              <a:gd name="connsiteY1" fmla="*/ 9778 h 240791"/>
              <a:gd name="connsiteX2" fmla="*/ 36195 w 80136"/>
              <a:gd name="connsiteY2" fmla="*/ 48005 h 240791"/>
              <a:gd name="connsiteX3" fmla="*/ 21971 w 80136"/>
              <a:gd name="connsiteY3" fmla="*/ 119126 h 240791"/>
              <a:gd name="connsiteX4" fmla="*/ 36195 w 80136"/>
              <a:gd name="connsiteY4" fmla="*/ 192404 h 240791"/>
              <a:gd name="connsiteX5" fmla="*/ 79755 w 80136"/>
              <a:gd name="connsiteY5" fmla="*/ 231013 h 240791"/>
              <a:gd name="connsiteX6" fmla="*/ 76708 w 80136"/>
              <a:gd name="connsiteY6" fmla="*/ 240791 h 240791"/>
              <a:gd name="connsiteX7" fmla="*/ 19811 w 80136"/>
              <a:gd name="connsiteY7" fmla="*/ 198627 h 240791"/>
              <a:gd name="connsiteX8" fmla="*/ 0 w 80136"/>
              <a:gd name="connsiteY8" fmla="*/ 120395 h 240791"/>
              <a:gd name="connsiteX9" fmla="*/ 19811 w 80136"/>
              <a:gd name="connsiteY9" fmla="*/ 42290 h 240791"/>
              <a:gd name="connsiteX10" fmla="*/ 76708 w 80136"/>
              <a:gd name="connsiteY10" fmla="*/ 0 h 2407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0136" h="240791">
                <a:moveTo>
                  <a:pt x="76708" y="0"/>
                </a:moveTo>
                <a:lnTo>
                  <a:pt x="80136" y="9778"/>
                </a:lnTo>
                <a:cubicBezTo>
                  <a:pt x="60325" y="16383"/>
                  <a:pt x="45720" y="29083"/>
                  <a:pt x="36195" y="48005"/>
                </a:cubicBezTo>
                <a:cubicBezTo>
                  <a:pt x="26670" y="66802"/>
                  <a:pt x="21971" y="90551"/>
                  <a:pt x="21971" y="119126"/>
                </a:cubicBezTo>
                <a:cubicBezTo>
                  <a:pt x="21971" y="148844"/>
                  <a:pt x="26670" y="173227"/>
                  <a:pt x="36195" y="192404"/>
                </a:cubicBezTo>
                <a:cubicBezTo>
                  <a:pt x="45720" y="211582"/>
                  <a:pt x="60198" y="224408"/>
                  <a:pt x="79755" y="231013"/>
                </a:cubicBezTo>
                <a:lnTo>
                  <a:pt x="76708" y="240791"/>
                </a:lnTo>
                <a:cubicBezTo>
                  <a:pt x="51942" y="234188"/>
                  <a:pt x="33020" y="220217"/>
                  <a:pt x="19811" y="198627"/>
                </a:cubicBezTo>
                <a:cubicBezTo>
                  <a:pt x="6604" y="177164"/>
                  <a:pt x="0" y="151129"/>
                  <a:pt x="0" y="120395"/>
                </a:cubicBezTo>
                <a:cubicBezTo>
                  <a:pt x="0" y="89915"/>
                  <a:pt x="6604" y="63880"/>
                  <a:pt x="19811" y="42290"/>
                </a:cubicBezTo>
                <a:cubicBezTo>
                  <a:pt x="33020" y="20573"/>
                  <a:pt x="52070" y="6603"/>
                  <a:pt x="76708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20309" y="3776726"/>
            <a:ext cx="80136" cy="240791"/>
          </a:xfrm>
          <a:custGeom>
            <a:avLst/>
            <a:gdLst>
              <a:gd name="connsiteX0" fmla="*/ 3429 w 80136"/>
              <a:gd name="connsiteY0" fmla="*/ 0 h 240791"/>
              <a:gd name="connsiteX1" fmla="*/ 60325 w 80136"/>
              <a:gd name="connsiteY1" fmla="*/ 42290 h 240791"/>
              <a:gd name="connsiteX2" fmla="*/ 80136 w 80136"/>
              <a:gd name="connsiteY2" fmla="*/ 120395 h 240791"/>
              <a:gd name="connsiteX3" fmla="*/ 60325 w 80136"/>
              <a:gd name="connsiteY3" fmla="*/ 198627 h 240791"/>
              <a:gd name="connsiteX4" fmla="*/ 3429 w 80136"/>
              <a:gd name="connsiteY4" fmla="*/ 240791 h 240791"/>
              <a:gd name="connsiteX5" fmla="*/ 380 w 80136"/>
              <a:gd name="connsiteY5" fmla="*/ 231013 h 240791"/>
              <a:gd name="connsiteX6" fmla="*/ 43942 w 80136"/>
              <a:gd name="connsiteY6" fmla="*/ 192404 h 240791"/>
              <a:gd name="connsiteX7" fmla="*/ 58293 w 80136"/>
              <a:gd name="connsiteY7" fmla="*/ 119126 h 240791"/>
              <a:gd name="connsiteX8" fmla="*/ 44069 w 80136"/>
              <a:gd name="connsiteY8" fmla="*/ 48005 h 240791"/>
              <a:gd name="connsiteX9" fmla="*/ 0 w 80136"/>
              <a:gd name="connsiteY9" fmla="*/ 9778 h 240791"/>
              <a:gd name="connsiteX10" fmla="*/ 3429 w 80136"/>
              <a:gd name="connsiteY10" fmla="*/ 0 h 2407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0136" h="240791">
                <a:moveTo>
                  <a:pt x="3429" y="0"/>
                </a:moveTo>
                <a:cubicBezTo>
                  <a:pt x="28067" y="6603"/>
                  <a:pt x="47117" y="20573"/>
                  <a:pt x="60325" y="42290"/>
                </a:cubicBezTo>
                <a:cubicBezTo>
                  <a:pt x="73533" y="63880"/>
                  <a:pt x="80136" y="89915"/>
                  <a:pt x="80136" y="120395"/>
                </a:cubicBezTo>
                <a:cubicBezTo>
                  <a:pt x="80136" y="151129"/>
                  <a:pt x="73533" y="177164"/>
                  <a:pt x="60325" y="198627"/>
                </a:cubicBezTo>
                <a:cubicBezTo>
                  <a:pt x="47244" y="220217"/>
                  <a:pt x="28194" y="234188"/>
                  <a:pt x="3429" y="240791"/>
                </a:cubicBezTo>
                <a:lnTo>
                  <a:pt x="380" y="231013"/>
                </a:lnTo>
                <a:cubicBezTo>
                  <a:pt x="19939" y="224408"/>
                  <a:pt x="34417" y="211582"/>
                  <a:pt x="43942" y="192404"/>
                </a:cubicBezTo>
                <a:cubicBezTo>
                  <a:pt x="53467" y="173227"/>
                  <a:pt x="58293" y="148844"/>
                  <a:pt x="58293" y="119126"/>
                </a:cubicBezTo>
                <a:cubicBezTo>
                  <a:pt x="58293" y="90551"/>
                  <a:pt x="53467" y="66802"/>
                  <a:pt x="44069" y="48005"/>
                </a:cubicBezTo>
                <a:cubicBezTo>
                  <a:pt x="34544" y="29083"/>
                  <a:pt x="19811" y="16383"/>
                  <a:pt x="0" y="9778"/>
                </a:cubicBezTo>
                <a:lnTo>
                  <a:pt x="3429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39055" y="3776726"/>
            <a:ext cx="80136" cy="240791"/>
          </a:xfrm>
          <a:custGeom>
            <a:avLst/>
            <a:gdLst>
              <a:gd name="connsiteX0" fmla="*/ 76708 w 80136"/>
              <a:gd name="connsiteY0" fmla="*/ 0 h 240791"/>
              <a:gd name="connsiteX1" fmla="*/ 80136 w 80136"/>
              <a:gd name="connsiteY1" fmla="*/ 9778 h 240791"/>
              <a:gd name="connsiteX2" fmla="*/ 36195 w 80136"/>
              <a:gd name="connsiteY2" fmla="*/ 48005 h 240791"/>
              <a:gd name="connsiteX3" fmla="*/ 21971 w 80136"/>
              <a:gd name="connsiteY3" fmla="*/ 119126 h 240791"/>
              <a:gd name="connsiteX4" fmla="*/ 36195 w 80136"/>
              <a:gd name="connsiteY4" fmla="*/ 192404 h 240791"/>
              <a:gd name="connsiteX5" fmla="*/ 79755 w 80136"/>
              <a:gd name="connsiteY5" fmla="*/ 231013 h 240791"/>
              <a:gd name="connsiteX6" fmla="*/ 76708 w 80136"/>
              <a:gd name="connsiteY6" fmla="*/ 240791 h 240791"/>
              <a:gd name="connsiteX7" fmla="*/ 19811 w 80136"/>
              <a:gd name="connsiteY7" fmla="*/ 198627 h 240791"/>
              <a:gd name="connsiteX8" fmla="*/ 0 w 80136"/>
              <a:gd name="connsiteY8" fmla="*/ 120395 h 240791"/>
              <a:gd name="connsiteX9" fmla="*/ 19811 w 80136"/>
              <a:gd name="connsiteY9" fmla="*/ 42290 h 240791"/>
              <a:gd name="connsiteX10" fmla="*/ 76708 w 80136"/>
              <a:gd name="connsiteY10" fmla="*/ 0 h 2407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0136" h="240791">
                <a:moveTo>
                  <a:pt x="76708" y="0"/>
                </a:moveTo>
                <a:lnTo>
                  <a:pt x="80136" y="9778"/>
                </a:lnTo>
                <a:cubicBezTo>
                  <a:pt x="60325" y="16383"/>
                  <a:pt x="45720" y="29083"/>
                  <a:pt x="36195" y="48005"/>
                </a:cubicBezTo>
                <a:cubicBezTo>
                  <a:pt x="26670" y="66802"/>
                  <a:pt x="21971" y="90551"/>
                  <a:pt x="21971" y="119126"/>
                </a:cubicBezTo>
                <a:cubicBezTo>
                  <a:pt x="21971" y="148844"/>
                  <a:pt x="26670" y="173227"/>
                  <a:pt x="36195" y="192404"/>
                </a:cubicBezTo>
                <a:cubicBezTo>
                  <a:pt x="45720" y="211582"/>
                  <a:pt x="60197" y="224408"/>
                  <a:pt x="79755" y="231013"/>
                </a:cubicBezTo>
                <a:lnTo>
                  <a:pt x="76708" y="240791"/>
                </a:lnTo>
                <a:cubicBezTo>
                  <a:pt x="51942" y="234188"/>
                  <a:pt x="33020" y="220217"/>
                  <a:pt x="19811" y="198627"/>
                </a:cubicBezTo>
                <a:cubicBezTo>
                  <a:pt x="6603" y="177164"/>
                  <a:pt x="0" y="151129"/>
                  <a:pt x="0" y="120395"/>
                </a:cubicBezTo>
                <a:cubicBezTo>
                  <a:pt x="0" y="89915"/>
                  <a:pt x="6603" y="63880"/>
                  <a:pt x="19811" y="42290"/>
                </a:cubicBezTo>
                <a:cubicBezTo>
                  <a:pt x="33020" y="20573"/>
                  <a:pt x="52070" y="6603"/>
                  <a:pt x="76708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5700" y="3848100"/>
            <a:ext cx="2463800" cy="2463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939800"/>
            <a:ext cx="5245100" cy="270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177800" algn="l"/>
              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Numerical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Differentiation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778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simplest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method: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finite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difference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approximation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2384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Calculating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secant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38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vicinity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44600" y="3848100"/>
            <a:ext cx="1295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𝑓′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28900" y="3860800"/>
            <a:ext cx="5334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lim</a:t>
            </a:r>
          </a:p>
          <a:p>
            <a:pPr>
              <a:lnSpc>
                <a:spcPts val="1500"/>
              </a:lnSpc>
              <a:tabLst>
                <a:tab pos="25400" algn="l"/>
              </a:tabLst>
            </a:pP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ℎ→0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25800" y="3746500"/>
            <a:ext cx="17653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863600" algn="l"/>
              </a:tabLst>
            </a:pP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204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67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+ℎ</a:t>
            </a:r>
            <a:r>
              <a:rPr lang="en-US" altLang="zh-CN" sz="204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−𝑓</a:t>
            </a:r>
            <a:r>
              <a:rPr lang="en-US" altLang="zh-CN" sz="204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67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  <a:p>
            <a:pPr>
              <a:lnSpc>
                <a:spcPts val="2700"/>
              </a:lnSpc>
              <a:tabLst>
                <a:tab pos="863600" algn="l"/>
              </a:tabLst>
            </a:pPr>
            <a:r>
              <a:rPr lang="en-US" altLang="zh-CN" dirty="0" smtClean="0"/>
              <a:t>	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ℎ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18100" y="3924300"/>
            <a:ext cx="889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4584700"/>
            <a:ext cx="42799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ℎ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represents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small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53616" y="2702941"/>
            <a:ext cx="4584700" cy="720598"/>
          </a:xfrm>
          <a:custGeom>
            <a:avLst/>
            <a:gdLst>
              <a:gd name="connsiteX0" fmla="*/ 6350 w 4584700"/>
              <a:gd name="connsiteY0" fmla="*/ 714248 h 720598"/>
              <a:gd name="connsiteX1" fmla="*/ 4578349 w 4584700"/>
              <a:gd name="connsiteY1" fmla="*/ 714248 h 720598"/>
              <a:gd name="connsiteX2" fmla="*/ 4578349 w 4584700"/>
              <a:gd name="connsiteY2" fmla="*/ 6350 h 720598"/>
              <a:gd name="connsiteX3" fmla="*/ 6350 w 4584700"/>
              <a:gd name="connsiteY3" fmla="*/ 6350 h 720598"/>
              <a:gd name="connsiteX4" fmla="*/ 6350 w 4584700"/>
              <a:gd name="connsiteY4" fmla="*/ 714248 h 720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84700" h="720598">
                <a:moveTo>
                  <a:pt x="6350" y="714248"/>
                </a:moveTo>
                <a:lnTo>
                  <a:pt x="4578349" y="714248"/>
                </a:lnTo>
                <a:lnTo>
                  <a:pt x="4578349" y="6350"/>
                </a:lnTo>
                <a:lnTo>
                  <a:pt x="6350" y="6350"/>
                </a:lnTo>
                <a:lnTo>
                  <a:pt x="6350" y="71424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53616" y="4934839"/>
            <a:ext cx="4584700" cy="720597"/>
          </a:xfrm>
          <a:custGeom>
            <a:avLst/>
            <a:gdLst>
              <a:gd name="connsiteX0" fmla="*/ 6350 w 4584700"/>
              <a:gd name="connsiteY0" fmla="*/ 714247 h 720597"/>
              <a:gd name="connsiteX1" fmla="*/ 4578349 w 4584700"/>
              <a:gd name="connsiteY1" fmla="*/ 714247 h 720597"/>
              <a:gd name="connsiteX2" fmla="*/ 4578349 w 4584700"/>
              <a:gd name="connsiteY2" fmla="*/ 6350 h 720597"/>
              <a:gd name="connsiteX3" fmla="*/ 6350 w 4584700"/>
              <a:gd name="connsiteY3" fmla="*/ 6350 h 720597"/>
              <a:gd name="connsiteX4" fmla="*/ 6350 w 4584700"/>
              <a:gd name="connsiteY4" fmla="*/ 714247 h 7205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84700" h="720597">
                <a:moveTo>
                  <a:pt x="6350" y="714247"/>
                </a:moveTo>
                <a:lnTo>
                  <a:pt x="4578349" y="714247"/>
                </a:lnTo>
                <a:lnTo>
                  <a:pt x="4578349" y="6350"/>
                </a:lnTo>
                <a:lnTo>
                  <a:pt x="6350" y="6350"/>
                </a:lnTo>
                <a:lnTo>
                  <a:pt x="6350" y="71424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95591" y="5445633"/>
            <a:ext cx="36576" cy="35814"/>
          </a:xfrm>
          <a:custGeom>
            <a:avLst/>
            <a:gdLst>
              <a:gd name="connsiteX0" fmla="*/ 0 w 36576"/>
              <a:gd name="connsiteY0" fmla="*/ 17907 h 35814"/>
              <a:gd name="connsiteX1" fmla="*/ 18288 w 36576"/>
              <a:gd name="connsiteY1" fmla="*/ 0 h 35814"/>
              <a:gd name="connsiteX2" fmla="*/ 36576 w 36576"/>
              <a:gd name="connsiteY2" fmla="*/ 17907 h 35814"/>
              <a:gd name="connsiteX3" fmla="*/ 18288 w 36576"/>
              <a:gd name="connsiteY3" fmla="*/ 35813 h 35814"/>
              <a:gd name="connsiteX4" fmla="*/ 0 w 36576"/>
              <a:gd name="connsiteY4" fmla="*/ 17907 h 358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576" h="35814">
                <a:moveTo>
                  <a:pt x="0" y="17907"/>
                </a:moveTo>
                <a:cubicBezTo>
                  <a:pt x="0" y="8001"/>
                  <a:pt x="8127" y="0"/>
                  <a:pt x="18288" y="0"/>
                </a:cubicBezTo>
                <a:cubicBezTo>
                  <a:pt x="28447" y="0"/>
                  <a:pt x="36576" y="8001"/>
                  <a:pt x="36576" y="17907"/>
                </a:cubicBezTo>
                <a:cubicBezTo>
                  <a:pt x="36576" y="27813"/>
                  <a:pt x="28447" y="35813"/>
                  <a:pt x="18288" y="35813"/>
                </a:cubicBezTo>
                <a:cubicBezTo>
                  <a:pt x="8127" y="35813"/>
                  <a:pt x="0" y="27813"/>
                  <a:pt x="0" y="17907"/>
                </a:cubicBez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82256" y="5432298"/>
            <a:ext cx="63246" cy="62484"/>
          </a:xfrm>
          <a:custGeom>
            <a:avLst/>
            <a:gdLst>
              <a:gd name="connsiteX0" fmla="*/ 13334 w 63246"/>
              <a:gd name="connsiteY0" fmla="*/ 31241 h 62484"/>
              <a:gd name="connsiteX1" fmla="*/ 31622 w 63246"/>
              <a:gd name="connsiteY1" fmla="*/ 13334 h 62484"/>
              <a:gd name="connsiteX2" fmla="*/ 49910 w 63246"/>
              <a:gd name="connsiteY2" fmla="*/ 31241 h 62484"/>
              <a:gd name="connsiteX3" fmla="*/ 31622 w 63246"/>
              <a:gd name="connsiteY3" fmla="*/ 49148 h 62484"/>
              <a:gd name="connsiteX4" fmla="*/ 13334 w 63246"/>
              <a:gd name="connsiteY4" fmla="*/ 31241 h 624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246" h="62484">
                <a:moveTo>
                  <a:pt x="13334" y="31241"/>
                </a:moveTo>
                <a:cubicBezTo>
                  <a:pt x="13334" y="21335"/>
                  <a:pt x="21462" y="13334"/>
                  <a:pt x="31622" y="13334"/>
                </a:cubicBezTo>
                <a:cubicBezTo>
                  <a:pt x="41782" y="13334"/>
                  <a:pt x="49910" y="21335"/>
                  <a:pt x="49910" y="31241"/>
                </a:cubicBezTo>
                <a:cubicBezTo>
                  <a:pt x="49910" y="41147"/>
                  <a:pt x="41782" y="49148"/>
                  <a:pt x="31622" y="49148"/>
                </a:cubicBezTo>
                <a:cubicBezTo>
                  <a:pt x="21462" y="49148"/>
                  <a:pt x="13334" y="41147"/>
                  <a:pt x="13334" y="31241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20203" y="5085207"/>
            <a:ext cx="35813" cy="36576"/>
          </a:xfrm>
          <a:custGeom>
            <a:avLst/>
            <a:gdLst>
              <a:gd name="connsiteX0" fmla="*/ 0 w 35813"/>
              <a:gd name="connsiteY0" fmla="*/ 18288 h 36576"/>
              <a:gd name="connsiteX1" fmla="*/ 17906 w 35813"/>
              <a:gd name="connsiteY1" fmla="*/ 0 h 36576"/>
              <a:gd name="connsiteX2" fmla="*/ 35814 w 35813"/>
              <a:gd name="connsiteY2" fmla="*/ 18288 h 36576"/>
              <a:gd name="connsiteX3" fmla="*/ 17906 w 35813"/>
              <a:gd name="connsiteY3" fmla="*/ 36576 h 36576"/>
              <a:gd name="connsiteX4" fmla="*/ 0 w 35813"/>
              <a:gd name="connsiteY4" fmla="*/ 18288 h 365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813" h="36576">
                <a:moveTo>
                  <a:pt x="0" y="18288"/>
                </a:moveTo>
                <a:cubicBezTo>
                  <a:pt x="0" y="8127"/>
                  <a:pt x="8001" y="0"/>
                  <a:pt x="17906" y="0"/>
                </a:cubicBezTo>
                <a:cubicBezTo>
                  <a:pt x="27813" y="0"/>
                  <a:pt x="35814" y="8127"/>
                  <a:pt x="35814" y="18288"/>
                </a:cubicBezTo>
                <a:cubicBezTo>
                  <a:pt x="35814" y="28447"/>
                  <a:pt x="27813" y="36576"/>
                  <a:pt x="17906" y="36576"/>
                </a:cubicBezTo>
                <a:cubicBezTo>
                  <a:pt x="8001" y="36576"/>
                  <a:pt x="0" y="28447"/>
                  <a:pt x="0" y="18288"/>
                </a:cubicBez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06868" y="5071872"/>
            <a:ext cx="62483" cy="63246"/>
          </a:xfrm>
          <a:custGeom>
            <a:avLst/>
            <a:gdLst>
              <a:gd name="connsiteX0" fmla="*/ 13334 w 62483"/>
              <a:gd name="connsiteY0" fmla="*/ 31622 h 63246"/>
              <a:gd name="connsiteX1" fmla="*/ 31241 w 62483"/>
              <a:gd name="connsiteY1" fmla="*/ 13334 h 63246"/>
              <a:gd name="connsiteX2" fmla="*/ 49148 w 62483"/>
              <a:gd name="connsiteY2" fmla="*/ 31622 h 63246"/>
              <a:gd name="connsiteX3" fmla="*/ 31241 w 62483"/>
              <a:gd name="connsiteY3" fmla="*/ 49910 h 63246"/>
              <a:gd name="connsiteX4" fmla="*/ 13334 w 62483"/>
              <a:gd name="connsiteY4" fmla="*/ 31622 h 632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483" h="63246">
                <a:moveTo>
                  <a:pt x="13334" y="31622"/>
                </a:moveTo>
                <a:cubicBezTo>
                  <a:pt x="13334" y="21462"/>
                  <a:pt x="21335" y="13334"/>
                  <a:pt x="31241" y="13334"/>
                </a:cubicBezTo>
                <a:cubicBezTo>
                  <a:pt x="41147" y="13334"/>
                  <a:pt x="49148" y="21462"/>
                  <a:pt x="49148" y="31622"/>
                </a:cubicBezTo>
                <a:cubicBezTo>
                  <a:pt x="49148" y="41782"/>
                  <a:pt x="41147" y="49910"/>
                  <a:pt x="31241" y="49910"/>
                </a:cubicBezTo>
                <a:cubicBezTo>
                  <a:pt x="21335" y="49910"/>
                  <a:pt x="13334" y="41782"/>
                  <a:pt x="13334" y="31622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80200" y="4419600"/>
            <a:ext cx="2222500" cy="2260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812800"/>
            <a:ext cx="71247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177800" algn="l"/>
              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Differences: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diff()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1778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diff()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calculates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differences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</a:p>
          <a:p>
            <a:pPr>
              <a:lnSpc>
                <a:spcPts val="35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adjacent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vector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46200" y="2768600"/>
            <a:ext cx="1358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[1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22600" y="2768600"/>
            <a:ext cx="139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79800" y="2768600"/>
            <a:ext cx="139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37000" y="2768600"/>
            <a:ext cx="4445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1];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124200"/>
            <a:ext cx="7340600" cy="160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77800" algn="l"/>
                <a:tab pos="8001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diff(x)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77800" algn="l"/>
                <a:tab pos="8001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Exercise: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obtain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slope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3300"/>
              </a:lnSpc>
              <a:tabLst>
                <a:tab pos="177800" algn="l"/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points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(1,5)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(2,7)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46200" y="5016500"/>
            <a:ext cx="36449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[1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2];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[5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7];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slope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diff(y)./diff(x)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43800" y="4876800"/>
            <a:ext cx="8128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(2,7)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42900" algn="l"/>
              </a:tabLst>
            </a:pP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(1,5)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6210300"/>
            <a:ext cx="47498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b050"/>
                </a:solidFill>
                <a:latin typeface="Cambria" pitchFamily="18" charset="0"/>
                <a:cs typeface="Cambria" pitchFamily="18" charset="0"/>
              </a:rPr>
              <a:t>ℎ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affect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accuracy?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0700" y="4216400"/>
            <a:ext cx="3644900" cy="116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x0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pi/2;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0.1;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[x0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x0+h];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[sin(x0)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sin(x0+h)];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diff(y)./diff(x)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46700" y="5613400"/>
            <a:ext cx="127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14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83300" y="5613400"/>
            <a:ext cx="342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14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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48500" y="5613400"/>
            <a:ext cx="139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14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34300" y="5613400"/>
            <a:ext cx="482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14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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699500" y="5613400"/>
            <a:ext cx="279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14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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89500" y="4216400"/>
            <a:ext cx="4826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203200" algn="l"/>
                <a:tab pos="355600" algn="l"/>
              </a:tabLst>
            </a:pPr>
            <a:r>
              <a:rPr lang="en-US" altLang="zh-CN" dirty="0" smtClean="0"/>
              <a:t>		</a:t>
            </a:r>
            <a:r>
              <a:rPr lang="en-US" altLang="zh-CN" sz="214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03200" algn="l"/>
                <a:tab pos="355600" algn="l"/>
              </a:tabLst>
            </a:pPr>
            <a:r>
              <a:rPr lang="en-US" altLang="zh-CN" sz="214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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03200" algn="l"/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214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41900" y="3175000"/>
            <a:ext cx="3302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214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03200" algn="l"/>
              </a:tabLst>
            </a:pPr>
            <a:r>
              <a:rPr lang="en-US" altLang="zh-CN" sz="214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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50900"/>
            <a:ext cx="7581900" cy="215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177800" algn="l"/>
                <a:tab pos="6248400" algn="l"/>
              </a:tabLst>
            </a:pP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Numerical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Differentiation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diff()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77800" algn="l"/>
                <a:tab pos="62484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𝑓(𝑥)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sin(𝑥)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𝑓′(𝑥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)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𝜋/2</a:t>
            </a:r>
          </a:p>
          <a:p>
            <a:pPr>
              <a:lnSpc>
                <a:spcPts val="2900"/>
              </a:lnSpc>
              <a:tabLst>
                <a:tab pos="177800" algn="l"/>
                <a:tab pos="62484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ff0000"/>
                </a:solidFill>
                <a:latin typeface="Cambria" pitchFamily="18" charset="0"/>
                <a:cs typeface="Cambria" pitchFamily="18" charset="0"/>
              </a:rPr>
              <a:t>ℎ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ff0000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ff0000"/>
                </a:solidFill>
                <a:latin typeface="Cambria" pitchFamily="18" charset="0"/>
                <a:cs typeface="Cambria" pitchFamily="18" charset="0"/>
              </a:rPr>
              <a:t>0.1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77800" algn="l"/>
                <a:tab pos="6248400" algn="l"/>
              </a:tabLst>
            </a:pPr>
            <a:r>
              <a:rPr lang="en-US" altLang="zh-CN" dirty="0" smtClean="0"/>
              <a:t>		</a:t>
            </a:r>
            <a:r>
              <a:rPr lang="en-US" altLang="zh-CN" sz="21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sin(x)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3100" y="3302000"/>
            <a:ext cx="546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1997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𝑓′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457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09700" y="3314700"/>
            <a:ext cx="6350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266700" algn="l"/>
              </a:tabLst>
            </a:pPr>
            <a:r>
              <a:rPr lang="en-US" altLang="zh-CN" sz="1997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lim</a:t>
            </a:r>
          </a:p>
          <a:p>
            <a:pPr>
              <a:lnSpc>
                <a:spcPts val="10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460" dirty="0" smtClean="0">
                <a:solidFill>
                  <a:srgbClr val="ff0000"/>
                </a:solidFill>
                <a:latin typeface="Cambria" pitchFamily="18" charset="0"/>
                <a:cs typeface="Cambria" pitchFamily="18" charset="0"/>
              </a:rPr>
              <a:t>ℎ</a:t>
            </a:r>
            <a:r>
              <a:rPr lang="en-US" altLang="zh-CN" sz="146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→0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95500" y="3124200"/>
            <a:ext cx="18415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914400" algn="l"/>
              </a:tabLst>
            </a:pPr>
            <a:r>
              <a:rPr lang="en-US" altLang="zh-CN" sz="1997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457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ff0000"/>
                </a:solidFill>
                <a:latin typeface="Cambria" pitchFamily="18" charset="0"/>
                <a:cs typeface="Cambria" pitchFamily="18" charset="0"/>
              </a:rPr>
              <a:t>ℎ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457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  <a:p>
            <a:pPr>
              <a:lnSpc>
                <a:spcPts val="25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Cambria" pitchFamily="18" charset="0"/>
                <a:cs typeface="Cambria" pitchFamily="18" charset="0"/>
              </a:rPr>
              <a:t>ℎ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92090" y="3465195"/>
            <a:ext cx="1557146" cy="396240"/>
          </a:xfrm>
          <a:custGeom>
            <a:avLst/>
            <a:gdLst>
              <a:gd name="connsiteX0" fmla="*/ 0 w 1557146"/>
              <a:gd name="connsiteY0" fmla="*/ 396239 h 396240"/>
              <a:gd name="connsiteX1" fmla="*/ 1557146 w 1557146"/>
              <a:gd name="connsiteY1" fmla="*/ 396239 h 396240"/>
              <a:gd name="connsiteX2" fmla="*/ 1557146 w 1557146"/>
              <a:gd name="connsiteY2" fmla="*/ 0 h 396240"/>
              <a:gd name="connsiteX3" fmla="*/ 0 w 1557146"/>
              <a:gd name="connsiteY3" fmla="*/ 0 h 396240"/>
              <a:gd name="connsiteX4" fmla="*/ 0 w 1557146"/>
              <a:gd name="connsiteY4" fmla="*/ 396239 h 396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57146" h="396240">
                <a:moveTo>
                  <a:pt x="0" y="396239"/>
                </a:moveTo>
                <a:lnTo>
                  <a:pt x="1557146" y="396239"/>
                </a:lnTo>
                <a:lnTo>
                  <a:pt x="1557146" y="0"/>
                </a:lnTo>
                <a:lnTo>
                  <a:pt x="0" y="0"/>
                </a:lnTo>
                <a:lnTo>
                  <a:pt x="0" y="396239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49236" y="3465195"/>
            <a:ext cx="1944243" cy="396240"/>
          </a:xfrm>
          <a:custGeom>
            <a:avLst/>
            <a:gdLst>
              <a:gd name="connsiteX0" fmla="*/ 0 w 1944243"/>
              <a:gd name="connsiteY0" fmla="*/ 396239 h 396240"/>
              <a:gd name="connsiteX1" fmla="*/ 1944243 w 1944243"/>
              <a:gd name="connsiteY1" fmla="*/ 396239 h 396240"/>
              <a:gd name="connsiteX2" fmla="*/ 1944243 w 1944243"/>
              <a:gd name="connsiteY2" fmla="*/ 0 h 396240"/>
              <a:gd name="connsiteX3" fmla="*/ 0 w 1944243"/>
              <a:gd name="connsiteY3" fmla="*/ 0 h 396240"/>
              <a:gd name="connsiteX4" fmla="*/ 0 w 1944243"/>
              <a:gd name="connsiteY4" fmla="*/ 396239 h 396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44243" h="396240">
                <a:moveTo>
                  <a:pt x="0" y="396239"/>
                </a:moveTo>
                <a:lnTo>
                  <a:pt x="1944243" y="396239"/>
                </a:lnTo>
                <a:lnTo>
                  <a:pt x="1944243" y="0"/>
                </a:lnTo>
                <a:lnTo>
                  <a:pt x="0" y="0"/>
                </a:lnTo>
                <a:lnTo>
                  <a:pt x="0" y="396239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92090" y="4257675"/>
            <a:ext cx="1557146" cy="396240"/>
          </a:xfrm>
          <a:custGeom>
            <a:avLst/>
            <a:gdLst>
              <a:gd name="connsiteX0" fmla="*/ 0 w 1557146"/>
              <a:gd name="connsiteY0" fmla="*/ 396240 h 396240"/>
              <a:gd name="connsiteX1" fmla="*/ 1557146 w 1557146"/>
              <a:gd name="connsiteY1" fmla="*/ 396240 h 396240"/>
              <a:gd name="connsiteX2" fmla="*/ 1557146 w 1557146"/>
              <a:gd name="connsiteY2" fmla="*/ 0 h 396240"/>
              <a:gd name="connsiteX3" fmla="*/ 0 w 1557146"/>
              <a:gd name="connsiteY3" fmla="*/ 0 h 396240"/>
              <a:gd name="connsiteX4" fmla="*/ 0 w 1557146"/>
              <a:gd name="connsiteY4" fmla="*/ 396240 h 396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57146" h="396240">
                <a:moveTo>
                  <a:pt x="0" y="396240"/>
                </a:moveTo>
                <a:lnTo>
                  <a:pt x="1557146" y="396240"/>
                </a:lnTo>
                <a:lnTo>
                  <a:pt x="1557146" y="0"/>
                </a:lnTo>
                <a:lnTo>
                  <a:pt x="0" y="0"/>
                </a:lnTo>
                <a:lnTo>
                  <a:pt x="0" y="39624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49236" y="4257675"/>
            <a:ext cx="1944243" cy="396240"/>
          </a:xfrm>
          <a:custGeom>
            <a:avLst/>
            <a:gdLst>
              <a:gd name="connsiteX0" fmla="*/ 0 w 1944243"/>
              <a:gd name="connsiteY0" fmla="*/ 396240 h 396240"/>
              <a:gd name="connsiteX1" fmla="*/ 1944243 w 1944243"/>
              <a:gd name="connsiteY1" fmla="*/ 396240 h 396240"/>
              <a:gd name="connsiteX2" fmla="*/ 1944243 w 1944243"/>
              <a:gd name="connsiteY2" fmla="*/ 0 h 396240"/>
              <a:gd name="connsiteX3" fmla="*/ 0 w 1944243"/>
              <a:gd name="connsiteY3" fmla="*/ 0 h 396240"/>
              <a:gd name="connsiteX4" fmla="*/ 0 w 1944243"/>
              <a:gd name="connsiteY4" fmla="*/ 396240 h 396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44243" h="396240">
                <a:moveTo>
                  <a:pt x="0" y="396240"/>
                </a:moveTo>
                <a:lnTo>
                  <a:pt x="1944243" y="396240"/>
                </a:lnTo>
                <a:lnTo>
                  <a:pt x="1944243" y="0"/>
                </a:lnTo>
                <a:lnTo>
                  <a:pt x="0" y="0"/>
                </a:lnTo>
                <a:lnTo>
                  <a:pt x="0" y="39624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92090" y="5050154"/>
            <a:ext cx="1557146" cy="396240"/>
          </a:xfrm>
          <a:custGeom>
            <a:avLst/>
            <a:gdLst>
              <a:gd name="connsiteX0" fmla="*/ 0 w 1557146"/>
              <a:gd name="connsiteY0" fmla="*/ 396240 h 396240"/>
              <a:gd name="connsiteX1" fmla="*/ 1557146 w 1557146"/>
              <a:gd name="connsiteY1" fmla="*/ 396240 h 396240"/>
              <a:gd name="connsiteX2" fmla="*/ 1557146 w 1557146"/>
              <a:gd name="connsiteY2" fmla="*/ 0 h 396240"/>
              <a:gd name="connsiteX3" fmla="*/ 0 w 1557146"/>
              <a:gd name="connsiteY3" fmla="*/ 0 h 396240"/>
              <a:gd name="connsiteX4" fmla="*/ 0 w 1557146"/>
              <a:gd name="connsiteY4" fmla="*/ 396240 h 396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57146" h="396240">
                <a:moveTo>
                  <a:pt x="0" y="396240"/>
                </a:moveTo>
                <a:lnTo>
                  <a:pt x="1557146" y="396240"/>
                </a:lnTo>
                <a:lnTo>
                  <a:pt x="1557146" y="0"/>
                </a:lnTo>
                <a:lnTo>
                  <a:pt x="0" y="0"/>
                </a:lnTo>
                <a:lnTo>
                  <a:pt x="0" y="39624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49236" y="5050154"/>
            <a:ext cx="1944243" cy="396240"/>
          </a:xfrm>
          <a:custGeom>
            <a:avLst/>
            <a:gdLst>
              <a:gd name="connsiteX0" fmla="*/ 0 w 1944243"/>
              <a:gd name="connsiteY0" fmla="*/ 396240 h 396240"/>
              <a:gd name="connsiteX1" fmla="*/ 1944243 w 1944243"/>
              <a:gd name="connsiteY1" fmla="*/ 396240 h 396240"/>
              <a:gd name="connsiteX2" fmla="*/ 1944243 w 1944243"/>
              <a:gd name="connsiteY2" fmla="*/ 0 h 396240"/>
              <a:gd name="connsiteX3" fmla="*/ 0 w 1944243"/>
              <a:gd name="connsiteY3" fmla="*/ 0 h 396240"/>
              <a:gd name="connsiteX4" fmla="*/ 0 w 1944243"/>
              <a:gd name="connsiteY4" fmla="*/ 396240 h 396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44243" h="396240">
                <a:moveTo>
                  <a:pt x="0" y="396240"/>
                </a:moveTo>
                <a:lnTo>
                  <a:pt x="1944243" y="396240"/>
                </a:lnTo>
                <a:lnTo>
                  <a:pt x="1944243" y="0"/>
                </a:lnTo>
                <a:lnTo>
                  <a:pt x="0" y="0"/>
                </a:lnTo>
                <a:lnTo>
                  <a:pt x="0" y="39624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92090" y="5842634"/>
            <a:ext cx="1557146" cy="396240"/>
          </a:xfrm>
          <a:custGeom>
            <a:avLst/>
            <a:gdLst>
              <a:gd name="connsiteX0" fmla="*/ 0 w 1557146"/>
              <a:gd name="connsiteY0" fmla="*/ 396240 h 396240"/>
              <a:gd name="connsiteX1" fmla="*/ 1557146 w 1557146"/>
              <a:gd name="connsiteY1" fmla="*/ 396240 h 396240"/>
              <a:gd name="connsiteX2" fmla="*/ 1557146 w 1557146"/>
              <a:gd name="connsiteY2" fmla="*/ 0 h 396240"/>
              <a:gd name="connsiteX3" fmla="*/ 0 w 1557146"/>
              <a:gd name="connsiteY3" fmla="*/ 0 h 396240"/>
              <a:gd name="connsiteX4" fmla="*/ 0 w 1557146"/>
              <a:gd name="connsiteY4" fmla="*/ 396240 h 396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57146" h="396240">
                <a:moveTo>
                  <a:pt x="0" y="396240"/>
                </a:moveTo>
                <a:lnTo>
                  <a:pt x="1557146" y="396240"/>
                </a:lnTo>
                <a:lnTo>
                  <a:pt x="1557146" y="0"/>
                </a:lnTo>
                <a:lnTo>
                  <a:pt x="0" y="0"/>
                </a:lnTo>
                <a:lnTo>
                  <a:pt x="0" y="39624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49236" y="5842634"/>
            <a:ext cx="1944243" cy="396240"/>
          </a:xfrm>
          <a:custGeom>
            <a:avLst/>
            <a:gdLst>
              <a:gd name="connsiteX0" fmla="*/ 0 w 1944243"/>
              <a:gd name="connsiteY0" fmla="*/ 396240 h 396240"/>
              <a:gd name="connsiteX1" fmla="*/ 1944243 w 1944243"/>
              <a:gd name="connsiteY1" fmla="*/ 396240 h 396240"/>
              <a:gd name="connsiteX2" fmla="*/ 1944243 w 1944243"/>
              <a:gd name="connsiteY2" fmla="*/ 0 h 396240"/>
              <a:gd name="connsiteX3" fmla="*/ 0 w 1944243"/>
              <a:gd name="connsiteY3" fmla="*/ 0 h 396240"/>
              <a:gd name="connsiteX4" fmla="*/ 0 w 1944243"/>
              <a:gd name="connsiteY4" fmla="*/ 396240 h 396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44243" h="396240">
                <a:moveTo>
                  <a:pt x="0" y="396240"/>
                </a:moveTo>
                <a:lnTo>
                  <a:pt x="1944243" y="396240"/>
                </a:lnTo>
                <a:lnTo>
                  <a:pt x="1944243" y="0"/>
                </a:lnTo>
                <a:lnTo>
                  <a:pt x="0" y="0"/>
                </a:lnTo>
                <a:lnTo>
                  <a:pt x="0" y="39624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85740" y="3458845"/>
            <a:ext cx="3514090" cy="25400"/>
          </a:xfrm>
          <a:custGeom>
            <a:avLst/>
            <a:gdLst>
              <a:gd name="connsiteX0" fmla="*/ 6350 w 3514090"/>
              <a:gd name="connsiteY0" fmla="*/ 6350 h 25400"/>
              <a:gd name="connsiteX1" fmla="*/ 3507740 w 351409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514090" h="25400">
                <a:moveTo>
                  <a:pt x="6350" y="6350"/>
                </a:moveTo>
                <a:lnTo>
                  <a:pt x="3507740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85740" y="3062604"/>
            <a:ext cx="3514090" cy="25400"/>
          </a:xfrm>
          <a:custGeom>
            <a:avLst/>
            <a:gdLst>
              <a:gd name="connsiteX0" fmla="*/ 6350 w 3514090"/>
              <a:gd name="connsiteY0" fmla="*/ 6350 h 25400"/>
              <a:gd name="connsiteX1" fmla="*/ 3507740 w 351409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514090" h="25400">
                <a:moveTo>
                  <a:pt x="6350" y="6350"/>
                </a:moveTo>
                <a:lnTo>
                  <a:pt x="3507740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85740" y="6232525"/>
            <a:ext cx="3514090" cy="25400"/>
          </a:xfrm>
          <a:custGeom>
            <a:avLst/>
            <a:gdLst>
              <a:gd name="connsiteX0" fmla="*/ 6350 w 3514090"/>
              <a:gd name="connsiteY0" fmla="*/ 6350 h 25400"/>
              <a:gd name="connsiteX1" fmla="*/ 3507740 w 351409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514090" h="25400">
                <a:moveTo>
                  <a:pt x="6350" y="6350"/>
                </a:moveTo>
                <a:lnTo>
                  <a:pt x="3507740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01700"/>
            <a:ext cx="8026400" cy="168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177800" algn="l"/>
              </a:tabLst>
            </a:pPr>
            <a:r>
              <a:rPr lang="en-US" altLang="zh-CN" sz="40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1778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𝑓(𝑥)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sin(𝑥)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error</a:t>
            </a:r>
          </a:p>
          <a:p>
            <a:pPr>
              <a:lnSpc>
                <a:spcPts val="37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𝑓′(𝑥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)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𝜋/2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various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ℎ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23100" y="3124200"/>
            <a:ext cx="1574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19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𝑓′(𝑥</a:t>
            </a:r>
            <a:r>
              <a:rPr lang="en-US" altLang="zh-CN" sz="1457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1997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0" y="3225800"/>
            <a:ext cx="1193800" cy="306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76200" algn="l"/>
                <a:tab pos="139700" algn="l"/>
                <a:tab pos="215900" algn="l"/>
                <a:tab pos="292100" algn="l"/>
                <a:tab pos="355600" algn="l"/>
                <a:tab pos="431800" algn="l"/>
                <a:tab pos="4953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997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ℎ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76200" algn="l"/>
                <a:tab pos="139700" algn="l"/>
                <a:tab pos="215900" algn="l"/>
                <a:tab pos="292100" algn="l"/>
                <a:tab pos="355600" algn="l"/>
                <a:tab pos="431800" algn="l"/>
                <a:tab pos="495300" algn="l"/>
              </a:tabLst>
            </a:pPr>
            <a:r>
              <a:rPr lang="en-US" altLang="zh-CN" dirty="0" smtClean="0"/>
              <a:t>						</a:t>
            </a:r>
            <a:r>
              <a:rPr lang="en-US" altLang="zh-CN" sz="19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76200" algn="l"/>
                <a:tab pos="139700" algn="l"/>
                <a:tab pos="215900" algn="l"/>
                <a:tab pos="292100" algn="l"/>
                <a:tab pos="355600" algn="l"/>
                <a:tab pos="431800" algn="l"/>
                <a:tab pos="495300" algn="l"/>
              </a:tabLst>
            </a:pPr>
            <a:r>
              <a:rPr lang="en-US" altLang="zh-CN" dirty="0" smtClean="0"/>
              <a:t>					</a:t>
            </a:r>
            <a:r>
              <a:rPr lang="en-US" altLang="zh-CN" sz="19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0.01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76200" algn="l"/>
                <a:tab pos="139700" algn="l"/>
                <a:tab pos="215900" algn="l"/>
                <a:tab pos="292100" algn="l"/>
                <a:tab pos="355600" algn="l"/>
                <a:tab pos="431800" algn="l"/>
                <a:tab pos="495300" algn="l"/>
              </a:tabLst>
            </a:pPr>
            <a:r>
              <a:rPr lang="en-US" altLang="zh-CN" dirty="0" smtClean="0"/>
              <a:t>				</a:t>
            </a:r>
            <a:r>
              <a:rPr lang="en-US" altLang="zh-CN" sz="19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0.001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76200" algn="l"/>
                <a:tab pos="139700" algn="l"/>
                <a:tab pos="215900" algn="l"/>
                <a:tab pos="292100" algn="l"/>
                <a:tab pos="355600" algn="l"/>
                <a:tab pos="431800" algn="l"/>
                <a:tab pos="495300" algn="l"/>
              </a:tabLst>
            </a:pPr>
            <a:r>
              <a:rPr lang="en-US" altLang="zh-CN" dirty="0" smtClean="0"/>
              <a:t>			</a:t>
            </a:r>
            <a:r>
              <a:rPr lang="en-US" altLang="zh-CN" sz="19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0.0001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76200" algn="l"/>
                <a:tab pos="139700" algn="l"/>
                <a:tab pos="215900" algn="l"/>
                <a:tab pos="292100" algn="l"/>
                <a:tab pos="355600" algn="l"/>
                <a:tab pos="4318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0.00001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76200" algn="l"/>
                <a:tab pos="139700" algn="l"/>
                <a:tab pos="215900" algn="l"/>
                <a:tab pos="292100" algn="l"/>
                <a:tab pos="355600" algn="l"/>
                <a:tab pos="4318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0.000001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76200" algn="l"/>
                <a:tab pos="139700" algn="l"/>
                <a:tab pos="215900" algn="l"/>
                <a:tab pos="292100" algn="l"/>
                <a:tab pos="355600" algn="l"/>
                <a:tab pos="431800" algn="l"/>
                <a:tab pos="495300" algn="l"/>
              </a:tabLst>
            </a:pPr>
            <a:r>
              <a:rPr lang="en-US" altLang="zh-CN" sz="19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0.0000001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825500"/>
            <a:ext cx="7886700" cy="187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3497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34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497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34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497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altLang="zh-CN" sz="34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497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4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497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𝑓′</a:t>
            </a:r>
            <a:r>
              <a:rPr lang="en-US" altLang="zh-CN" sz="34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497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over</a:t>
            </a:r>
            <a:r>
              <a:rPr lang="en-US" altLang="zh-CN" sz="3497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34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497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Interval</a:t>
            </a:r>
            <a:r>
              <a:rPr lang="en-US" altLang="zh-CN" sz="34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497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[0,</a:t>
            </a:r>
            <a:r>
              <a:rPr lang="en-US" altLang="zh-CN" sz="3497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2𝜋]</a:t>
            </a:r>
            <a:r>
              <a:rPr lang="en-US" altLang="zh-CN" sz="3497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							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previous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example,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𝜋/2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Strategy: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2800" y="2946400"/>
            <a:ext cx="2159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1.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2.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33500" y="2844800"/>
            <a:ext cx="49403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interval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[0,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2𝜋]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step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ℎ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2800" y="3949700"/>
            <a:ext cx="215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3.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33500" y="3848100"/>
            <a:ext cx="41783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Calculate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𝑓′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points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4445000"/>
            <a:ext cx="2247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example,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07100" y="6337300"/>
            <a:ext cx="1016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73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04000" y="6337300"/>
            <a:ext cx="279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73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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78700" y="6337300"/>
            <a:ext cx="114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73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924800" y="6337300"/>
            <a:ext cx="3937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73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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12200" y="6337300"/>
            <a:ext cx="2286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73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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38800" y="5207000"/>
            <a:ext cx="393700" cy="109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52400" algn="l"/>
                <a:tab pos="279400" algn="l"/>
              </a:tabLst>
            </a:pPr>
            <a:r>
              <a:rPr lang="en-US" altLang="zh-CN" dirty="0" smtClean="0"/>
              <a:t>		</a:t>
            </a:r>
            <a:r>
              <a:rPr lang="en-US" altLang="zh-CN" sz="173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52400" algn="l"/>
                <a:tab pos="279400" algn="l"/>
              </a:tabLst>
            </a:pPr>
            <a:r>
              <a:rPr lang="en-US" altLang="zh-CN" sz="173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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52400" algn="l"/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73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53100" y="4368800"/>
            <a:ext cx="2667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173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65100" algn="l"/>
              </a:tabLst>
            </a:pPr>
            <a:r>
              <a:rPr lang="en-US" altLang="zh-CN" sz="173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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75500" y="3987800"/>
            <a:ext cx="520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77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sin(x)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16000" y="5105400"/>
            <a:ext cx="12065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0.5;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40000" y="5105400"/>
            <a:ext cx="19685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0:h:2*pi;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749300"/>
            <a:ext cx="59309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600"/>
              </a:lnSpc>
              <a:tabLst>
							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sin′(𝑥)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over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[0,</a:t>
            </a:r>
            <a:r>
              <a:rPr lang="en-US" altLang="zh-CN" sz="4002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2𝜋]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6700" y="1714500"/>
            <a:ext cx="12065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0.5;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90700" y="1714500"/>
            <a:ext cx="19685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0:h:2*pi;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57900" y="3568700"/>
            <a:ext cx="139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41600" y="4711700"/>
            <a:ext cx="1524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52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6700" y="2159000"/>
            <a:ext cx="8534400" cy="424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23749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sin(x);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diff(y)./diff(x);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2374900" algn="l"/>
              </a:tabLst>
            </a:pPr>
            <a:r>
              <a:rPr lang="en-US" altLang="zh-CN" dirty="0" smtClean="0"/>
              <a:t>	</a:t>
            </a:r>
            <a:r>
              <a:rPr lang="en-US" altLang="zh-CN" sz="252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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3749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hold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on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plot(0:.01:2*pi,sin(0:.01:2*pi));</a:t>
            </a:r>
          </a:p>
          <a:p>
            <a:pPr>
              <a:lnSpc>
                <a:spcPts val="2400"/>
              </a:lnSpc>
              <a:tabLst>
                <a:tab pos="23749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plot(x(1:end-1),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'--or'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hold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off</a:t>
            </a:r>
            <a:r>
              <a:rPr lang="en-US" altLang="zh-CN" sz="25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8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sin'(x)</a:t>
            </a:r>
          </a:p>
          <a:p>
            <a:pPr>
              <a:lnSpc>
                <a:spcPts val="2400"/>
              </a:lnSpc>
              <a:tabLst>
                <a:tab pos="23749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set(gca,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'XLim'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52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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[0,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2*pi]);</a:t>
            </a:r>
          </a:p>
          <a:p>
            <a:pPr>
              <a:lnSpc>
                <a:spcPts val="2400"/>
              </a:lnSpc>
              <a:tabLst>
                <a:tab pos="23749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set(gca,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'YLim'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[-1.2,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2]);</a:t>
            </a:r>
          </a:p>
          <a:p>
            <a:pPr>
              <a:lnSpc>
                <a:spcPts val="2400"/>
              </a:lnSpc>
              <a:tabLst>
                <a:tab pos="23749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set(gca,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'FontSize'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25);</a:t>
            </a:r>
          </a:p>
          <a:p>
            <a:pPr>
              <a:lnSpc>
                <a:spcPts val="2400"/>
              </a:lnSpc>
              <a:tabLst>
                <a:tab pos="23749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set(gca,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'FontName'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'symbol'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400"/>
              </a:lnSpc>
              <a:tabLst>
                <a:tab pos="23749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set(gca,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'XTick'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0:pi/2:2*pi);</a:t>
            </a:r>
          </a:p>
          <a:p>
            <a:pPr>
              <a:lnSpc>
                <a:spcPts val="2400"/>
              </a:lnSpc>
              <a:tabLst>
                <a:tab pos="23749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set(gca,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'XTickLabel'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997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'0'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'p/2'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'p'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'3p/2'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'2p'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});</a:t>
            </a:r>
          </a:p>
          <a:p>
            <a:pPr>
              <a:lnSpc>
                <a:spcPts val="2400"/>
              </a:lnSpc>
              <a:tabLst>
                <a:tab pos="23749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legend(</a:t>
            </a:r>
            <a:r>
              <a:rPr lang="en-US" altLang="zh-CN" sz="1997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'sin(x)'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,strcat(</a:t>
            </a:r>
            <a:r>
              <a:rPr lang="en-US" altLang="zh-CN" sz="1997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'sin'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997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''''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997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'(x)'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));</a:t>
            </a:r>
          </a:p>
          <a:p>
            <a:pPr>
              <a:lnSpc>
                <a:spcPts val="2400"/>
              </a:lnSpc>
              <a:tabLst>
                <a:tab pos="23749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set(h,</a:t>
            </a:r>
            <a:r>
              <a:rPr lang="en-US" altLang="zh-CN" sz="20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'FontName'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'Times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New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Roman'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box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on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8800" y="3162300"/>
            <a:ext cx="5588000" cy="186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546100" algn="l"/>
                <a:tab pos="2997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colormap(lines);</a:t>
            </a:r>
          </a:p>
          <a:p>
            <a:pPr>
              <a:lnSpc>
                <a:spcPts val="0"/>
              </a:lnSpc>
              <a:tabLst>
                <a:tab pos="546100" algn="l"/>
                <a:tab pos="2997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hold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on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2100"/>
              </a:lnSpc>
              <a:tabLst>
                <a:tab pos="546100" algn="l"/>
                <a:tab pos="2997200" algn="l"/>
              </a:tabLst>
            </a:pPr>
            <a:r>
              <a:rPr lang="en-US" altLang="zh-CN" sz="18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i=1:4</a:t>
            </a:r>
          </a:p>
          <a:p>
            <a:pPr>
              <a:lnSpc>
                <a:spcPts val="2100"/>
              </a:lnSpc>
              <a:tabLst>
                <a:tab pos="546100" algn="l"/>
                <a:tab pos="2997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0:power(10,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-i):pi;</a:t>
            </a:r>
          </a:p>
          <a:p>
            <a:pPr>
              <a:lnSpc>
                <a:spcPts val="2100"/>
              </a:lnSpc>
              <a:tabLst>
                <a:tab pos="546100" algn="l"/>
                <a:tab pos="2997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sin(x);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diff(y)./diff(x);</a:t>
            </a:r>
          </a:p>
          <a:p>
            <a:pPr>
              <a:lnSpc>
                <a:spcPts val="2100"/>
              </a:lnSpc>
              <a:tabLst>
                <a:tab pos="546100" algn="l"/>
                <a:tab pos="2997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plot(x(1:end-1),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'Color'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g(i,:));</a:t>
            </a:r>
          </a:p>
          <a:p>
            <a:pPr>
              <a:lnSpc>
                <a:spcPts val="2100"/>
              </a:lnSpc>
              <a:tabLst>
                <a:tab pos="546100" algn="l"/>
                <a:tab pos="2997200" algn="l"/>
              </a:tabLst>
            </a:pPr>
            <a:r>
              <a:rPr lang="en-US" altLang="zh-CN" sz="18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end</a:t>
            </a:r>
          </a:p>
          <a:p>
            <a:pPr>
              <a:lnSpc>
                <a:spcPts val="2100"/>
              </a:lnSpc>
              <a:tabLst>
                <a:tab pos="546100" algn="l"/>
                <a:tab pos="29972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hold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off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8800" y="5029200"/>
            <a:ext cx="3822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set(gca,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'XLim'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[0,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pi/2]);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48200" y="5029200"/>
            <a:ext cx="3683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set(gca,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'YLim'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[0,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1.2]);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8800" y="5308600"/>
            <a:ext cx="3403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set(gca,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'FontSize'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18);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41800" y="5308600"/>
            <a:ext cx="4229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set(gca,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'FontName'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'symbol'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8800" y="5600700"/>
            <a:ext cx="68199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set(gca,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'XTick'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0:pi/4:pi/2);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set(gca,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'XTickLabel'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'0'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'p/4'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'p/2'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});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legend(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'h=0.1'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'h=0.01'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'h=0.001'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'h=0.0001'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set(h,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'FontName'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'Times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New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Roman'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box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on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01700"/>
            <a:ext cx="5410200" cy="163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177800" algn="l"/>
              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Various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Step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1778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derivatives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𝑓(𝑥)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sin(𝑥)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calculated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various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ℎ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94600" y="2743200"/>
            <a:ext cx="177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14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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64600" y="2743200"/>
            <a:ext cx="177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14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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24600" y="2641600"/>
            <a:ext cx="127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63500" algn="l"/>
              </a:tabLst>
            </a:pPr>
            <a:r>
              <a:rPr lang="en-US" altLang="zh-CN" sz="114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</a:t>
            </a:r>
          </a:p>
          <a:p>
            <a:pPr>
              <a:lnSpc>
                <a:spcPts val="8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14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23000" y="1016000"/>
            <a:ext cx="1778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14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101600" algn="l"/>
              </a:tabLst>
            </a:pPr>
            <a:r>
              <a:rPr lang="en-US" altLang="zh-CN" sz="114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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101600" algn="l"/>
              </a:tabLst>
            </a:pPr>
            <a:r>
              <a:rPr lang="en-US" altLang="zh-CN" sz="114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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101600" algn="l"/>
              </a:tabLst>
            </a:pPr>
            <a:r>
              <a:rPr lang="en-US" altLang="zh-CN" sz="114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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101600" algn="l"/>
              </a:tabLst>
            </a:pPr>
            <a:r>
              <a:rPr lang="en-US" altLang="zh-CN" sz="114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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23000" y="647700"/>
            <a:ext cx="177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14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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343900" y="850900"/>
            <a:ext cx="5588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1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h=0.1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1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h=0.01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1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h=0.001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1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h=0.0001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901700"/>
            <a:ext cx="7835900" cy="163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177800" algn="l"/>
              </a:tabLst>
            </a:pPr>
            <a:r>
              <a:rPr lang="en-US" altLang="zh-CN" sz="40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1778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𝑓(𝑥)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𝑒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−𝑥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sin(𝑥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/2)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plot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approximate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derivatives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𝑓′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ℎ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0.1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0.01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0.001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14600" y="6261100"/>
            <a:ext cx="114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88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54400" y="6261100"/>
            <a:ext cx="3048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88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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84700" y="6261100"/>
            <a:ext cx="127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88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73700" y="6261100"/>
            <a:ext cx="4318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88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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04000" y="6261100"/>
            <a:ext cx="254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88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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95500" y="3225800"/>
            <a:ext cx="431800" cy="290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139700" algn="l"/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188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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139700" algn="l"/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188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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39700" algn="l"/>
                <a:tab pos="317500" algn="l"/>
              </a:tabLst>
            </a:pPr>
            <a:r>
              <a:rPr lang="en-US" altLang="zh-CN" dirty="0" smtClean="0"/>
              <a:t>		</a:t>
            </a:r>
            <a:r>
              <a:rPr lang="en-US" altLang="zh-CN" sz="188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139700" algn="l"/>
                <a:tab pos="317500" algn="l"/>
              </a:tabLst>
            </a:pPr>
            <a:r>
              <a:rPr lang="en-US" altLang="zh-CN" sz="188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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139700" algn="l"/>
                <a:tab pos="317500" algn="l"/>
              </a:tabLst>
            </a:pPr>
            <a:r>
              <a:rPr lang="en-US" altLang="zh-CN" sz="188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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42000" y="3124200"/>
            <a:ext cx="7874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8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h=0.1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88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h=0.01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88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h=0.001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16200000">
            <a:off x="5448300" y="48260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2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78600" y="6146800"/>
            <a:ext cx="152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2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04100" y="61468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2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78800" y="61468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2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953500" y="61468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2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26100" y="5257800"/>
            <a:ext cx="342900" cy="107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01600" algn="l"/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42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01600" algn="l"/>
                <a:tab pos="177800" algn="l"/>
              </a:tabLst>
            </a:pPr>
            <a:r>
              <a:rPr lang="en-US" altLang="zh-CN" sz="142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01600" algn="l"/>
                <a:tab pos="177800" algn="l"/>
              </a:tabLst>
            </a:pPr>
            <a:r>
              <a:rPr lang="en-US" altLang="zh-CN" sz="142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-15</a:t>
            </a:r>
          </a:p>
          <a:p>
            <a:pPr>
              <a:lnSpc>
                <a:spcPts val="1000"/>
              </a:lnSpc>
              <a:tabLst>
                <a:tab pos="101600" algn="l"/>
                <a:tab pos="177800" algn="l"/>
              </a:tabLst>
            </a:pPr>
            <a:r>
              <a:rPr lang="en-US" altLang="zh-CN" dirty="0" smtClean="0"/>
              <a:t>		</a:t>
            </a:r>
            <a:r>
              <a:rPr lang="en-US" altLang="zh-CN" sz="142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89600" y="4076700"/>
            <a:ext cx="190500" cy="95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88900" algn="l"/>
              </a:tabLst>
            </a:pPr>
            <a:r>
              <a:rPr lang="en-US" altLang="zh-CN" sz="142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42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42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89600" y="36576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2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04100" y="63500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2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93100" y="5372100"/>
            <a:ext cx="6096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42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f(x)</a:t>
            </a:r>
            <a:r>
              <a:rPr lang="en-US" altLang="zh-CN" sz="142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2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42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2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12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42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f'(x)</a:t>
            </a:r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42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f''(x)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27100"/>
            <a:ext cx="7823200" cy="222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177800" algn="l"/>
              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Second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Third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Derivatives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1778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second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derivative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𝑓′′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third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derivative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𝑓′′′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obtained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similar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approaches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2384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𝑓(𝑥)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plot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𝑓′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𝑓′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−2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≤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≤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5100" y="3581400"/>
            <a:ext cx="2044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-2:0.005:2;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76500" y="3581400"/>
            <a:ext cx="1219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x.^3;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5100" y="3886200"/>
            <a:ext cx="50419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diff(y)./diff(x);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diff(m)./diff(x(1:end-1));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plot(x,y,x(1:end-1),m,x(1:end-2),m2);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xlabel(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'x'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'FontSize'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18);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5100" y="5257800"/>
            <a:ext cx="39497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ylabel(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'y'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'FontSize'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18);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legend(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'f(x)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=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x^3'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'f''(x)'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'f''''(x)'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4);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set(gca,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'FontSize'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18);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901700"/>
            <a:ext cx="7061200" cy="163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177800" algn="l"/>
              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Numerical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Integration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778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Calculating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numerical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definite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integral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14500" y="2933700"/>
            <a:ext cx="49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6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𝑠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51100" y="2654300"/>
            <a:ext cx="2540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14300" algn="l"/>
              </a:tabLst>
            </a:pP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𝑎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17800" y="2908300"/>
            <a:ext cx="1638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6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𝑑(𝑥</a:t>
            </a:r>
            <a:r>
              <a:rPr lang="en-US" altLang="zh-CN" sz="26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)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≈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70400" y="2552700"/>
            <a:ext cx="4064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𝑛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127000" algn="l"/>
              </a:tabLst>
            </a:pP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𝑖=0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02200" y="2921000"/>
            <a:ext cx="7366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							</a:tabLst>
            </a:pPr>
            <a:r>
              <a:rPr lang="en-US" altLang="zh-CN" sz="26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𝑓(𝑥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26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42000" y="2654300"/>
            <a:ext cx="2540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27000" algn="l"/>
              </a:tabLst>
            </a:pP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𝑎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08700" y="2933700"/>
            <a:ext cx="11049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26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𝐿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𝑑𝑥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860800"/>
            <a:ext cx="35560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1778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Quadrature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approximating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4762500"/>
            <a:ext cx="28829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integral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81800" y="4876800"/>
            <a:ext cx="3429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5219700"/>
            <a:ext cx="63754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6273800" algn="l"/>
              </a:tabLst>
            </a:pP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finite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points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6273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89700" y="4279900"/>
            <a:ext cx="2108200" cy="1498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889000"/>
            <a:ext cx="72263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							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Differentiation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							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derivative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𝑓(𝑥)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written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65500" y="2387600"/>
            <a:ext cx="13843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𝑓′(𝑥)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54600" y="2286000"/>
            <a:ext cx="6985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190500" algn="l"/>
              </a:tabLst>
            </a:pPr>
            <a:r>
              <a:rPr lang="en-US" altLang="zh-CN" sz="2045" u="sng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𝑑𝑓(𝑥)</a:t>
            </a:r>
          </a:p>
          <a:p>
            <a:pPr>
              <a:lnSpc>
                <a:spcPts val="30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𝑑𝑥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149600"/>
            <a:ext cx="7607300" cy="232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1778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rate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𝑓(𝑥)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respect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                <a:tab pos="1778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Geometrically,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𝑓′(𝑥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)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represents</a:t>
            </a:r>
          </a:p>
          <a:p>
            <a:pPr>
              <a:lnSpc>
                <a:spcPts val="29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coefficient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tangent</a:t>
            </a:r>
          </a:p>
          <a:p>
            <a:pPr>
              <a:lnSpc>
                <a:spcPts val="38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curve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point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047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0800" y="2552700"/>
            <a:ext cx="5422900" cy="1765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0800" y="4965700"/>
            <a:ext cx="5410200" cy="1638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863600"/>
            <a:ext cx="61214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							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Numerical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Quadrature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Rules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727200"/>
            <a:ext cx="101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1739900"/>
            <a:ext cx="3657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Basic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quadrature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rules: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2800" y="2425700"/>
            <a:ext cx="215900" cy="266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1.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2.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33500" y="2387600"/>
            <a:ext cx="5689600" cy="270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Midpoint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rule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(zeroth-order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approximation)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Trapezoid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rule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(first-order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approximation)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33217" y="2132457"/>
            <a:ext cx="109855" cy="329564"/>
          </a:xfrm>
          <a:custGeom>
            <a:avLst/>
            <a:gdLst>
              <a:gd name="connsiteX0" fmla="*/ 4699 w 109855"/>
              <a:gd name="connsiteY0" fmla="*/ 0 h 329564"/>
              <a:gd name="connsiteX1" fmla="*/ 82677 w 109855"/>
              <a:gd name="connsiteY1" fmla="*/ 57785 h 329564"/>
              <a:gd name="connsiteX2" fmla="*/ 109855 w 109855"/>
              <a:gd name="connsiteY2" fmla="*/ 164845 h 329564"/>
              <a:gd name="connsiteX3" fmla="*/ 82677 w 109855"/>
              <a:gd name="connsiteY3" fmla="*/ 272033 h 329564"/>
              <a:gd name="connsiteX4" fmla="*/ 4699 w 109855"/>
              <a:gd name="connsiteY4" fmla="*/ 329564 h 329564"/>
              <a:gd name="connsiteX5" fmla="*/ 508 w 109855"/>
              <a:gd name="connsiteY5" fmla="*/ 316229 h 329564"/>
              <a:gd name="connsiteX6" fmla="*/ 60198 w 109855"/>
              <a:gd name="connsiteY6" fmla="*/ 263397 h 329564"/>
              <a:gd name="connsiteX7" fmla="*/ 79755 w 109855"/>
              <a:gd name="connsiteY7" fmla="*/ 163194 h 329564"/>
              <a:gd name="connsiteX8" fmla="*/ 60325 w 109855"/>
              <a:gd name="connsiteY8" fmla="*/ 65532 h 329564"/>
              <a:gd name="connsiteX9" fmla="*/ 0 w 109855"/>
              <a:gd name="connsiteY9" fmla="*/ 13335 h 329564"/>
              <a:gd name="connsiteX10" fmla="*/ 4699 w 109855"/>
              <a:gd name="connsiteY10" fmla="*/ 0 h 3295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9855" h="329564">
                <a:moveTo>
                  <a:pt x="4699" y="0"/>
                </a:moveTo>
                <a:cubicBezTo>
                  <a:pt x="38480" y="8889"/>
                  <a:pt x="64516" y="28194"/>
                  <a:pt x="82677" y="57785"/>
                </a:cubicBezTo>
                <a:cubicBezTo>
                  <a:pt x="100711" y="87375"/>
                  <a:pt x="109855" y="123063"/>
                  <a:pt x="109855" y="164845"/>
                </a:cubicBezTo>
                <a:cubicBezTo>
                  <a:pt x="109855" y="206882"/>
                  <a:pt x="100838" y="242569"/>
                  <a:pt x="82677" y="272033"/>
                </a:cubicBezTo>
                <a:cubicBezTo>
                  <a:pt x="64642" y="301497"/>
                  <a:pt x="38608" y="320675"/>
                  <a:pt x="4699" y="329564"/>
                </a:cubicBezTo>
                <a:lnTo>
                  <a:pt x="508" y="316229"/>
                </a:lnTo>
                <a:cubicBezTo>
                  <a:pt x="27305" y="307339"/>
                  <a:pt x="47117" y="289686"/>
                  <a:pt x="60198" y="263397"/>
                </a:cubicBezTo>
                <a:cubicBezTo>
                  <a:pt x="73279" y="237108"/>
                  <a:pt x="79755" y="203707"/>
                  <a:pt x="79755" y="163194"/>
                </a:cubicBezTo>
                <a:cubicBezTo>
                  <a:pt x="79755" y="123951"/>
                  <a:pt x="73279" y="91439"/>
                  <a:pt x="60325" y="65532"/>
                </a:cubicBezTo>
                <a:cubicBezTo>
                  <a:pt x="47371" y="39750"/>
                  <a:pt x="27177" y="22351"/>
                  <a:pt x="0" y="13335"/>
                </a:cubicBezTo>
                <a:lnTo>
                  <a:pt x="4699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09622" y="2132457"/>
            <a:ext cx="109855" cy="329564"/>
          </a:xfrm>
          <a:custGeom>
            <a:avLst/>
            <a:gdLst>
              <a:gd name="connsiteX0" fmla="*/ 105155 w 109855"/>
              <a:gd name="connsiteY0" fmla="*/ 0 h 329564"/>
              <a:gd name="connsiteX1" fmla="*/ 109854 w 109855"/>
              <a:gd name="connsiteY1" fmla="*/ 13335 h 329564"/>
              <a:gd name="connsiteX2" fmla="*/ 49657 w 109855"/>
              <a:gd name="connsiteY2" fmla="*/ 65532 h 329564"/>
              <a:gd name="connsiteX3" fmla="*/ 30098 w 109855"/>
              <a:gd name="connsiteY3" fmla="*/ 163194 h 329564"/>
              <a:gd name="connsiteX4" fmla="*/ 49657 w 109855"/>
              <a:gd name="connsiteY4" fmla="*/ 263397 h 329564"/>
              <a:gd name="connsiteX5" fmla="*/ 109347 w 109855"/>
              <a:gd name="connsiteY5" fmla="*/ 316229 h 329564"/>
              <a:gd name="connsiteX6" fmla="*/ 105155 w 109855"/>
              <a:gd name="connsiteY6" fmla="*/ 329564 h 329564"/>
              <a:gd name="connsiteX7" fmla="*/ 27177 w 109855"/>
              <a:gd name="connsiteY7" fmla="*/ 272033 h 329564"/>
              <a:gd name="connsiteX8" fmla="*/ 0 w 109855"/>
              <a:gd name="connsiteY8" fmla="*/ 164845 h 329564"/>
              <a:gd name="connsiteX9" fmla="*/ 27177 w 109855"/>
              <a:gd name="connsiteY9" fmla="*/ 57785 h 329564"/>
              <a:gd name="connsiteX10" fmla="*/ 105155 w 109855"/>
              <a:gd name="connsiteY10" fmla="*/ 0 h 3295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9855" h="329564">
                <a:moveTo>
                  <a:pt x="105155" y="0"/>
                </a:moveTo>
                <a:lnTo>
                  <a:pt x="109854" y="13335"/>
                </a:lnTo>
                <a:cubicBezTo>
                  <a:pt x="82804" y="22351"/>
                  <a:pt x="62610" y="39750"/>
                  <a:pt x="49657" y="65532"/>
                </a:cubicBezTo>
                <a:cubicBezTo>
                  <a:pt x="36576" y="91439"/>
                  <a:pt x="30098" y="123951"/>
                  <a:pt x="30098" y="163194"/>
                </a:cubicBezTo>
                <a:cubicBezTo>
                  <a:pt x="30098" y="203707"/>
                  <a:pt x="36576" y="237108"/>
                  <a:pt x="49657" y="263397"/>
                </a:cubicBezTo>
                <a:cubicBezTo>
                  <a:pt x="62610" y="289686"/>
                  <a:pt x="82550" y="307339"/>
                  <a:pt x="109347" y="316229"/>
                </a:cubicBezTo>
                <a:lnTo>
                  <a:pt x="105155" y="329564"/>
                </a:lnTo>
                <a:cubicBezTo>
                  <a:pt x="71247" y="320675"/>
                  <a:pt x="45211" y="301497"/>
                  <a:pt x="27177" y="272033"/>
                </a:cubicBezTo>
                <a:cubicBezTo>
                  <a:pt x="9017" y="242569"/>
                  <a:pt x="0" y="206882"/>
                  <a:pt x="0" y="164845"/>
                </a:cubicBezTo>
                <a:cubicBezTo>
                  <a:pt x="0" y="123063"/>
                  <a:pt x="9144" y="87375"/>
                  <a:pt x="27177" y="57785"/>
                </a:cubicBezTo>
                <a:cubicBezTo>
                  <a:pt x="45338" y="28194"/>
                  <a:pt x="71373" y="8889"/>
                  <a:pt x="105155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37632" y="5622797"/>
            <a:ext cx="1089660" cy="576834"/>
          </a:xfrm>
          <a:custGeom>
            <a:avLst/>
            <a:gdLst>
              <a:gd name="connsiteX0" fmla="*/ 0 w 1089660"/>
              <a:gd name="connsiteY0" fmla="*/ 576834 h 576834"/>
              <a:gd name="connsiteX1" fmla="*/ 1089660 w 1089660"/>
              <a:gd name="connsiteY1" fmla="*/ 576834 h 576834"/>
              <a:gd name="connsiteX2" fmla="*/ 1089660 w 1089660"/>
              <a:gd name="connsiteY2" fmla="*/ 0 h 576834"/>
              <a:gd name="connsiteX3" fmla="*/ 0 w 1089660"/>
              <a:gd name="connsiteY3" fmla="*/ 0 h 576834"/>
              <a:gd name="connsiteX4" fmla="*/ 0 w 1089660"/>
              <a:gd name="connsiteY4" fmla="*/ 576834 h 5768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89660" h="576834">
                <a:moveTo>
                  <a:pt x="0" y="576834"/>
                </a:moveTo>
                <a:lnTo>
                  <a:pt x="1089660" y="576834"/>
                </a:lnTo>
                <a:lnTo>
                  <a:pt x="1089660" y="0"/>
                </a:lnTo>
                <a:lnTo>
                  <a:pt x="0" y="0"/>
                </a:lnTo>
                <a:lnTo>
                  <a:pt x="0" y="576834"/>
                </a:lnTo>
              </a:path>
            </a:pathLst>
          </a:custGeom>
          <a:solidFill>
            <a:srgbClr val="ffc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56353" y="4524755"/>
            <a:ext cx="1089660" cy="1660398"/>
          </a:xfrm>
          <a:custGeom>
            <a:avLst/>
            <a:gdLst>
              <a:gd name="connsiteX0" fmla="*/ 0 w 1089660"/>
              <a:gd name="connsiteY0" fmla="*/ 1660397 h 1660398"/>
              <a:gd name="connsiteX1" fmla="*/ 1089660 w 1089660"/>
              <a:gd name="connsiteY1" fmla="*/ 1660397 h 1660398"/>
              <a:gd name="connsiteX2" fmla="*/ 1089660 w 1089660"/>
              <a:gd name="connsiteY2" fmla="*/ 0 h 1660398"/>
              <a:gd name="connsiteX3" fmla="*/ 0 w 1089660"/>
              <a:gd name="connsiteY3" fmla="*/ 0 h 1660398"/>
              <a:gd name="connsiteX4" fmla="*/ 0 w 1089660"/>
              <a:gd name="connsiteY4" fmla="*/ 1660397 h 1660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89660" h="1660398">
                <a:moveTo>
                  <a:pt x="0" y="1660397"/>
                </a:moveTo>
                <a:lnTo>
                  <a:pt x="1089660" y="1660397"/>
                </a:lnTo>
                <a:lnTo>
                  <a:pt x="1089660" y="0"/>
                </a:lnTo>
                <a:lnTo>
                  <a:pt x="0" y="0"/>
                </a:lnTo>
                <a:lnTo>
                  <a:pt x="0" y="1660397"/>
                </a:lnTo>
              </a:path>
            </a:pathLst>
          </a:custGeom>
          <a:solidFill>
            <a:srgbClr val="92d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66694" y="3500628"/>
            <a:ext cx="1089660" cy="2701290"/>
          </a:xfrm>
          <a:custGeom>
            <a:avLst/>
            <a:gdLst>
              <a:gd name="connsiteX0" fmla="*/ 0 w 1089660"/>
              <a:gd name="connsiteY0" fmla="*/ 2701289 h 2701290"/>
              <a:gd name="connsiteX1" fmla="*/ 1089659 w 1089660"/>
              <a:gd name="connsiteY1" fmla="*/ 2701289 h 2701290"/>
              <a:gd name="connsiteX2" fmla="*/ 1089659 w 1089660"/>
              <a:gd name="connsiteY2" fmla="*/ 0 h 2701290"/>
              <a:gd name="connsiteX3" fmla="*/ 0 w 1089660"/>
              <a:gd name="connsiteY3" fmla="*/ 0 h 2701290"/>
              <a:gd name="connsiteX4" fmla="*/ 0 w 1089660"/>
              <a:gd name="connsiteY4" fmla="*/ 2701289 h 2701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89660" h="2701290">
                <a:moveTo>
                  <a:pt x="0" y="2701289"/>
                </a:moveTo>
                <a:lnTo>
                  <a:pt x="1089659" y="2701289"/>
                </a:lnTo>
                <a:lnTo>
                  <a:pt x="1089659" y="0"/>
                </a:lnTo>
                <a:lnTo>
                  <a:pt x="0" y="0"/>
                </a:lnTo>
                <a:lnTo>
                  <a:pt x="0" y="270128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26564" y="6172961"/>
            <a:ext cx="5644895" cy="102107"/>
          </a:xfrm>
          <a:custGeom>
            <a:avLst/>
            <a:gdLst>
              <a:gd name="connsiteX0" fmla="*/ 25526 w 5644895"/>
              <a:gd name="connsiteY0" fmla="*/ 25527 h 102107"/>
              <a:gd name="connsiteX1" fmla="*/ 5619368 w 5644895"/>
              <a:gd name="connsiteY1" fmla="*/ 25527 h 102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644895" h="102107">
                <a:moveTo>
                  <a:pt x="25526" y="25527"/>
                </a:moveTo>
                <a:lnTo>
                  <a:pt x="5619368" y="25527"/>
                </a:lnTo>
              </a:path>
            </a:pathLst>
          </a:custGeom>
          <a:ln w="508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00325" y="4623434"/>
            <a:ext cx="115697" cy="602107"/>
          </a:xfrm>
          <a:custGeom>
            <a:avLst/>
            <a:gdLst>
              <a:gd name="connsiteX0" fmla="*/ 8635 w 115697"/>
              <a:gd name="connsiteY0" fmla="*/ 0 h 602107"/>
              <a:gd name="connsiteX1" fmla="*/ 83692 w 115697"/>
              <a:gd name="connsiteY1" fmla="*/ 109982 h 602107"/>
              <a:gd name="connsiteX2" fmla="*/ 115697 w 115697"/>
              <a:gd name="connsiteY2" fmla="*/ 300863 h 602107"/>
              <a:gd name="connsiteX3" fmla="*/ 83692 w 115697"/>
              <a:gd name="connsiteY3" fmla="*/ 491998 h 602107"/>
              <a:gd name="connsiteX4" fmla="*/ 8635 w 115697"/>
              <a:gd name="connsiteY4" fmla="*/ 602107 h 602107"/>
              <a:gd name="connsiteX5" fmla="*/ 0 w 115697"/>
              <a:gd name="connsiteY5" fmla="*/ 592201 h 602107"/>
              <a:gd name="connsiteX6" fmla="*/ 62229 w 115697"/>
              <a:gd name="connsiteY6" fmla="*/ 483743 h 602107"/>
              <a:gd name="connsiteX7" fmla="*/ 86867 w 115697"/>
              <a:gd name="connsiteY7" fmla="*/ 300990 h 602107"/>
              <a:gd name="connsiteX8" fmla="*/ 62229 w 115697"/>
              <a:gd name="connsiteY8" fmla="*/ 118236 h 602107"/>
              <a:gd name="connsiteX9" fmla="*/ 0 w 115697"/>
              <a:gd name="connsiteY9" fmla="*/ 9905 h 602107"/>
              <a:gd name="connsiteX10" fmla="*/ 8635 w 115697"/>
              <a:gd name="connsiteY10" fmla="*/ 0 h 602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15697" h="602107">
                <a:moveTo>
                  <a:pt x="8635" y="0"/>
                </a:moveTo>
                <a:cubicBezTo>
                  <a:pt x="37338" y="22352"/>
                  <a:pt x="62357" y="59055"/>
                  <a:pt x="83692" y="109982"/>
                </a:cubicBezTo>
                <a:cubicBezTo>
                  <a:pt x="105029" y="160909"/>
                  <a:pt x="115697" y="224536"/>
                  <a:pt x="115697" y="300863"/>
                </a:cubicBezTo>
                <a:cubicBezTo>
                  <a:pt x="115697" y="377444"/>
                  <a:pt x="105029" y="441071"/>
                  <a:pt x="83692" y="491998"/>
                </a:cubicBezTo>
                <a:cubicBezTo>
                  <a:pt x="62357" y="543052"/>
                  <a:pt x="37338" y="579628"/>
                  <a:pt x="8635" y="602107"/>
                </a:cubicBezTo>
                <a:lnTo>
                  <a:pt x="0" y="592201"/>
                </a:lnTo>
                <a:cubicBezTo>
                  <a:pt x="25145" y="568960"/>
                  <a:pt x="45847" y="532765"/>
                  <a:pt x="62229" y="483743"/>
                </a:cubicBezTo>
                <a:cubicBezTo>
                  <a:pt x="78613" y="434721"/>
                  <a:pt x="86867" y="373888"/>
                  <a:pt x="86867" y="300990"/>
                </a:cubicBezTo>
                <a:cubicBezTo>
                  <a:pt x="86867" y="228219"/>
                  <a:pt x="78613" y="167259"/>
                  <a:pt x="62229" y="118236"/>
                </a:cubicBezTo>
                <a:cubicBezTo>
                  <a:pt x="45847" y="69215"/>
                  <a:pt x="25145" y="33147"/>
                  <a:pt x="0" y="9905"/>
                </a:cubicBezTo>
                <a:lnTo>
                  <a:pt x="8635" y="0"/>
                </a:lnTo>
              </a:path>
            </a:pathLst>
          </a:custGeom>
          <a:solidFill>
            <a:srgbClr val="d2533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08760" y="4623434"/>
            <a:ext cx="115697" cy="602107"/>
          </a:xfrm>
          <a:custGeom>
            <a:avLst/>
            <a:gdLst>
              <a:gd name="connsiteX0" fmla="*/ 107061 w 115697"/>
              <a:gd name="connsiteY0" fmla="*/ 0 h 602107"/>
              <a:gd name="connsiteX1" fmla="*/ 115697 w 115697"/>
              <a:gd name="connsiteY1" fmla="*/ 9905 h 602107"/>
              <a:gd name="connsiteX2" fmla="*/ 53466 w 115697"/>
              <a:gd name="connsiteY2" fmla="*/ 118236 h 602107"/>
              <a:gd name="connsiteX3" fmla="*/ 28955 w 115697"/>
              <a:gd name="connsiteY3" fmla="*/ 300990 h 602107"/>
              <a:gd name="connsiteX4" fmla="*/ 53466 w 115697"/>
              <a:gd name="connsiteY4" fmla="*/ 483743 h 602107"/>
              <a:gd name="connsiteX5" fmla="*/ 115697 w 115697"/>
              <a:gd name="connsiteY5" fmla="*/ 592201 h 602107"/>
              <a:gd name="connsiteX6" fmla="*/ 107061 w 115697"/>
              <a:gd name="connsiteY6" fmla="*/ 602107 h 602107"/>
              <a:gd name="connsiteX7" fmla="*/ 32003 w 115697"/>
              <a:gd name="connsiteY7" fmla="*/ 491998 h 602107"/>
              <a:gd name="connsiteX8" fmla="*/ 0 w 115697"/>
              <a:gd name="connsiteY8" fmla="*/ 300863 h 602107"/>
              <a:gd name="connsiteX9" fmla="*/ 32003 w 115697"/>
              <a:gd name="connsiteY9" fmla="*/ 109982 h 602107"/>
              <a:gd name="connsiteX10" fmla="*/ 107061 w 115697"/>
              <a:gd name="connsiteY10" fmla="*/ 0 h 602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15697" h="602107">
                <a:moveTo>
                  <a:pt x="107061" y="0"/>
                </a:moveTo>
                <a:lnTo>
                  <a:pt x="115697" y="9905"/>
                </a:lnTo>
                <a:cubicBezTo>
                  <a:pt x="90550" y="33147"/>
                  <a:pt x="69850" y="69215"/>
                  <a:pt x="53466" y="118236"/>
                </a:cubicBezTo>
                <a:cubicBezTo>
                  <a:pt x="37083" y="167259"/>
                  <a:pt x="28955" y="228219"/>
                  <a:pt x="28955" y="300990"/>
                </a:cubicBezTo>
                <a:cubicBezTo>
                  <a:pt x="28955" y="373888"/>
                  <a:pt x="37083" y="434721"/>
                  <a:pt x="53466" y="483743"/>
                </a:cubicBezTo>
                <a:cubicBezTo>
                  <a:pt x="69850" y="532765"/>
                  <a:pt x="90550" y="568960"/>
                  <a:pt x="115697" y="592201"/>
                </a:cubicBezTo>
                <a:lnTo>
                  <a:pt x="107061" y="602107"/>
                </a:lnTo>
                <a:cubicBezTo>
                  <a:pt x="78358" y="579628"/>
                  <a:pt x="53339" y="543052"/>
                  <a:pt x="32003" y="491998"/>
                </a:cubicBezTo>
                <a:cubicBezTo>
                  <a:pt x="10667" y="441071"/>
                  <a:pt x="0" y="377444"/>
                  <a:pt x="0" y="300863"/>
                </a:cubicBezTo>
                <a:cubicBezTo>
                  <a:pt x="0" y="224536"/>
                  <a:pt x="10667" y="160909"/>
                  <a:pt x="32003" y="109982"/>
                </a:cubicBezTo>
                <a:cubicBezTo>
                  <a:pt x="53339" y="59055"/>
                  <a:pt x="78358" y="22352"/>
                  <a:pt x="107061" y="0"/>
                </a:cubicBezTo>
              </a:path>
            </a:pathLst>
          </a:custGeom>
          <a:solidFill>
            <a:srgbClr val="d2533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34363" y="4914772"/>
            <a:ext cx="955547" cy="19811"/>
          </a:xfrm>
          <a:custGeom>
            <a:avLst/>
            <a:gdLst>
              <a:gd name="connsiteX0" fmla="*/ 0 w 955547"/>
              <a:gd name="connsiteY0" fmla="*/ 0 h 19811"/>
              <a:gd name="connsiteX1" fmla="*/ 477773 w 955547"/>
              <a:gd name="connsiteY1" fmla="*/ 0 h 19811"/>
              <a:gd name="connsiteX2" fmla="*/ 955547 w 955547"/>
              <a:gd name="connsiteY2" fmla="*/ 0 h 19811"/>
              <a:gd name="connsiteX3" fmla="*/ 955547 w 955547"/>
              <a:gd name="connsiteY3" fmla="*/ 19811 h 19811"/>
              <a:gd name="connsiteX4" fmla="*/ 477773 w 955547"/>
              <a:gd name="connsiteY4" fmla="*/ 19811 h 19811"/>
              <a:gd name="connsiteX5" fmla="*/ 0 w 955547"/>
              <a:gd name="connsiteY5" fmla="*/ 19811 h 19811"/>
              <a:gd name="connsiteX6" fmla="*/ 0 w 955547"/>
              <a:gd name="connsiteY6" fmla="*/ 0 h 198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55547" h="19811">
                <a:moveTo>
                  <a:pt x="0" y="0"/>
                </a:moveTo>
                <a:lnTo>
                  <a:pt x="477773" y="0"/>
                </a:lnTo>
                <a:lnTo>
                  <a:pt x="955547" y="0"/>
                </a:lnTo>
                <a:lnTo>
                  <a:pt x="955547" y="19811"/>
                </a:lnTo>
                <a:lnTo>
                  <a:pt x="477773" y="19811"/>
                </a:lnTo>
                <a:lnTo>
                  <a:pt x="0" y="19811"/>
                </a:lnTo>
                <a:lnTo>
                  <a:pt x="0" y="0"/>
                </a:lnTo>
              </a:path>
            </a:pathLst>
          </a:custGeom>
          <a:solidFill>
            <a:srgbClr val="d2533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410320" y="4539360"/>
            <a:ext cx="115697" cy="602107"/>
          </a:xfrm>
          <a:custGeom>
            <a:avLst/>
            <a:gdLst>
              <a:gd name="connsiteX0" fmla="*/ 8635 w 115697"/>
              <a:gd name="connsiteY0" fmla="*/ 0 h 602107"/>
              <a:gd name="connsiteX1" fmla="*/ 83693 w 115697"/>
              <a:gd name="connsiteY1" fmla="*/ 109982 h 602107"/>
              <a:gd name="connsiteX2" fmla="*/ 115697 w 115697"/>
              <a:gd name="connsiteY2" fmla="*/ 300863 h 602107"/>
              <a:gd name="connsiteX3" fmla="*/ 83693 w 115697"/>
              <a:gd name="connsiteY3" fmla="*/ 492125 h 602107"/>
              <a:gd name="connsiteX4" fmla="*/ 8635 w 115697"/>
              <a:gd name="connsiteY4" fmla="*/ 602107 h 602107"/>
              <a:gd name="connsiteX5" fmla="*/ 0 w 115697"/>
              <a:gd name="connsiteY5" fmla="*/ 592201 h 602107"/>
              <a:gd name="connsiteX6" fmla="*/ 62230 w 115697"/>
              <a:gd name="connsiteY6" fmla="*/ 483870 h 602107"/>
              <a:gd name="connsiteX7" fmla="*/ 86868 w 115697"/>
              <a:gd name="connsiteY7" fmla="*/ 301117 h 602107"/>
              <a:gd name="connsiteX8" fmla="*/ 62230 w 115697"/>
              <a:gd name="connsiteY8" fmla="*/ 118236 h 602107"/>
              <a:gd name="connsiteX9" fmla="*/ 0 w 115697"/>
              <a:gd name="connsiteY9" fmla="*/ 9905 h 602107"/>
              <a:gd name="connsiteX10" fmla="*/ 8635 w 115697"/>
              <a:gd name="connsiteY10" fmla="*/ 0 h 602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15697" h="602107">
                <a:moveTo>
                  <a:pt x="8635" y="0"/>
                </a:moveTo>
                <a:cubicBezTo>
                  <a:pt x="37338" y="22352"/>
                  <a:pt x="62357" y="59054"/>
                  <a:pt x="83693" y="109982"/>
                </a:cubicBezTo>
                <a:cubicBezTo>
                  <a:pt x="105029" y="161035"/>
                  <a:pt x="115697" y="224663"/>
                  <a:pt x="115697" y="300863"/>
                </a:cubicBezTo>
                <a:cubicBezTo>
                  <a:pt x="115697" y="377444"/>
                  <a:pt x="105029" y="441071"/>
                  <a:pt x="83693" y="492125"/>
                </a:cubicBezTo>
                <a:cubicBezTo>
                  <a:pt x="62357" y="543052"/>
                  <a:pt x="37338" y="579754"/>
                  <a:pt x="8635" y="602107"/>
                </a:cubicBezTo>
                <a:lnTo>
                  <a:pt x="0" y="592201"/>
                </a:lnTo>
                <a:cubicBezTo>
                  <a:pt x="25146" y="568960"/>
                  <a:pt x="45847" y="532892"/>
                  <a:pt x="62230" y="483870"/>
                </a:cubicBezTo>
                <a:cubicBezTo>
                  <a:pt x="78613" y="434848"/>
                  <a:pt x="86868" y="373888"/>
                  <a:pt x="86868" y="301117"/>
                </a:cubicBezTo>
                <a:cubicBezTo>
                  <a:pt x="86868" y="228219"/>
                  <a:pt x="78613" y="167259"/>
                  <a:pt x="62230" y="118236"/>
                </a:cubicBezTo>
                <a:cubicBezTo>
                  <a:pt x="45847" y="69342"/>
                  <a:pt x="25146" y="33147"/>
                  <a:pt x="0" y="9905"/>
                </a:cubicBezTo>
                <a:lnTo>
                  <a:pt x="8635" y="0"/>
                </a:lnTo>
              </a:path>
            </a:pathLst>
          </a:custGeom>
          <a:solidFill>
            <a:srgbClr val="d2533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11897" y="4539360"/>
            <a:ext cx="115697" cy="602107"/>
          </a:xfrm>
          <a:custGeom>
            <a:avLst/>
            <a:gdLst>
              <a:gd name="connsiteX0" fmla="*/ 107060 w 115697"/>
              <a:gd name="connsiteY0" fmla="*/ 0 h 602107"/>
              <a:gd name="connsiteX1" fmla="*/ 115696 w 115697"/>
              <a:gd name="connsiteY1" fmla="*/ 9905 h 602107"/>
              <a:gd name="connsiteX2" fmla="*/ 53467 w 115697"/>
              <a:gd name="connsiteY2" fmla="*/ 118236 h 602107"/>
              <a:gd name="connsiteX3" fmla="*/ 28956 w 115697"/>
              <a:gd name="connsiteY3" fmla="*/ 301117 h 602107"/>
              <a:gd name="connsiteX4" fmla="*/ 53467 w 115697"/>
              <a:gd name="connsiteY4" fmla="*/ 483870 h 602107"/>
              <a:gd name="connsiteX5" fmla="*/ 115696 w 115697"/>
              <a:gd name="connsiteY5" fmla="*/ 592201 h 602107"/>
              <a:gd name="connsiteX6" fmla="*/ 107060 w 115697"/>
              <a:gd name="connsiteY6" fmla="*/ 602107 h 602107"/>
              <a:gd name="connsiteX7" fmla="*/ 32004 w 115697"/>
              <a:gd name="connsiteY7" fmla="*/ 492125 h 602107"/>
              <a:gd name="connsiteX8" fmla="*/ 0 w 115697"/>
              <a:gd name="connsiteY8" fmla="*/ 300863 h 602107"/>
              <a:gd name="connsiteX9" fmla="*/ 32004 w 115697"/>
              <a:gd name="connsiteY9" fmla="*/ 109982 h 602107"/>
              <a:gd name="connsiteX10" fmla="*/ 107060 w 115697"/>
              <a:gd name="connsiteY10" fmla="*/ 0 h 602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15697" h="602107">
                <a:moveTo>
                  <a:pt x="107060" y="0"/>
                </a:moveTo>
                <a:lnTo>
                  <a:pt x="115696" y="9905"/>
                </a:lnTo>
                <a:cubicBezTo>
                  <a:pt x="90551" y="33147"/>
                  <a:pt x="69850" y="69342"/>
                  <a:pt x="53467" y="118236"/>
                </a:cubicBezTo>
                <a:cubicBezTo>
                  <a:pt x="37083" y="167259"/>
                  <a:pt x="28956" y="228219"/>
                  <a:pt x="28956" y="301117"/>
                </a:cubicBezTo>
                <a:cubicBezTo>
                  <a:pt x="28956" y="373888"/>
                  <a:pt x="37083" y="434848"/>
                  <a:pt x="53467" y="483870"/>
                </a:cubicBezTo>
                <a:cubicBezTo>
                  <a:pt x="69850" y="532892"/>
                  <a:pt x="90551" y="568960"/>
                  <a:pt x="115696" y="592201"/>
                </a:cubicBezTo>
                <a:lnTo>
                  <a:pt x="107060" y="602107"/>
                </a:lnTo>
                <a:cubicBezTo>
                  <a:pt x="78358" y="579754"/>
                  <a:pt x="53340" y="543052"/>
                  <a:pt x="32004" y="492125"/>
                </a:cubicBezTo>
                <a:cubicBezTo>
                  <a:pt x="10668" y="441071"/>
                  <a:pt x="0" y="377444"/>
                  <a:pt x="0" y="300863"/>
                </a:cubicBezTo>
                <a:cubicBezTo>
                  <a:pt x="0" y="224663"/>
                  <a:pt x="10668" y="161035"/>
                  <a:pt x="32004" y="109982"/>
                </a:cubicBezTo>
                <a:cubicBezTo>
                  <a:pt x="53340" y="59054"/>
                  <a:pt x="78358" y="22352"/>
                  <a:pt x="107060" y="0"/>
                </a:cubicBezTo>
              </a:path>
            </a:pathLst>
          </a:custGeom>
          <a:solidFill>
            <a:srgbClr val="d2533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37501" y="4830698"/>
            <a:ext cx="963167" cy="19811"/>
          </a:xfrm>
          <a:custGeom>
            <a:avLst/>
            <a:gdLst>
              <a:gd name="connsiteX0" fmla="*/ 0 w 963167"/>
              <a:gd name="connsiteY0" fmla="*/ 0 h 19811"/>
              <a:gd name="connsiteX1" fmla="*/ 481583 w 963167"/>
              <a:gd name="connsiteY1" fmla="*/ 0 h 19811"/>
              <a:gd name="connsiteX2" fmla="*/ 963167 w 963167"/>
              <a:gd name="connsiteY2" fmla="*/ 0 h 19811"/>
              <a:gd name="connsiteX3" fmla="*/ 963167 w 963167"/>
              <a:gd name="connsiteY3" fmla="*/ 19811 h 19811"/>
              <a:gd name="connsiteX4" fmla="*/ 481583 w 963167"/>
              <a:gd name="connsiteY4" fmla="*/ 19811 h 19811"/>
              <a:gd name="connsiteX5" fmla="*/ 0 w 963167"/>
              <a:gd name="connsiteY5" fmla="*/ 19811 h 19811"/>
              <a:gd name="connsiteX6" fmla="*/ 0 w 963167"/>
              <a:gd name="connsiteY6" fmla="*/ 0 h 198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63167" h="19811">
                <a:moveTo>
                  <a:pt x="0" y="0"/>
                </a:moveTo>
                <a:lnTo>
                  <a:pt x="481583" y="0"/>
                </a:lnTo>
                <a:lnTo>
                  <a:pt x="963167" y="0"/>
                </a:lnTo>
                <a:lnTo>
                  <a:pt x="963167" y="19811"/>
                </a:lnTo>
                <a:lnTo>
                  <a:pt x="481583" y="19811"/>
                </a:lnTo>
                <a:lnTo>
                  <a:pt x="0" y="19811"/>
                </a:lnTo>
                <a:lnTo>
                  <a:pt x="0" y="0"/>
                </a:lnTo>
              </a:path>
            </a:pathLst>
          </a:custGeom>
          <a:solidFill>
            <a:srgbClr val="d2533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74432" y="3459226"/>
            <a:ext cx="115570" cy="602107"/>
          </a:xfrm>
          <a:custGeom>
            <a:avLst/>
            <a:gdLst>
              <a:gd name="connsiteX0" fmla="*/ 8635 w 115570"/>
              <a:gd name="connsiteY0" fmla="*/ 0 h 602107"/>
              <a:gd name="connsiteX1" fmla="*/ 83566 w 115570"/>
              <a:gd name="connsiteY1" fmla="*/ 110108 h 602107"/>
              <a:gd name="connsiteX2" fmla="*/ 115570 w 115570"/>
              <a:gd name="connsiteY2" fmla="*/ 300863 h 602107"/>
              <a:gd name="connsiteX3" fmla="*/ 83566 w 115570"/>
              <a:gd name="connsiteY3" fmla="*/ 492125 h 602107"/>
              <a:gd name="connsiteX4" fmla="*/ 8635 w 115570"/>
              <a:gd name="connsiteY4" fmla="*/ 602107 h 602107"/>
              <a:gd name="connsiteX5" fmla="*/ 0 w 115570"/>
              <a:gd name="connsiteY5" fmla="*/ 592201 h 602107"/>
              <a:gd name="connsiteX6" fmla="*/ 62103 w 115570"/>
              <a:gd name="connsiteY6" fmla="*/ 483870 h 602107"/>
              <a:gd name="connsiteX7" fmla="*/ 86741 w 115570"/>
              <a:gd name="connsiteY7" fmla="*/ 301116 h 602107"/>
              <a:gd name="connsiteX8" fmla="*/ 62103 w 115570"/>
              <a:gd name="connsiteY8" fmla="*/ 118364 h 602107"/>
              <a:gd name="connsiteX9" fmla="*/ 0 w 115570"/>
              <a:gd name="connsiteY9" fmla="*/ 9905 h 602107"/>
              <a:gd name="connsiteX10" fmla="*/ 8635 w 115570"/>
              <a:gd name="connsiteY10" fmla="*/ 0 h 602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15570" h="602107">
                <a:moveTo>
                  <a:pt x="8635" y="0"/>
                </a:moveTo>
                <a:cubicBezTo>
                  <a:pt x="37210" y="22352"/>
                  <a:pt x="62230" y="59054"/>
                  <a:pt x="83566" y="110108"/>
                </a:cubicBezTo>
                <a:cubicBezTo>
                  <a:pt x="104902" y="161035"/>
                  <a:pt x="115570" y="224663"/>
                  <a:pt x="115570" y="300863"/>
                </a:cubicBezTo>
                <a:cubicBezTo>
                  <a:pt x="115570" y="377444"/>
                  <a:pt x="104902" y="441197"/>
                  <a:pt x="83566" y="492125"/>
                </a:cubicBezTo>
                <a:cubicBezTo>
                  <a:pt x="62230" y="543052"/>
                  <a:pt x="37210" y="579754"/>
                  <a:pt x="8635" y="602107"/>
                </a:cubicBezTo>
                <a:lnTo>
                  <a:pt x="0" y="592201"/>
                </a:lnTo>
                <a:cubicBezTo>
                  <a:pt x="25019" y="568959"/>
                  <a:pt x="45847" y="532891"/>
                  <a:pt x="62103" y="483870"/>
                </a:cubicBezTo>
                <a:cubicBezTo>
                  <a:pt x="78485" y="434847"/>
                  <a:pt x="86741" y="373888"/>
                  <a:pt x="86741" y="301116"/>
                </a:cubicBezTo>
                <a:cubicBezTo>
                  <a:pt x="86741" y="228219"/>
                  <a:pt x="78485" y="167385"/>
                  <a:pt x="62103" y="118364"/>
                </a:cubicBezTo>
                <a:cubicBezTo>
                  <a:pt x="45847" y="69341"/>
                  <a:pt x="25019" y="33146"/>
                  <a:pt x="0" y="9905"/>
                </a:cubicBezTo>
                <a:lnTo>
                  <a:pt x="8635" y="0"/>
                </a:lnTo>
              </a:path>
            </a:pathLst>
          </a:custGeom>
          <a:solidFill>
            <a:srgbClr val="d2533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82867" y="3459226"/>
            <a:ext cx="115570" cy="602107"/>
          </a:xfrm>
          <a:custGeom>
            <a:avLst/>
            <a:gdLst>
              <a:gd name="connsiteX0" fmla="*/ 106934 w 115570"/>
              <a:gd name="connsiteY0" fmla="*/ 0 h 602107"/>
              <a:gd name="connsiteX1" fmla="*/ 115570 w 115570"/>
              <a:gd name="connsiteY1" fmla="*/ 9905 h 602107"/>
              <a:gd name="connsiteX2" fmla="*/ 53340 w 115570"/>
              <a:gd name="connsiteY2" fmla="*/ 118364 h 602107"/>
              <a:gd name="connsiteX3" fmla="*/ 28828 w 115570"/>
              <a:gd name="connsiteY3" fmla="*/ 301116 h 602107"/>
              <a:gd name="connsiteX4" fmla="*/ 53340 w 115570"/>
              <a:gd name="connsiteY4" fmla="*/ 483870 h 602107"/>
              <a:gd name="connsiteX5" fmla="*/ 115570 w 115570"/>
              <a:gd name="connsiteY5" fmla="*/ 592201 h 602107"/>
              <a:gd name="connsiteX6" fmla="*/ 106934 w 115570"/>
              <a:gd name="connsiteY6" fmla="*/ 602107 h 602107"/>
              <a:gd name="connsiteX7" fmla="*/ 32003 w 115570"/>
              <a:gd name="connsiteY7" fmla="*/ 492125 h 602107"/>
              <a:gd name="connsiteX8" fmla="*/ 0 w 115570"/>
              <a:gd name="connsiteY8" fmla="*/ 300863 h 602107"/>
              <a:gd name="connsiteX9" fmla="*/ 32003 w 115570"/>
              <a:gd name="connsiteY9" fmla="*/ 110108 h 602107"/>
              <a:gd name="connsiteX10" fmla="*/ 106934 w 115570"/>
              <a:gd name="connsiteY10" fmla="*/ 0 h 602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15570" h="602107">
                <a:moveTo>
                  <a:pt x="106934" y="0"/>
                </a:moveTo>
                <a:lnTo>
                  <a:pt x="115570" y="9905"/>
                </a:lnTo>
                <a:cubicBezTo>
                  <a:pt x="90551" y="33146"/>
                  <a:pt x="69722" y="69341"/>
                  <a:pt x="53340" y="118364"/>
                </a:cubicBezTo>
                <a:cubicBezTo>
                  <a:pt x="36957" y="167385"/>
                  <a:pt x="28828" y="228219"/>
                  <a:pt x="28828" y="301116"/>
                </a:cubicBezTo>
                <a:cubicBezTo>
                  <a:pt x="28828" y="373888"/>
                  <a:pt x="36957" y="434847"/>
                  <a:pt x="53340" y="483870"/>
                </a:cubicBezTo>
                <a:cubicBezTo>
                  <a:pt x="69722" y="532891"/>
                  <a:pt x="90551" y="568959"/>
                  <a:pt x="115570" y="592201"/>
                </a:cubicBezTo>
                <a:lnTo>
                  <a:pt x="106934" y="602107"/>
                </a:lnTo>
                <a:cubicBezTo>
                  <a:pt x="78232" y="579754"/>
                  <a:pt x="53340" y="543052"/>
                  <a:pt x="32003" y="492125"/>
                </a:cubicBezTo>
                <a:cubicBezTo>
                  <a:pt x="10667" y="441197"/>
                  <a:pt x="0" y="377444"/>
                  <a:pt x="0" y="300863"/>
                </a:cubicBezTo>
                <a:cubicBezTo>
                  <a:pt x="0" y="224663"/>
                  <a:pt x="10667" y="161035"/>
                  <a:pt x="32003" y="110108"/>
                </a:cubicBezTo>
                <a:cubicBezTo>
                  <a:pt x="53340" y="59054"/>
                  <a:pt x="78232" y="22352"/>
                  <a:pt x="106934" y="0"/>
                </a:cubicBezTo>
              </a:path>
            </a:pathLst>
          </a:custGeom>
          <a:solidFill>
            <a:srgbClr val="d2533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08344" y="3750564"/>
            <a:ext cx="955548" cy="19811"/>
          </a:xfrm>
          <a:custGeom>
            <a:avLst/>
            <a:gdLst>
              <a:gd name="connsiteX0" fmla="*/ 0 w 955548"/>
              <a:gd name="connsiteY0" fmla="*/ 0 h 19811"/>
              <a:gd name="connsiteX1" fmla="*/ 477774 w 955548"/>
              <a:gd name="connsiteY1" fmla="*/ 0 h 19811"/>
              <a:gd name="connsiteX2" fmla="*/ 955548 w 955548"/>
              <a:gd name="connsiteY2" fmla="*/ 0 h 19811"/>
              <a:gd name="connsiteX3" fmla="*/ 955548 w 955548"/>
              <a:gd name="connsiteY3" fmla="*/ 19811 h 19811"/>
              <a:gd name="connsiteX4" fmla="*/ 477774 w 955548"/>
              <a:gd name="connsiteY4" fmla="*/ 19811 h 19811"/>
              <a:gd name="connsiteX5" fmla="*/ 0 w 955548"/>
              <a:gd name="connsiteY5" fmla="*/ 19811 h 19811"/>
              <a:gd name="connsiteX6" fmla="*/ 0 w 955548"/>
              <a:gd name="connsiteY6" fmla="*/ 0 h 198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55548" h="19811">
                <a:moveTo>
                  <a:pt x="0" y="0"/>
                </a:moveTo>
                <a:lnTo>
                  <a:pt x="477774" y="0"/>
                </a:lnTo>
                <a:lnTo>
                  <a:pt x="955548" y="0"/>
                </a:lnTo>
                <a:lnTo>
                  <a:pt x="955548" y="19811"/>
                </a:lnTo>
                <a:lnTo>
                  <a:pt x="477774" y="19811"/>
                </a:lnTo>
                <a:lnTo>
                  <a:pt x="0" y="19811"/>
                </a:lnTo>
                <a:lnTo>
                  <a:pt x="0" y="0"/>
                </a:lnTo>
              </a:path>
            </a:pathLst>
          </a:custGeom>
          <a:solidFill>
            <a:srgbClr val="d2533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08731" y="3421502"/>
            <a:ext cx="4433316" cy="2600296"/>
          </a:xfrm>
          <a:custGeom>
            <a:avLst/>
            <a:gdLst>
              <a:gd name="connsiteX0" fmla="*/ 12573 w 4433316"/>
              <a:gd name="connsiteY0" fmla="*/ 871986 h 2600296"/>
              <a:gd name="connsiteX1" fmla="*/ 1003173 w 4433316"/>
              <a:gd name="connsiteY1" fmla="*/ 79379 h 2600296"/>
              <a:gd name="connsiteX2" fmla="*/ 3430143 w 4433316"/>
              <a:gd name="connsiteY2" fmla="*/ 2407619 h 2600296"/>
              <a:gd name="connsiteX3" fmla="*/ 4420743 w 4433316"/>
              <a:gd name="connsiteY3" fmla="*/ 2259017 h 26002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433316" h="2600296">
                <a:moveTo>
                  <a:pt x="12573" y="871986"/>
                </a:moveTo>
                <a:cubicBezTo>
                  <a:pt x="223012" y="347730"/>
                  <a:pt x="433578" y="-176525"/>
                  <a:pt x="1003173" y="79379"/>
                </a:cubicBezTo>
                <a:cubicBezTo>
                  <a:pt x="1572768" y="335411"/>
                  <a:pt x="2860548" y="2044323"/>
                  <a:pt x="3430143" y="2407619"/>
                </a:cubicBezTo>
                <a:cubicBezTo>
                  <a:pt x="3999737" y="2770890"/>
                  <a:pt x="4210176" y="2514947"/>
                  <a:pt x="4420743" y="2259017"/>
                </a:cubicBezTo>
              </a:path>
            </a:pathLst>
          </a:custGeom>
          <a:ln w="254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530600"/>
            <a:ext cx="749300" cy="1130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0300" y="3822700"/>
            <a:ext cx="254000" cy="622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4851400"/>
            <a:ext cx="342900" cy="622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38500" y="6248400"/>
            <a:ext cx="3314700" cy="101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87500" y="1625600"/>
            <a:ext cx="406400" cy="140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67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127000" algn="l"/>
              </a:tabLst>
            </a:pP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67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70100" y="2070100"/>
            <a:ext cx="4584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𝑑𝑥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≈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ℎ𝑓</a:t>
            </a:r>
            <a:r>
              <a:rPr lang="en-US" altLang="zh-CN" sz="20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ℎ𝑓</a:t>
            </a:r>
            <a:r>
              <a:rPr lang="en-US" altLang="zh-CN" sz="20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ℎ𝑓</a:t>
            </a:r>
            <a:r>
              <a:rPr lang="en-US" altLang="zh-CN" sz="20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ℎ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18300" y="1663700"/>
            <a:ext cx="508000" cy="128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38100" algn="l"/>
              </a:tabLst>
            </a:pP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𝑛−1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𝑖=0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89800" y="2070100"/>
            <a:ext cx="228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20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6900" y="4724400"/>
            <a:ext cx="825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175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52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𝑓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25600" y="4508500"/>
            <a:ext cx="9398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393700" algn="l"/>
              </a:tabLst>
            </a:pP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752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752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1</a:t>
            </a:r>
          </a:p>
          <a:p>
            <a:pPr>
              <a:lnSpc>
                <a:spcPts val="30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00800" y="4648200"/>
            <a:ext cx="812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175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52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𝑓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29500" y="4432300"/>
            <a:ext cx="9398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393700" algn="l"/>
              </a:tabLst>
            </a:pP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752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752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3</a:t>
            </a:r>
          </a:p>
          <a:p>
            <a:pPr>
              <a:lnSpc>
                <a:spcPts val="30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70500" y="3568700"/>
            <a:ext cx="812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175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52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𝑓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99200" y="3352800"/>
            <a:ext cx="9398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393700" algn="l"/>
              </a:tabLst>
            </a:pP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752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752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2</a:t>
            </a:r>
          </a:p>
          <a:p>
            <a:pPr>
              <a:lnSpc>
                <a:spcPts val="30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83000" y="6324600"/>
            <a:ext cx="1651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ℎ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87900" y="6324600"/>
            <a:ext cx="1651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ℎ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80100" y="6324600"/>
            <a:ext cx="1651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ℎ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62300" y="5778500"/>
            <a:ext cx="279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75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16400" y="5791200"/>
            <a:ext cx="279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08600" y="5791200"/>
            <a:ext cx="279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00800" y="5511800"/>
            <a:ext cx="279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65100"/>
            <a:ext cx="29464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							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Midpoint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Rule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97576" y="2503551"/>
            <a:ext cx="109855" cy="329564"/>
          </a:xfrm>
          <a:custGeom>
            <a:avLst/>
            <a:gdLst>
              <a:gd name="connsiteX0" fmla="*/ 4698 w 109855"/>
              <a:gd name="connsiteY0" fmla="*/ 0 h 329564"/>
              <a:gd name="connsiteX1" fmla="*/ 82677 w 109855"/>
              <a:gd name="connsiteY1" fmla="*/ 57784 h 329564"/>
              <a:gd name="connsiteX2" fmla="*/ 109854 w 109855"/>
              <a:gd name="connsiteY2" fmla="*/ 164845 h 329564"/>
              <a:gd name="connsiteX3" fmla="*/ 82677 w 109855"/>
              <a:gd name="connsiteY3" fmla="*/ 272033 h 329564"/>
              <a:gd name="connsiteX4" fmla="*/ 4698 w 109855"/>
              <a:gd name="connsiteY4" fmla="*/ 329564 h 329564"/>
              <a:gd name="connsiteX5" fmla="*/ 508 w 109855"/>
              <a:gd name="connsiteY5" fmla="*/ 316229 h 329564"/>
              <a:gd name="connsiteX6" fmla="*/ 60197 w 109855"/>
              <a:gd name="connsiteY6" fmla="*/ 263397 h 329564"/>
              <a:gd name="connsiteX7" fmla="*/ 79755 w 109855"/>
              <a:gd name="connsiteY7" fmla="*/ 163194 h 329564"/>
              <a:gd name="connsiteX8" fmla="*/ 60325 w 109855"/>
              <a:gd name="connsiteY8" fmla="*/ 65531 h 329564"/>
              <a:gd name="connsiteX9" fmla="*/ 0 w 109855"/>
              <a:gd name="connsiteY9" fmla="*/ 13334 h 329564"/>
              <a:gd name="connsiteX10" fmla="*/ 4698 w 109855"/>
              <a:gd name="connsiteY10" fmla="*/ 0 h 3295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9855" h="329564">
                <a:moveTo>
                  <a:pt x="4698" y="0"/>
                </a:moveTo>
                <a:cubicBezTo>
                  <a:pt x="38480" y="8889"/>
                  <a:pt x="64515" y="28194"/>
                  <a:pt x="82677" y="57784"/>
                </a:cubicBezTo>
                <a:cubicBezTo>
                  <a:pt x="100710" y="87375"/>
                  <a:pt x="109854" y="123063"/>
                  <a:pt x="109854" y="164845"/>
                </a:cubicBezTo>
                <a:cubicBezTo>
                  <a:pt x="109854" y="206882"/>
                  <a:pt x="100838" y="242569"/>
                  <a:pt x="82677" y="272033"/>
                </a:cubicBezTo>
                <a:cubicBezTo>
                  <a:pt x="64642" y="301497"/>
                  <a:pt x="38608" y="320675"/>
                  <a:pt x="4698" y="329564"/>
                </a:cubicBezTo>
                <a:lnTo>
                  <a:pt x="508" y="316229"/>
                </a:lnTo>
                <a:cubicBezTo>
                  <a:pt x="27304" y="307339"/>
                  <a:pt x="47116" y="289686"/>
                  <a:pt x="60197" y="263397"/>
                </a:cubicBezTo>
                <a:cubicBezTo>
                  <a:pt x="73278" y="237108"/>
                  <a:pt x="79755" y="203707"/>
                  <a:pt x="79755" y="163194"/>
                </a:cubicBezTo>
                <a:cubicBezTo>
                  <a:pt x="79755" y="123951"/>
                  <a:pt x="73278" y="91439"/>
                  <a:pt x="60325" y="65531"/>
                </a:cubicBezTo>
                <a:cubicBezTo>
                  <a:pt x="47370" y="39750"/>
                  <a:pt x="27177" y="22351"/>
                  <a:pt x="0" y="13334"/>
                </a:cubicBezTo>
                <a:lnTo>
                  <a:pt x="4698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77028" y="2503551"/>
            <a:ext cx="109854" cy="329564"/>
          </a:xfrm>
          <a:custGeom>
            <a:avLst/>
            <a:gdLst>
              <a:gd name="connsiteX0" fmla="*/ 105155 w 109854"/>
              <a:gd name="connsiteY0" fmla="*/ 0 h 329564"/>
              <a:gd name="connsiteX1" fmla="*/ 109854 w 109854"/>
              <a:gd name="connsiteY1" fmla="*/ 13334 h 329564"/>
              <a:gd name="connsiteX2" fmla="*/ 49656 w 109854"/>
              <a:gd name="connsiteY2" fmla="*/ 65531 h 329564"/>
              <a:gd name="connsiteX3" fmla="*/ 30098 w 109854"/>
              <a:gd name="connsiteY3" fmla="*/ 163194 h 329564"/>
              <a:gd name="connsiteX4" fmla="*/ 49656 w 109854"/>
              <a:gd name="connsiteY4" fmla="*/ 263397 h 329564"/>
              <a:gd name="connsiteX5" fmla="*/ 109346 w 109854"/>
              <a:gd name="connsiteY5" fmla="*/ 316229 h 329564"/>
              <a:gd name="connsiteX6" fmla="*/ 105155 w 109854"/>
              <a:gd name="connsiteY6" fmla="*/ 329564 h 329564"/>
              <a:gd name="connsiteX7" fmla="*/ 27177 w 109854"/>
              <a:gd name="connsiteY7" fmla="*/ 272033 h 329564"/>
              <a:gd name="connsiteX8" fmla="*/ 0 w 109854"/>
              <a:gd name="connsiteY8" fmla="*/ 164845 h 329564"/>
              <a:gd name="connsiteX9" fmla="*/ 27177 w 109854"/>
              <a:gd name="connsiteY9" fmla="*/ 57784 h 329564"/>
              <a:gd name="connsiteX10" fmla="*/ 105155 w 109854"/>
              <a:gd name="connsiteY10" fmla="*/ 0 h 3295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9854" h="329564">
                <a:moveTo>
                  <a:pt x="105155" y="0"/>
                </a:moveTo>
                <a:lnTo>
                  <a:pt x="109854" y="13334"/>
                </a:lnTo>
                <a:cubicBezTo>
                  <a:pt x="82803" y="22351"/>
                  <a:pt x="62610" y="39750"/>
                  <a:pt x="49656" y="65531"/>
                </a:cubicBezTo>
                <a:cubicBezTo>
                  <a:pt x="36575" y="91439"/>
                  <a:pt x="30098" y="123951"/>
                  <a:pt x="30098" y="163194"/>
                </a:cubicBezTo>
                <a:cubicBezTo>
                  <a:pt x="30098" y="203707"/>
                  <a:pt x="36575" y="237108"/>
                  <a:pt x="49656" y="263397"/>
                </a:cubicBezTo>
                <a:cubicBezTo>
                  <a:pt x="62610" y="289686"/>
                  <a:pt x="82550" y="307339"/>
                  <a:pt x="109346" y="316229"/>
                </a:cubicBezTo>
                <a:lnTo>
                  <a:pt x="105155" y="329564"/>
                </a:lnTo>
                <a:cubicBezTo>
                  <a:pt x="71246" y="320675"/>
                  <a:pt x="45211" y="301497"/>
                  <a:pt x="27177" y="272033"/>
                </a:cubicBezTo>
                <a:cubicBezTo>
                  <a:pt x="9016" y="242569"/>
                  <a:pt x="0" y="206882"/>
                  <a:pt x="0" y="164845"/>
                </a:cubicBezTo>
                <a:cubicBezTo>
                  <a:pt x="0" y="123063"/>
                  <a:pt x="9143" y="87375"/>
                  <a:pt x="27177" y="57784"/>
                </a:cubicBezTo>
                <a:cubicBezTo>
                  <a:pt x="45338" y="28194"/>
                  <a:pt x="71373" y="8889"/>
                  <a:pt x="105155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78092" y="2503551"/>
            <a:ext cx="109854" cy="329564"/>
          </a:xfrm>
          <a:custGeom>
            <a:avLst/>
            <a:gdLst>
              <a:gd name="connsiteX0" fmla="*/ 4698 w 109854"/>
              <a:gd name="connsiteY0" fmla="*/ 0 h 329564"/>
              <a:gd name="connsiteX1" fmla="*/ 82676 w 109854"/>
              <a:gd name="connsiteY1" fmla="*/ 57784 h 329564"/>
              <a:gd name="connsiteX2" fmla="*/ 109854 w 109854"/>
              <a:gd name="connsiteY2" fmla="*/ 164845 h 329564"/>
              <a:gd name="connsiteX3" fmla="*/ 82676 w 109854"/>
              <a:gd name="connsiteY3" fmla="*/ 272033 h 329564"/>
              <a:gd name="connsiteX4" fmla="*/ 4698 w 109854"/>
              <a:gd name="connsiteY4" fmla="*/ 329564 h 329564"/>
              <a:gd name="connsiteX5" fmla="*/ 507 w 109854"/>
              <a:gd name="connsiteY5" fmla="*/ 316229 h 329564"/>
              <a:gd name="connsiteX6" fmla="*/ 60197 w 109854"/>
              <a:gd name="connsiteY6" fmla="*/ 263397 h 329564"/>
              <a:gd name="connsiteX7" fmla="*/ 79755 w 109854"/>
              <a:gd name="connsiteY7" fmla="*/ 163194 h 329564"/>
              <a:gd name="connsiteX8" fmla="*/ 60325 w 109854"/>
              <a:gd name="connsiteY8" fmla="*/ 65531 h 329564"/>
              <a:gd name="connsiteX9" fmla="*/ 0 w 109854"/>
              <a:gd name="connsiteY9" fmla="*/ 13334 h 329564"/>
              <a:gd name="connsiteX10" fmla="*/ 4698 w 109854"/>
              <a:gd name="connsiteY10" fmla="*/ 0 h 3295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9854" h="329564">
                <a:moveTo>
                  <a:pt x="4698" y="0"/>
                </a:moveTo>
                <a:cubicBezTo>
                  <a:pt x="38480" y="8889"/>
                  <a:pt x="64515" y="28194"/>
                  <a:pt x="82676" y="57784"/>
                </a:cubicBezTo>
                <a:cubicBezTo>
                  <a:pt x="100710" y="87375"/>
                  <a:pt x="109854" y="123063"/>
                  <a:pt x="109854" y="164845"/>
                </a:cubicBezTo>
                <a:cubicBezTo>
                  <a:pt x="109854" y="206882"/>
                  <a:pt x="100838" y="242569"/>
                  <a:pt x="82676" y="272033"/>
                </a:cubicBezTo>
                <a:cubicBezTo>
                  <a:pt x="64642" y="301497"/>
                  <a:pt x="38607" y="320675"/>
                  <a:pt x="4698" y="329564"/>
                </a:cubicBezTo>
                <a:lnTo>
                  <a:pt x="507" y="316229"/>
                </a:lnTo>
                <a:cubicBezTo>
                  <a:pt x="27304" y="307339"/>
                  <a:pt x="47116" y="289686"/>
                  <a:pt x="60197" y="263397"/>
                </a:cubicBezTo>
                <a:cubicBezTo>
                  <a:pt x="73278" y="237108"/>
                  <a:pt x="79755" y="203707"/>
                  <a:pt x="79755" y="163194"/>
                </a:cubicBezTo>
                <a:cubicBezTo>
                  <a:pt x="79755" y="123951"/>
                  <a:pt x="73278" y="91439"/>
                  <a:pt x="60325" y="65531"/>
                </a:cubicBezTo>
                <a:cubicBezTo>
                  <a:pt x="47370" y="39750"/>
                  <a:pt x="27177" y="22351"/>
                  <a:pt x="0" y="13334"/>
                </a:cubicBezTo>
                <a:lnTo>
                  <a:pt x="4698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57544" y="2503551"/>
            <a:ext cx="109854" cy="329564"/>
          </a:xfrm>
          <a:custGeom>
            <a:avLst/>
            <a:gdLst>
              <a:gd name="connsiteX0" fmla="*/ 105155 w 109854"/>
              <a:gd name="connsiteY0" fmla="*/ 0 h 329564"/>
              <a:gd name="connsiteX1" fmla="*/ 109854 w 109854"/>
              <a:gd name="connsiteY1" fmla="*/ 13334 h 329564"/>
              <a:gd name="connsiteX2" fmla="*/ 49657 w 109854"/>
              <a:gd name="connsiteY2" fmla="*/ 65531 h 329564"/>
              <a:gd name="connsiteX3" fmla="*/ 30098 w 109854"/>
              <a:gd name="connsiteY3" fmla="*/ 163194 h 329564"/>
              <a:gd name="connsiteX4" fmla="*/ 49657 w 109854"/>
              <a:gd name="connsiteY4" fmla="*/ 263397 h 329564"/>
              <a:gd name="connsiteX5" fmla="*/ 109346 w 109854"/>
              <a:gd name="connsiteY5" fmla="*/ 316229 h 329564"/>
              <a:gd name="connsiteX6" fmla="*/ 105155 w 109854"/>
              <a:gd name="connsiteY6" fmla="*/ 329564 h 329564"/>
              <a:gd name="connsiteX7" fmla="*/ 27177 w 109854"/>
              <a:gd name="connsiteY7" fmla="*/ 272033 h 329564"/>
              <a:gd name="connsiteX8" fmla="*/ 0 w 109854"/>
              <a:gd name="connsiteY8" fmla="*/ 164845 h 329564"/>
              <a:gd name="connsiteX9" fmla="*/ 27177 w 109854"/>
              <a:gd name="connsiteY9" fmla="*/ 57784 h 329564"/>
              <a:gd name="connsiteX10" fmla="*/ 105155 w 109854"/>
              <a:gd name="connsiteY10" fmla="*/ 0 h 3295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9854" h="329564">
                <a:moveTo>
                  <a:pt x="105155" y="0"/>
                </a:moveTo>
                <a:lnTo>
                  <a:pt x="109854" y="13334"/>
                </a:lnTo>
                <a:cubicBezTo>
                  <a:pt x="82803" y="22351"/>
                  <a:pt x="62610" y="39750"/>
                  <a:pt x="49657" y="65531"/>
                </a:cubicBezTo>
                <a:cubicBezTo>
                  <a:pt x="36576" y="91439"/>
                  <a:pt x="30098" y="123951"/>
                  <a:pt x="30098" y="163194"/>
                </a:cubicBezTo>
                <a:cubicBezTo>
                  <a:pt x="30098" y="203707"/>
                  <a:pt x="36576" y="237108"/>
                  <a:pt x="49657" y="263397"/>
                </a:cubicBezTo>
                <a:cubicBezTo>
                  <a:pt x="62610" y="289686"/>
                  <a:pt x="82550" y="307339"/>
                  <a:pt x="109346" y="316229"/>
                </a:cubicBezTo>
                <a:lnTo>
                  <a:pt x="105155" y="329564"/>
                </a:lnTo>
                <a:cubicBezTo>
                  <a:pt x="71246" y="320675"/>
                  <a:pt x="45211" y="301497"/>
                  <a:pt x="27177" y="272033"/>
                </a:cubicBezTo>
                <a:cubicBezTo>
                  <a:pt x="9016" y="242569"/>
                  <a:pt x="0" y="206882"/>
                  <a:pt x="0" y="164845"/>
                </a:cubicBezTo>
                <a:cubicBezTo>
                  <a:pt x="0" y="123063"/>
                  <a:pt x="9144" y="87375"/>
                  <a:pt x="27177" y="57784"/>
                </a:cubicBezTo>
                <a:cubicBezTo>
                  <a:pt x="45339" y="28194"/>
                  <a:pt x="71373" y="8889"/>
                  <a:pt x="105155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88313" y="3395598"/>
            <a:ext cx="5898388" cy="1336294"/>
          </a:xfrm>
          <a:custGeom>
            <a:avLst/>
            <a:gdLst>
              <a:gd name="connsiteX0" fmla="*/ 6350 w 5898388"/>
              <a:gd name="connsiteY0" fmla="*/ 1329944 h 1336294"/>
              <a:gd name="connsiteX1" fmla="*/ 5892038 w 5898388"/>
              <a:gd name="connsiteY1" fmla="*/ 1329944 h 1336294"/>
              <a:gd name="connsiteX2" fmla="*/ 5892038 w 5898388"/>
              <a:gd name="connsiteY2" fmla="*/ 6350 h 1336294"/>
              <a:gd name="connsiteX3" fmla="*/ 6350 w 5898388"/>
              <a:gd name="connsiteY3" fmla="*/ 6350 h 1336294"/>
              <a:gd name="connsiteX4" fmla="*/ 6350 w 5898388"/>
              <a:gd name="connsiteY4" fmla="*/ 1329944 h 13362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98388" h="1336294">
                <a:moveTo>
                  <a:pt x="6350" y="1329944"/>
                </a:moveTo>
                <a:lnTo>
                  <a:pt x="5892038" y="1329944"/>
                </a:lnTo>
                <a:lnTo>
                  <a:pt x="5892038" y="6350"/>
                </a:lnTo>
                <a:lnTo>
                  <a:pt x="6350" y="6350"/>
                </a:lnTo>
                <a:lnTo>
                  <a:pt x="6350" y="13299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397000" y="2438400"/>
            <a:ext cx="5842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𝐴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47900" y="2146300"/>
            <a:ext cx="2794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27000" algn="l"/>
              </a:tabLst>
            </a:pP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27300" y="2400300"/>
            <a:ext cx="29464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4𝑥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𝑑𝑥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|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0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26100" y="2400300"/>
            <a:ext cx="139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80100" y="2438400"/>
            <a:ext cx="6858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18300" y="2400300"/>
            <a:ext cx="139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72300" y="2438400"/>
            <a:ext cx="7493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00100"/>
            <a:ext cx="59055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Midpoint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Rule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sum()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543300"/>
            <a:ext cx="6515100" cy="257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0287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0.05;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0:h:2;</a:t>
            </a:r>
          </a:p>
          <a:p>
            <a:pPr>
              <a:lnSpc>
                <a:spcPts val="2400"/>
              </a:lnSpc>
              <a:tabLst>
                <a:tab pos="10287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midpoint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(x(1:end-1)+x(2:end))./2;</a:t>
            </a:r>
          </a:p>
          <a:p>
            <a:pPr>
              <a:lnSpc>
                <a:spcPts val="2400"/>
              </a:lnSpc>
              <a:tabLst>
                <a:tab pos="10287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4*midpoint.^3;</a:t>
            </a:r>
          </a:p>
          <a:p>
            <a:pPr>
              <a:lnSpc>
                <a:spcPts val="2400"/>
              </a:lnSpc>
              <a:tabLst>
                <a:tab pos="10287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sum(h*y)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1028700" algn="l"/>
              </a:tabLst>
            </a:pPr>
            <a:r>
              <a:rPr lang="en-US" altLang="zh-CN" sz="2384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4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accurate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it?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0287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improve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accuracy?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53614" y="2081402"/>
            <a:ext cx="105791" cy="317627"/>
          </a:xfrm>
          <a:custGeom>
            <a:avLst/>
            <a:gdLst>
              <a:gd name="connsiteX0" fmla="*/ 4445 w 105791"/>
              <a:gd name="connsiteY0" fmla="*/ 0 h 317627"/>
              <a:gd name="connsiteX1" fmla="*/ 79502 w 105791"/>
              <a:gd name="connsiteY1" fmla="*/ 55626 h 317627"/>
              <a:gd name="connsiteX2" fmla="*/ 105791 w 105791"/>
              <a:gd name="connsiteY2" fmla="*/ 158876 h 317627"/>
              <a:gd name="connsiteX3" fmla="*/ 79629 w 105791"/>
              <a:gd name="connsiteY3" fmla="*/ 262127 h 317627"/>
              <a:gd name="connsiteX4" fmla="*/ 4445 w 105791"/>
              <a:gd name="connsiteY4" fmla="*/ 317626 h 317627"/>
              <a:gd name="connsiteX5" fmla="*/ 508 w 105791"/>
              <a:gd name="connsiteY5" fmla="*/ 304673 h 317627"/>
              <a:gd name="connsiteX6" fmla="*/ 57911 w 105791"/>
              <a:gd name="connsiteY6" fmla="*/ 253873 h 317627"/>
              <a:gd name="connsiteX7" fmla="*/ 76835 w 105791"/>
              <a:gd name="connsiteY7" fmla="*/ 157226 h 317627"/>
              <a:gd name="connsiteX8" fmla="*/ 58039 w 105791"/>
              <a:gd name="connsiteY8" fmla="*/ 63245 h 317627"/>
              <a:gd name="connsiteX9" fmla="*/ 0 w 105791"/>
              <a:gd name="connsiteY9" fmla="*/ 12826 h 317627"/>
              <a:gd name="connsiteX10" fmla="*/ 4445 w 105791"/>
              <a:gd name="connsiteY10" fmla="*/ 0 h 3176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5791" h="317627">
                <a:moveTo>
                  <a:pt x="4445" y="0"/>
                </a:moveTo>
                <a:cubicBezTo>
                  <a:pt x="37083" y="8636"/>
                  <a:pt x="62102" y="27177"/>
                  <a:pt x="79502" y="55626"/>
                </a:cubicBezTo>
                <a:cubicBezTo>
                  <a:pt x="97027" y="84201"/>
                  <a:pt x="105791" y="118617"/>
                  <a:pt x="105791" y="158876"/>
                </a:cubicBezTo>
                <a:cubicBezTo>
                  <a:pt x="105791" y="199263"/>
                  <a:pt x="97027" y="233679"/>
                  <a:pt x="79629" y="262127"/>
                </a:cubicBezTo>
                <a:cubicBezTo>
                  <a:pt x="62230" y="290448"/>
                  <a:pt x="37211" y="308991"/>
                  <a:pt x="4445" y="317626"/>
                </a:cubicBezTo>
                <a:lnTo>
                  <a:pt x="508" y="304673"/>
                </a:lnTo>
                <a:cubicBezTo>
                  <a:pt x="26289" y="296164"/>
                  <a:pt x="45339" y="279145"/>
                  <a:pt x="57911" y="253873"/>
                </a:cubicBezTo>
                <a:cubicBezTo>
                  <a:pt x="70485" y="228473"/>
                  <a:pt x="76835" y="196214"/>
                  <a:pt x="76835" y="157226"/>
                </a:cubicBezTo>
                <a:cubicBezTo>
                  <a:pt x="76835" y="119507"/>
                  <a:pt x="70485" y="88138"/>
                  <a:pt x="58039" y="63245"/>
                </a:cubicBezTo>
                <a:cubicBezTo>
                  <a:pt x="45592" y="38226"/>
                  <a:pt x="26161" y="21463"/>
                  <a:pt x="0" y="12826"/>
                </a:cubicBezTo>
                <a:lnTo>
                  <a:pt x="4445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41322" y="2081402"/>
            <a:ext cx="105791" cy="317627"/>
          </a:xfrm>
          <a:custGeom>
            <a:avLst/>
            <a:gdLst>
              <a:gd name="connsiteX0" fmla="*/ 101219 w 105791"/>
              <a:gd name="connsiteY0" fmla="*/ 0 h 317627"/>
              <a:gd name="connsiteX1" fmla="*/ 105791 w 105791"/>
              <a:gd name="connsiteY1" fmla="*/ 12826 h 317627"/>
              <a:gd name="connsiteX2" fmla="*/ 47751 w 105791"/>
              <a:gd name="connsiteY2" fmla="*/ 63245 h 317627"/>
              <a:gd name="connsiteX3" fmla="*/ 28955 w 105791"/>
              <a:gd name="connsiteY3" fmla="*/ 157226 h 317627"/>
              <a:gd name="connsiteX4" fmla="*/ 47751 w 105791"/>
              <a:gd name="connsiteY4" fmla="*/ 253873 h 317627"/>
              <a:gd name="connsiteX5" fmla="*/ 105282 w 105791"/>
              <a:gd name="connsiteY5" fmla="*/ 304673 h 317627"/>
              <a:gd name="connsiteX6" fmla="*/ 101219 w 105791"/>
              <a:gd name="connsiteY6" fmla="*/ 317626 h 317627"/>
              <a:gd name="connsiteX7" fmla="*/ 26035 w 105791"/>
              <a:gd name="connsiteY7" fmla="*/ 262127 h 317627"/>
              <a:gd name="connsiteX8" fmla="*/ 0 w 105791"/>
              <a:gd name="connsiteY8" fmla="*/ 158876 h 317627"/>
              <a:gd name="connsiteX9" fmla="*/ 26161 w 105791"/>
              <a:gd name="connsiteY9" fmla="*/ 55626 h 317627"/>
              <a:gd name="connsiteX10" fmla="*/ 101219 w 105791"/>
              <a:gd name="connsiteY10" fmla="*/ 0 h 3176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5791" h="317627">
                <a:moveTo>
                  <a:pt x="101219" y="0"/>
                </a:moveTo>
                <a:lnTo>
                  <a:pt x="105791" y="12826"/>
                </a:lnTo>
                <a:cubicBezTo>
                  <a:pt x="79629" y="21463"/>
                  <a:pt x="60325" y="38226"/>
                  <a:pt x="47751" y="63245"/>
                </a:cubicBezTo>
                <a:cubicBezTo>
                  <a:pt x="35179" y="88138"/>
                  <a:pt x="28955" y="119507"/>
                  <a:pt x="28955" y="157226"/>
                </a:cubicBezTo>
                <a:cubicBezTo>
                  <a:pt x="28955" y="196214"/>
                  <a:pt x="35179" y="228473"/>
                  <a:pt x="47751" y="253873"/>
                </a:cubicBezTo>
                <a:cubicBezTo>
                  <a:pt x="60325" y="279145"/>
                  <a:pt x="79501" y="296164"/>
                  <a:pt x="105282" y="304673"/>
                </a:cubicBezTo>
                <a:lnTo>
                  <a:pt x="101219" y="317626"/>
                </a:lnTo>
                <a:cubicBezTo>
                  <a:pt x="68579" y="308991"/>
                  <a:pt x="43560" y="290448"/>
                  <a:pt x="26035" y="262127"/>
                </a:cubicBezTo>
                <a:cubicBezTo>
                  <a:pt x="8635" y="233679"/>
                  <a:pt x="0" y="199263"/>
                  <a:pt x="0" y="158876"/>
                </a:cubicBezTo>
                <a:cubicBezTo>
                  <a:pt x="0" y="118617"/>
                  <a:pt x="8763" y="84201"/>
                  <a:pt x="26161" y="55626"/>
                </a:cubicBezTo>
                <a:cubicBezTo>
                  <a:pt x="43688" y="27177"/>
                  <a:pt x="68707" y="8636"/>
                  <a:pt x="101219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66694" y="3511296"/>
            <a:ext cx="1092708" cy="396240"/>
          </a:xfrm>
          <a:custGeom>
            <a:avLst/>
            <a:gdLst>
              <a:gd name="connsiteX0" fmla="*/ 0 w 1092708"/>
              <a:gd name="connsiteY0" fmla="*/ 396239 h 396240"/>
              <a:gd name="connsiteX1" fmla="*/ 0 w 1092708"/>
              <a:gd name="connsiteY1" fmla="*/ 0 h 396240"/>
              <a:gd name="connsiteX2" fmla="*/ 1092708 w 1092708"/>
              <a:gd name="connsiteY2" fmla="*/ 396239 h 396240"/>
              <a:gd name="connsiteX3" fmla="*/ 0 w 1092708"/>
              <a:gd name="connsiteY3" fmla="*/ 396239 h 396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092708" h="396240">
                <a:moveTo>
                  <a:pt x="0" y="396239"/>
                </a:moveTo>
                <a:lnTo>
                  <a:pt x="0" y="0"/>
                </a:lnTo>
                <a:lnTo>
                  <a:pt x="1092708" y="396239"/>
                </a:lnTo>
                <a:lnTo>
                  <a:pt x="0" y="39623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56353" y="3932682"/>
            <a:ext cx="1081277" cy="1139189"/>
          </a:xfrm>
          <a:custGeom>
            <a:avLst/>
            <a:gdLst>
              <a:gd name="connsiteX0" fmla="*/ 0 w 1081277"/>
              <a:gd name="connsiteY0" fmla="*/ 1139189 h 1139189"/>
              <a:gd name="connsiteX1" fmla="*/ 0 w 1081277"/>
              <a:gd name="connsiteY1" fmla="*/ 0 h 1139189"/>
              <a:gd name="connsiteX2" fmla="*/ 1081278 w 1081277"/>
              <a:gd name="connsiteY2" fmla="*/ 1139189 h 1139189"/>
              <a:gd name="connsiteX3" fmla="*/ 0 w 1081277"/>
              <a:gd name="connsiteY3" fmla="*/ 1139189 h 11391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081277" h="1139189">
                <a:moveTo>
                  <a:pt x="0" y="1139189"/>
                </a:moveTo>
                <a:lnTo>
                  <a:pt x="0" y="0"/>
                </a:lnTo>
                <a:lnTo>
                  <a:pt x="1081278" y="1139189"/>
                </a:lnTo>
                <a:lnTo>
                  <a:pt x="0" y="1139189"/>
                </a:lnTo>
              </a:path>
            </a:pathLst>
          </a:custGeom>
          <a:solidFill>
            <a:srgbClr val="92d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66694" y="3902964"/>
            <a:ext cx="1089660" cy="2278379"/>
          </a:xfrm>
          <a:custGeom>
            <a:avLst/>
            <a:gdLst>
              <a:gd name="connsiteX0" fmla="*/ 0 w 1089660"/>
              <a:gd name="connsiteY0" fmla="*/ 2278379 h 2278379"/>
              <a:gd name="connsiteX1" fmla="*/ 1089659 w 1089660"/>
              <a:gd name="connsiteY1" fmla="*/ 2278379 h 2278379"/>
              <a:gd name="connsiteX2" fmla="*/ 1089659 w 1089660"/>
              <a:gd name="connsiteY2" fmla="*/ 0 h 2278379"/>
              <a:gd name="connsiteX3" fmla="*/ 0 w 1089660"/>
              <a:gd name="connsiteY3" fmla="*/ 0 h 2278379"/>
              <a:gd name="connsiteX4" fmla="*/ 0 w 1089660"/>
              <a:gd name="connsiteY4" fmla="*/ 2278379 h 22783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89660" h="2278379">
                <a:moveTo>
                  <a:pt x="0" y="2278379"/>
                </a:moveTo>
                <a:lnTo>
                  <a:pt x="1089659" y="2278379"/>
                </a:lnTo>
                <a:lnTo>
                  <a:pt x="1089659" y="0"/>
                </a:lnTo>
                <a:lnTo>
                  <a:pt x="0" y="0"/>
                </a:lnTo>
                <a:lnTo>
                  <a:pt x="0" y="227837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42965" y="5086350"/>
            <a:ext cx="1094994" cy="903732"/>
          </a:xfrm>
          <a:custGeom>
            <a:avLst/>
            <a:gdLst>
              <a:gd name="connsiteX0" fmla="*/ 0 w 1094994"/>
              <a:gd name="connsiteY0" fmla="*/ 903732 h 903732"/>
              <a:gd name="connsiteX1" fmla="*/ 0 w 1094994"/>
              <a:gd name="connsiteY1" fmla="*/ 0 h 903732"/>
              <a:gd name="connsiteX2" fmla="*/ 1094994 w 1094994"/>
              <a:gd name="connsiteY2" fmla="*/ 903732 h 903732"/>
              <a:gd name="connsiteX3" fmla="*/ 0 w 1094994"/>
              <a:gd name="connsiteY3" fmla="*/ 903732 h 9037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094994" h="903732">
                <a:moveTo>
                  <a:pt x="0" y="903732"/>
                </a:moveTo>
                <a:lnTo>
                  <a:pt x="0" y="0"/>
                </a:lnTo>
                <a:lnTo>
                  <a:pt x="1094994" y="903732"/>
                </a:lnTo>
                <a:lnTo>
                  <a:pt x="0" y="903732"/>
                </a:lnTo>
              </a:path>
            </a:pathLst>
          </a:custGeom>
          <a:solidFill>
            <a:srgbClr val="ffc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37632" y="5981700"/>
            <a:ext cx="1089660" cy="203453"/>
          </a:xfrm>
          <a:custGeom>
            <a:avLst/>
            <a:gdLst>
              <a:gd name="connsiteX0" fmla="*/ 0 w 1089660"/>
              <a:gd name="connsiteY0" fmla="*/ 203453 h 203453"/>
              <a:gd name="connsiteX1" fmla="*/ 1089660 w 1089660"/>
              <a:gd name="connsiteY1" fmla="*/ 203453 h 203453"/>
              <a:gd name="connsiteX2" fmla="*/ 1089660 w 1089660"/>
              <a:gd name="connsiteY2" fmla="*/ 0 h 203453"/>
              <a:gd name="connsiteX3" fmla="*/ 0 w 1089660"/>
              <a:gd name="connsiteY3" fmla="*/ 0 h 203453"/>
              <a:gd name="connsiteX4" fmla="*/ 0 w 1089660"/>
              <a:gd name="connsiteY4" fmla="*/ 203453 h 2034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89660" h="203453">
                <a:moveTo>
                  <a:pt x="0" y="203453"/>
                </a:moveTo>
                <a:lnTo>
                  <a:pt x="1089660" y="203453"/>
                </a:lnTo>
                <a:lnTo>
                  <a:pt x="1089660" y="0"/>
                </a:lnTo>
                <a:lnTo>
                  <a:pt x="0" y="0"/>
                </a:lnTo>
                <a:lnTo>
                  <a:pt x="0" y="203453"/>
                </a:lnTo>
              </a:path>
            </a:pathLst>
          </a:custGeom>
          <a:solidFill>
            <a:srgbClr val="ffc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56353" y="5071871"/>
            <a:ext cx="1089660" cy="1144524"/>
          </a:xfrm>
          <a:custGeom>
            <a:avLst/>
            <a:gdLst>
              <a:gd name="connsiteX0" fmla="*/ 0 w 1089660"/>
              <a:gd name="connsiteY0" fmla="*/ 1144524 h 1144524"/>
              <a:gd name="connsiteX1" fmla="*/ 1089660 w 1089660"/>
              <a:gd name="connsiteY1" fmla="*/ 1144524 h 1144524"/>
              <a:gd name="connsiteX2" fmla="*/ 1089660 w 1089660"/>
              <a:gd name="connsiteY2" fmla="*/ 0 h 1144524"/>
              <a:gd name="connsiteX3" fmla="*/ 0 w 1089660"/>
              <a:gd name="connsiteY3" fmla="*/ 0 h 1144524"/>
              <a:gd name="connsiteX4" fmla="*/ 0 w 1089660"/>
              <a:gd name="connsiteY4" fmla="*/ 1144524 h 11445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89660" h="1144524">
                <a:moveTo>
                  <a:pt x="0" y="1144524"/>
                </a:moveTo>
                <a:lnTo>
                  <a:pt x="1089660" y="1144524"/>
                </a:lnTo>
                <a:lnTo>
                  <a:pt x="1089660" y="0"/>
                </a:lnTo>
                <a:lnTo>
                  <a:pt x="0" y="0"/>
                </a:lnTo>
                <a:lnTo>
                  <a:pt x="0" y="1144524"/>
                </a:lnTo>
              </a:path>
            </a:pathLst>
          </a:custGeom>
          <a:solidFill>
            <a:srgbClr val="92d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26564" y="6172961"/>
            <a:ext cx="5644895" cy="102107"/>
          </a:xfrm>
          <a:custGeom>
            <a:avLst/>
            <a:gdLst>
              <a:gd name="connsiteX0" fmla="*/ 25526 w 5644895"/>
              <a:gd name="connsiteY0" fmla="*/ 25527 h 102107"/>
              <a:gd name="connsiteX1" fmla="*/ 5619368 w 5644895"/>
              <a:gd name="connsiteY1" fmla="*/ 25527 h 102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644895" h="102107">
                <a:moveTo>
                  <a:pt x="25526" y="25527"/>
                </a:moveTo>
                <a:lnTo>
                  <a:pt x="5619368" y="25527"/>
                </a:lnTo>
              </a:path>
            </a:pathLst>
          </a:custGeom>
          <a:ln w="508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36180" y="4960492"/>
            <a:ext cx="1816671" cy="19811"/>
          </a:xfrm>
          <a:custGeom>
            <a:avLst/>
            <a:gdLst>
              <a:gd name="connsiteX0" fmla="*/ 0 w 1816671"/>
              <a:gd name="connsiteY0" fmla="*/ 0 h 19811"/>
              <a:gd name="connsiteX1" fmla="*/ 605599 w 1816671"/>
              <a:gd name="connsiteY1" fmla="*/ 0 h 19811"/>
              <a:gd name="connsiteX2" fmla="*/ 1211135 w 1816671"/>
              <a:gd name="connsiteY2" fmla="*/ 0 h 19811"/>
              <a:gd name="connsiteX3" fmla="*/ 1816671 w 1816671"/>
              <a:gd name="connsiteY3" fmla="*/ 0 h 19811"/>
              <a:gd name="connsiteX4" fmla="*/ 1816671 w 1816671"/>
              <a:gd name="connsiteY4" fmla="*/ 19811 h 19811"/>
              <a:gd name="connsiteX5" fmla="*/ 1211135 w 1816671"/>
              <a:gd name="connsiteY5" fmla="*/ 19811 h 19811"/>
              <a:gd name="connsiteX6" fmla="*/ 605599 w 1816671"/>
              <a:gd name="connsiteY6" fmla="*/ 19811 h 19811"/>
              <a:gd name="connsiteX7" fmla="*/ 0 w 1816671"/>
              <a:gd name="connsiteY7" fmla="*/ 19811 h 19811"/>
              <a:gd name="connsiteX8" fmla="*/ 0 w 1816671"/>
              <a:gd name="connsiteY8" fmla="*/ 0 h 198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16671" h="19811">
                <a:moveTo>
                  <a:pt x="0" y="0"/>
                </a:moveTo>
                <a:lnTo>
                  <a:pt x="605599" y="0"/>
                </a:lnTo>
                <a:lnTo>
                  <a:pt x="1211135" y="0"/>
                </a:lnTo>
                <a:lnTo>
                  <a:pt x="1816671" y="0"/>
                </a:lnTo>
                <a:lnTo>
                  <a:pt x="1816671" y="19811"/>
                </a:lnTo>
                <a:lnTo>
                  <a:pt x="1211135" y="19811"/>
                </a:lnTo>
                <a:lnTo>
                  <a:pt x="605599" y="19811"/>
                </a:lnTo>
                <a:lnTo>
                  <a:pt x="0" y="19811"/>
                </a:lnTo>
                <a:lnTo>
                  <a:pt x="0" y="0"/>
                </a:lnTo>
              </a:path>
            </a:pathLst>
          </a:custGeom>
          <a:solidFill>
            <a:srgbClr val="d2533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46860" y="4598415"/>
            <a:ext cx="94107" cy="282321"/>
          </a:xfrm>
          <a:custGeom>
            <a:avLst/>
            <a:gdLst>
              <a:gd name="connsiteX0" fmla="*/ 4063 w 94107"/>
              <a:gd name="connsiteY0" fmla="*/ 0 h 282321"/>
              <a:gd name="connsiteX1" fmla="*/ 70738 w 94107"/>
              <a:gd name="connsiteY1" fmla="*/ 49403 h 282321"/>
              <a:gd name="connsiteX2" fmla="*/ 94107 w 94107"/>
              <a:gd name="connsiteY2" fmla="*/ 141224 h 282321"/>
              <a:gd name="connsiteX3" fmla="*/ 70865 w 94107"/>
              <a:gd name="connsiteY3" fmla="*/ 232918 h 282321"/>
              <a:gd name="connsiteX4" fmla="*/ 4063 w 94107"/>
              <a:gd name="connsiteY4" fmla="*/ 282321 h 282321"/>
              <a:gd name="connsiteX5" fmla="*/ 507 w 94107"/>
              <a:gd name="connsiteY5" fmla="*/ 270764 h 282321"/>
              <a:gd name="connsiteX6" fmla="*/ 51561 w 94107"/>
              <a:gd name="connsiteY6" fmla="*/ 225552 h 282321"/>
              <a:gd name="connsiteX7" fmla="*/ 68325 w 94107"/>
              <a:gd name="connsiteY7" fmla="*/ 139700 h 282321"/>
              <a:gd name="connsiteX8" fmla="*/ 51688 w 94107"/>
              <a:gd name="connsiteY8" fmla="*/ 56134 h 282321"/>
              <a:gd name="connsiteX9" fmla="*/ 0 w 94107"/>
              <a:gd name="connsiteY9" fmla="*/ 11430 h 282321"/>
              <a:gd name="connsiteX10" fmla="*/ 4063 w 94107"/>
              <a:gd name="connsiteY10" fmla="*/ 0 h 2823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94107" h="282321">
                <a:moveTo>
                  <a:pt x="4063" y="0"/>
                </a:moveTo>
                <a:cubicBezTo>
                  <a:pt x="33019" y="7620"/>
                  <a:pt x="55244" y="24130"/>
                  <a:pt x="70738" y="49403"/>
                </a:cubicBezTo>
                <a:cubicBezTo>
                  <a:pt x="86360" y="74803"/>
                  <a:pt x="94107" y="105410"/>
                  <a:pt x="94107" y="141224"/>
                </a:cubicBezTo>
                <a:cubicBezTo>
                  <a:pt x="94107" y="177038"/>
                  <a:pt x="86360" y="207645"/>
                  <a:pt x="70865" y="232918"/>
                </a:cubicBezTo>
                <a:cubicBezTo>
                  <a:pt x="55372" y="258191"/>
                  <a:pt x="33147" y="274574"/>
                  <a:pt x="4063" y="282321"/>
                </a:cubicBezTo>
                <a:lnTo>
                  <a:pt x="507" y="270764"/>
                </a:lnTo>
                <a:cubicBezTo>
                  <a:pt x="23367" y="263144"/>
                  <a:pt x="40386" y="248030"/>
                  <a:pt x="51561" y="225552"/>
                </a:cubicBezTo>
                <a:cubicBezTo>
                  <a:pt x="62737" y="203073"/>
                  <a:pt x="68325" y="174371"/>
                  <a:pt x="68325" y="139700"/>
                </a:cubicBezTo>
                <a:cubicBezTo>
                  <a:pt x="68325" y="106172"/>
                  <a:pt x="62737" y="78359"/>
                  <a:pt x="51688" y="56134"/>
                </a:cubicBezTo>
                <a:cubicBezTo>
                  <a:pt x="40512" y="33909"/>
                  <a:pt x="23367" y="19050"/>
                  <a:pt x="0" y="11430"/>
                </a:cubicBezTo>
                <a:lnTo>
                  <a:pt x="4063" y="0"/>
                </a:lnTo>
              </a:path>
            </a:pathLst>
          </a:custGeom>
          <a:solidFill>
            <a:srgbClr val="d2533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0523" y="4598415"/>
            <a:ext cx="94056" cy="282321"/>
          </a:xfrm>
          <a:custGeom>
            <a:avLst/>
            <a:gdLst>
              <a:gd name="connsiteX0" fmla="*/ 90042 w 94056"/>
              <a:gd name="connsiteY0" fmla="*/ 0 h 282321"/>
              <a:gd name="connsiteX1" fmla="*/ 94056 w 94056"/>
              <a:gd name="connsiteY1" fmla="*/ 11430 h 282321"/>
              <a:gd name="connsiteX2" fmla="*/ 42481 w 94056"/>
              <a:gd name="connsiteY2" fmla="*/ 56134 h 282321"/>
              <a:gd name="connsiteX3" fmla="*/ 25742 w 94056"/>
              <a:gd name="connsiteY3" fmla="*/ 139700 h 282321"/>
              <a:gd name="connsiteX4" fmla="*/ 42481 w 94056"/>
              <a:gd name="connsiteY4" fmla="*/ 225552 h 282321"/>
              <a:gd name="connsiteX5" fmla="*/ 93611 w 94056"/>
              <a:gd name="connsiteY5" fmla="*/ 270764 h 282321"/>
              <a:gd name="connsiteX6" fmla="*/ 90042 w 94056"/>
              <a:gd name="connsiteY6" fmla="*/ 282321 h 282321"/>
              <a:gd name="connsiteX7" fmla="*/ 23215 w 94056"/>
              <a:gd name="connsiteY7" fmla="*/ 232918 h 282321"/>
              <a:gd name="connsiteX8" fmla="*/ 0 w 94056"/>
              <a:gd name="connsiteY8" fmla="*/ 141224 h 282321"/>
              <a:gd name="connsiteX9" fmla="*/ 23291 w 94056"/>
              <a:gd name="connsiteY9" fmla="*/ 49403 h 282321"/>
              <a:gd name="connsiteX10" fmla="*/ 90042 w 94056"/>
              <a:gd name="connsiteY10" fmla="*/ 0 h 2823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94056" h="282321">
                <a:moveTo>
                  <a:pt x="90042" y="0"/>
                </a:moveTo>
                <a:lnTo>
                  <a:pt x="94056" y="11430"/>
                </a:lnTo>
                <a:cubicBezTo>
                  <a:pt x="70840" y="19050"/>
                  <a:pt x="53644" y="33909"/>
                  <a:pt x="42481" y="56134"/>
                </a:cubicBezTo>
                <a:cubicBezTo>
                  <a:pt x="31330" y="78359"/>
                  <a:pt x="25742" y="106172"/>
                  <a:pt x="25742" y="139700"/>
                </a:cubicBezTo>
                <a:cubicBezTo>
                  <a:pt x="25742" y="174371"/>
                  <a:pt x="31330" y="203073"/>
                  <a:pt x="42481" y="225552"/>
                </a:cubicBezTo>
                <a:cubicBezTo>
                  <a:pt x="53644" y="248030"/>
                  <a:pt x="70688" y="263144"/>
                  <a:pt x="93611" y="270764"/>
                </a:cubicBezTo>
                <a:lnTo>
                  <a:pt x="90042" y="282321"/>
                </a:lnTo>
                <a:cubicBezTo>
                  <a:pt x="60972" y="274574"/>
                  <a:pt x="38696" y="258191"/>
                  <a:pt x="23215" y="232918"/>
                </a:cubicBezTo>
                <a:cubicBezTo>
                  <a:pt x="7734" y="207645"/>
                  <a:pt x="0" y="177038"/>
                  <a:pt x="0" y="141224"/>
                </a:cubicBezTo>
                <a:cubicBezTo>
                  <a:pt x="0" y="105410"/>
                  <a:pt x="7759" y="74803"/>
                  <a:pt x="23291" y="49403"/>
                </a:cubicBezTo>
                <a:cubicBezTo>
                  <a:pt x="38811" y="24130"/>
                  <a:pt x="61061" y="7620"/>
                  <a:pt x="90042" y="0"/>
                </a:cubicBezTo>
              </a:path>
            </a:pathLst>
          </a:custGeom>
          <a:solidFill>
            <a:srgbClr val="d2533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32710" y="4598415"/>
            <a:ext cx="94107" cy="282321"/>
          </a:xfrm>
          <a:custGeom>
            <a:avLst/>
            <a:gdLst>
              <a:gd name="connsiteX0" fmla="*/ 4063 w 94107"/>
              <a:gd name="connsiteY0" fmla="*/ 0 h 282321"/>
              <a:gd name="connsiteX1" fmla="*/ 70738 w 94107"/>
              <a:gd name="connsiteY1" fmla="*/ 49403 h 282321"/>
              <a:gd name="connsiteX2" fmla="*/ 94107 w 94107"/>
              <a:gd name="connsiteY2" fmla="*/ 141224 h 282321"/>
              <a:gd name="connsiteX3" fmla="*/ 70866 w 94107"/>
              <a:gd name="connsiteY3" fmla="*/ 232918 h 282321"/>
              <a:gd name="connsiteX4" fmla="*/ 4063 w 94107"/>
              <a:gd name="connsiteY4" fmla="*/ 282321 h 282321"/>
              <a:gd name="connsiteX5" fmla="*/ 507 w 94107"/>
              <a:gd name="connsiteY5" fmla="*/ 270764 h 282321"/>
              <a:gd name="connsiteX6" fmla="*/ 51561 w 94107"/>
              <a:gd name="connsiteY6" fmla="*/ 225552 h 282321"/>
              <a:gd name="connsiteX7" fmla="*/ 68325 w 94107"/>
              <a:gd name="connsiteY7" fmla="*/ 139700 h 282321"/>
              <a:gd name="connsiteX8" fmla="*/ 51688 w 94107"/>
              <a:gd name="connsiteY8" fmla="*/ 56134 h 282321"/>
              <a:gd name="connsiteX9" fmla="*/ 0 w 94107"/>
              <a:gd name="connsiteY9" fmla="*/ 11430 h 282321"/>
              <a:gd name="connsiteX10" fmla="*/ 4063 w 94107"/>
              <a:gd name="connsiteY10" fmla="*/ 0 h 2823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94107" h="282321">
                <a:moveTo>
                  <a:pt x="4063" y="0"/>
                </a:moveTo>
                <a:cubicBezTo>
                  <a:pt x="33019" y="7620"/>
                  <a:pt x="55244" y="24130"/>
                  <a:pt x="70738" y="49403"/>
                </a:cubicBezTo>
                <a:cubicBezTo>
                  <a:pt x="86360" y="74803"/>
                  <a:pt x="94107" y="105410"/>
                  <a:pt x="94107" y="141224"/>
                </a:cubicBezTo>
                <a:cubicBezTo>
                  <a:pt x="94107" y="177038"/>
                  <a:pt x="86360" y="207645"/>
                  <a:pt x="70866" y="232918"/>
                </a:cubicBezTo>
                <a:cubicBezTo>
                  <a:pt x="55372" y="258191"/>
                  <a:pt x="33147" y="274574"/>
                  <a:pt x="4063" y="282321"/>
                </a:cubicBezTo>
                <a:lnTo>
                  <a:pt x="507" y="270764"/>
                </a:lnTo>
                <a:cubicBezTo>
                  <a:pt x="23367" y="263144"/>
                  <a:pt x="40385" y="248030"/>
                  <a:pt x="51561" y="225552"/>
                </a:cubicBezTo>
                <a:cubicBezTo>
                  <a:pt x="62738" y="203073"/>
                  <a:pt x="68325" y="174371"/>
                  <a:pt x="68325" y="139700"/>
                </a:cubicBezTo>
                <a:cubicBezTo>
                  <a:pt x="68325" y="106172"/>
                  <a:pt x="62738" y="78359"/>
                  <a:pt x="51688" y="56134"/>
                </a:cubicBezTo>
                <a:cubicBezTo>
                  <a:pt x="40513" y="33909"/>
                  <a:pt x="23367" y="19050"/>
                  <a:pt x="0" y="11430"/>
                </a:cubicBezTo>
                <a:lnTo>
                  <a:pt x="4063" y="0"/>
                </a:lnTo>
              </a:path>
            </a:pathLst>
          </a:custGeom>
          <a:solidFill>
            <a:srgbClr val="d2533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33167" y="4598415"/>
            <a:ext cx="94107" cy="282321"/>
          </a:xfrm>
          <a:custGeom>
            <a:avLst/>
            <a:gdLst>
              <a:gd name="connsiteX0" fmla="*/ 90042 w 94107"/>
              <a:gd name="connsiteY0" fmla="*/ 0 h 282321"/>
              <a:gd name="connsiteX1" fmla="*/ 94107 w 94107"/>
              <a:gd name="connsiteY1" fmla="*/ 11430 h 282321"/>
              <a:gd name="connsiteX2" fmla="*/ 42545 w 94107"/>
              <a:gd name="connsiteY2" fmla="*/ 56134 h 282321"/>
              <a:gd name="connsiteX3" fmla="*/ 25780 w 94107"/>
              <a:gd name="connsiteY3" fmla="*/ 139700 h 282321"/>
              <a:gd name="connsiteX4" fmla="*/ 42545 w 94107"/>
              <a:gd name="connsiteY4" fmla="*/ 225552 h 282321"/>
              <a:gd name="connsiteX5" fmla="*/ 93726 w 94107"/>
              <a:gd name="connsiteY5" fmla="*/ 270764 h 282321"/>
              <a:gd name="connsiteX6" fmla="*/ 90042 w 94107"/>
              <a:gd name="connsiteY6" fmla="*/ 282321 h 282321"/>
              <a:gd name="connsiteX7" fmla="*/ 23241 w 94107"/>
              <a:gd name="connsiteY7" fmla="*/ 232918 h 282321"/>
              <a:gd name="connsiteX8" fmla="*/ 0 w 94107"/>
              <a:gd name="connsiteY8" fmla="*/ 141224 h 282321"/>
              <a:gd name="connsiteX9" fmla="*/ 23367 w 94107"/>
              <a:gd name="connsiteY9" fmla="*/ 49403 h 282321"/>
              <a:gd name="connsiteX10" fmla="*/ 90042 w 94107"/>
              <a:gd name="connsiteY10" fmla="*/ 0 h 2823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94107" h="282321">
                <a:moveTo>
                  <a:pt x="90042" y="0"/>
                </a:moveTo>
                <a:lnTo>
                  <a:pt x="94107" y="11430"/>
                </a:lnTo>
                <a:cubicBezTo>
                  <a:pt x="70866" y="19050"/>
                  <a:pt x="53721" y="33909"/>
                  <a:pt x="42545" y="56134"/>
                </a:cubicBezTo>
                <a:cubicBezTo>
                  <a:pt x="31369" y="78359"/>
                  <a:pt x="25780" y="106172"/>
                  <a:pt x="25780" y="139700"/>
                </a:cubicBezTo>
                <a:cubicBezTo>
                  <a:pt x="25780" y="174371"/>
                  <a:pt x="31369" y="203073"/>
                  <a:pt x="42545" y="225552"/>
                </a:cubicBezTo>
                <a:cubicBezTo>
                  <a:pt x="53721" y="248030"/>
                  <a:pt x="70739" y="263144"/>
                  <a:pt x="93726" y="270764"/>
                </a:cubicBezTo>
                <a:lnTo>
                  <a:pt x="90042" y="282321"/>
                </a:lnTo>
                <a:cubicBezTo>
                  <a:pt x="61086" y="274574"/>
                  <a:pt x="38735" y="258191"/>
                  <a:pt x="23241" y="232918"/>
                </a:cubicBezTo>
                <a:cubicBezTo>
                  <a:pt x="7747" y="207645"/>
                  <a:pt x="0" y="177038"/>
                  <a:pt x="0" y="141224"/>
                </a:cubicBezTo>
                <a:cubicBezTo>
                  <a:pt x="0" y="105410"/>
                  <a:pt x="7874" y="74803"/>
                  <a:pt x="23367" y="49403"/>
                </a:cubicBezTo>
                <a:cubicBezTo>
                  <a:pt x="38861" y="24130"/>
                  <a:pt x="61086" y="7620"/>
                  <a:pt x="90042" y="0"/>
                </a:cubicBezTo>
              </a:path>
            </a:pathLst>
          </a:custGeom>
          <a:solidFill>
            <a:srgbClr val="d2533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59548" y="4892675"/>
            <a:ext cx="1823466" cy="19811"/>
          </a:xfrm>
          <a:custGeom>
            <a:avLst/>
            <a:gdLst>
              <a:gd name="connsiteX0" fmla="*/ 0 w 1823466"/>
              <a:gd name="connsiteY0" fmla="*/ 0 h 19811"/>
              <a:gd name="connsiteX1" fmla="*/ 607821 w 1823466"/>
              <a:gd name="connsiteY1" fmla="*/ 0 h 19811"/>
              <a:gd name="connsiteX2" fmla="*/ 1215644 w 1823466"/>
              <a:gd name="connsiteY2" fmla="*/ 0 h 19811"/>
              <a:gd name="connsiteX3" fmla="*/ 1823466 w 1823466"/>
              <a:gd name="connsiteY3" fmla="*/ 0 h 19811"/>
              <a:gd name="connsiteX4" fmla="*/ 1823466 w 1823466"/>
              <a:gd name="connsiteY4" fmla="*/ 19811 h 19811"/>
              <a:gd name="connsiteX5" fmla="*/ 1215644 w 1823466"/>
              <a:gd name="connsiteY5" fmla="*/ 19811 h 19811"/>
              <a:gd name="connsiteX6" fmla="*/ 607821 w 1823466"/>
              <a:gd name="connsiteY6" fmla="*/ 19811 h 19811"/>
              <a:gd name="connsiteX7" fmla="*/ 0 w 1823466"/>
              <a:gd name="connsiteY7" fmla="*/ 19811 h 19811"/>
              <a:gd name="connsiteX8" fmla="*/ 0 w 1823466"/>
              <a:gd name="connsiteY8" fmla="*/ 0 h 198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23466" h="19811">
                <a:moveTo>
                  <a:pt x="0" y="0"/>
                </a:moveTo>
                <a:lnTo>
                  <a:pt x="607821" y="0"/>
                </a:lnTo>
                <a:lnTo>
                  <a:pt x="1215644" y="0"/>
                </a:lnTo>
                <a:lnTo>
                  <a:pt x="1823466" y="0"/>
                </a:lnTo>
                <a:lnTo>
                  <a:pt x="1823466" y="19811"/>
                </a:lnTo>
                <a:lnTo>
                  <a:pt x="1215644" y="19811"/>
                </a:lnTo>
                <a:lnTo>
                  <a:pt x="607821" y="19811"/>
                </a:lnTo>
                <a:lnTo>
                  <a:pt x="0" y="19811"/>
                </a:lnTo>
                <a:lnTo>
                  <a:pt x="0" y="0"/>
                </a:lnTo>
              </a:path>
            </a:pathLst>
          </a:custGeom>
          <a:solidFill>
            <a:srgbClr val="d2533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69530" y="4530597"/>
            <a:ext cx="93979" cy="282321"/>
          </a:xfrm>
          <a:custGeom>
            <a:avLst/>
            <a:gdLst>
              <a:gd name="connsiteX0" fmla="*/ 3936 w 93979"/>
              <a:gd name="connsiteY0" fmla="*/ 0 h 282321"/>
              <a:gd name="connsiteX1" fmla="*/ 70738 w 93979"/>
              <a:gd name="connsiteY1" fmla="*/ 49403 h 282321"/>
              <a:gd name="connsiteX2" fmla="*/ 93979 w 93979"/>
              <a:gd name="connsiteY2" fmla="*/ 141223 h 282321"/>
              <a:gd name="connsiteX3" fmla="*/ 70865 w 93979"/>
              <a:gd name="connsiteY3" fmla="*/ 232917 h 282321"/>
              <a:gd name="connsiteX4" fmla="*/ 3936 w 93979"/>
              <a:gd name="connsiteY4" fmla="*/ 282321 h 282321"/>
              <a:gd name="connsiteX5" fmla="*/ 380 w 93979"/>
              <a:gd name="connsiteY5" fmla="*/ 270891 h 282321"/>
              <a:gd name="connsiteX6" fmla="*/ 51561 w 93979"/>
              <a:gd name="connsiteY6" fmla="*/ 225552 h 282321"/>
              <a:gd name="connsiteX7" fmla="*/ 68326 w 93979"/>
              <a:gd name="connsiteY7" fmla="*/ 139700 h 282321"/>
              <a:gd name="connsiteX8" fmla="*/ 51561 w 93979"/>
              <a:gd name="connsiteY8" fmla="*/ 56134 h 282321"/>
              <a:gd name="connsiteX9" fmla="*/ 0 w 93979"/>
              <a:gd name="connsiteY9" fmla="*/ 11430 h 282321"/>
              <a:gd name="connsiteX10" fmla="*/ 3936 w 93979"/>
              <a:gd name="connsiteY10" fmla="*/ 0 h 2823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93979" h="282321">
                <a:moveTo>
                  <a:pt x="3936" y="0"/>
                </a:moveTo>
                <a:cubicBezTo>
                  <a:pt x="33019" y="7620"/>
                  <a:pt x="55244" y="24130"/>
                  <a:pt x="70738" y="49403"/>
                </a:cubicBezTo>
                <a:cubicBezTo>
                  <a:pt x="86232" y="74803"/>
                  <a:pt x="93979" y="105410"/>
                  <a:pt x="93979" y="141223"/>
                </a:cubicBezTo>
                <a:cubicBezTo>
                  <a:pt x="93979" y="177165"/>
                  <a:pt x="86232" y="207645"/>
                  <a:pt x="70865" y="232917"/>
                </a:cubicBezTo>
                <a:cubicBezTo>
                  <a:pt x="55371" y="258191"/>
                  <a:pt x="33019" y="274701"/>
                  <a:pt x="3936" y="282321"/>
                </a:cubicBezTo>
                <a:lnTo>
                  <a:pt x="380" y="270891"/>
                </a:lnTo>
                <a:cubicBezTo>
                  <a:pt x="23367" y="263144"/>
                  <a:pt x="40385" y="248158"/>
                  <a:pt x="51561" y="225552"/>
                </a:cubicBezTo>
                <a:cubicBezTo>
                  <a:pt x="62738" y="203073"/>
                  <a:pt x="68326" y="174498"/>
                  <a:pt x="68326" y="139700"/>
                </a:cubicBezTo>
                <a:cubicBezTo>
                  <a:pt x="68326" y="106172"/>
                  <a:pt x="62738" y="78359"/>
                  <a:pt x="51561" y="56134"/>
                </a:cubicBezTo>
                <a:cubicBezTo>
                  <a:pt x="40513" y="34036"/>
                  <a:pt x="23240" y="19050"/>
                  <a:pt x="0" y="11430"/>
                </a:cubicBezTo>
                <a:lnTo>
                  <a:pt x="3936" y="0"/>
                </a:lnTo>
              </a:path>
            </a:pathLst>
          </a:custGeom>
          <a:solidFill>
            <a:srgbClr val="d2533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63130" y="4530597"/>
            <a:ext cx="94106" cy="282321"/>
          </a:xfrm>
          <a:custGeom>
            <a:avLst/>
            <a:gdLst>
              <a:gd name="connsiteX0" fmla="*/ 90042 w 94106"/>
              <a:gd name="connsiteY0" fmla="*/ 0 h 282321"/>
              <a:gd name="connsiteX1" fmla="*/ 94106 w 94106"/>
              <a:gd name="connsiteY1" fmla="*/ 11430 h 282321"/>
              <a:gd name="connsiteX2" fmla="*/ 42544 w 94106"/>
              <a:gd name="connsiteY2" fmla="*/ 56134 h 282321"/>
              <a:gd name="connsiteX3" fmla="*/ 25780 w 94106"/>
              <a:gd name="connsiteY3" fmla="*/ 139700 h 282321"/>
              <a:gd name="connsiteX4" fmla="*/ 42544 w 94106"/>
              <a:gd name="connsiteY4" fmla="*/ 225552 h 282321"/>
              <a:gd name="connsiteX5" fmla="*/ 93598 w 94106"/>
              <a:gd name="connsiteY5" fmla="*/ 270891 h 282321"/>
              <a:gd name="connsiteX6" fmla="*/ 90042 w 94106"/>
              <a:gd name="connsiteY6" fmla="*/ 282321 h 282321"/>
              <a:gd name="connsiteX7" fmla="*/ 23240 w 94106"/>
              <a:gd name="connsiteY7" fmla="*/ 232917 h 282321"/>
              <a:gd name="connsiteX8" fmla="*/ 0 w 94106"/>
              <a:gd name="connsiteY8" fmla="*/ 141223 h 282321"/>
              <a:gd name="connsiteX9" fmla="*/ 23367 w 94106"/>
              <a:gd name="connsiteY9" fmla="*/ 49403 h 282321"/>
              <a:gd name="connsiteX10" fmla="*/ 90042 w 94106"/>
              <a:gd name="connsiteY10" fmla="*/ 0 h 2823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94106" h="282321">
                <a:moveTo>
                  <a:pt x="90042" y="0"/>
                </a:moveTo>
                <a:lnTo>
                  <a:pt x="94106" y="11430"/>
                </a:lnTo>
                <a:cubicBezTo>
                  <a:pt x="70865" y="19050"/>
                  <a:pt x="53720" y="34036"/>
                  <a:pt x="42544" y="56134"/>
                </a:cubicBezTo>
                <a:cubicBezTo>
                  <a:pt x="31368" y="78359"/>
                  <a:pt x="25780" y="106172"/>
                  <a:pt x="25780" y="139700"/>
                </a:cubicBezTo>
                <a:cubicBezTo>
                  <a:pt x="25780" y="174498"/>
                  <a:pt x="31368" y="203073"/>
                  <a:pt x="42544" y="225552"/>
                </a:cubicBezTo>
                <a:cubicBezTo>
                  <a:pt x="53720" y="248158"/>
                  <a:pt x="70738" y="263144"/>
                  <a:pt x="93598" y="270891"/>
                </a:cubicBezTo>
                <a:lnTo>
                  <a:pt x="90042" y="282321"/>
                </a:lnTo>
                <a:cubicBezTo>
                  <a:pt x="60959" y="274701"/>
                  <a:pt x="38734" y="258191"/>
                  <a:pt x="23240" y="232917"/>
                </a:cubicBezTo>
                <a:cubicBezTo>
                  <a:pt x="7746" y="207645"/>
                  <a:pt x="0" y="177165"/>
                  <a:pt x="0" y="141223"/>
                </a:cubicBezTo>
                <a:cubicBezTo>
                  <a:pt x="0" y="105410"/>
                  <a:pt x="7746" y="74803"/>
                  <a:pt x="23367" y="49403"/>
                </a:cubicBezTo>
                <a:cubicBezTo>
                  <a:pt x="38861" y="24130"/>
                  <a:pt x="61086" y="7620"/>
                  <a:pt x="90042" y="0"/>
                </a:cubicBezTo>
              </a:path>
            </a:pathLst>
          </a:custGeom>
          <a:solidFill>
            <a:srgbClr val="d2533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763000" y="4530597"/>
            <a:ext cx="93980" cy="282321"/>
          </a:xfrm>
          <a:custGeom>
            <a:avLst/>
            <a:gdLst>
              <a:gd name="connsiteX0" fmla="*/ 3936 w 93980"/>
              <a:gd name="connsiteY0" fmla="*/ 0 h 282321"/>
              <a:gd name="connsiteX1" fmla="*/ 70739 w 93980"/>
              <a:gd name="connsiteY1" fmla="*/ 49403 h 282321"/>
              <a:gd name="connsiteX2" fmla="*/ 93980 w 93980"/>
              <a:gd name="connsiteY2" fmla="*/ 141223 h 282321"/>
              <a:gd name="connsiteX3" fmla="*/ 70866 w 93980"/>
              <a:gd name="connsiteY3" fmla="*/ 232917 h 282321"/>
              <a:gd name="connsiteX4" fmla="*/ 3936 w 93980"/>
              <a:gd name="connsiteY4" fmla="*/ 282321 h 282321"/>
              <a:gd name="connsiteX5" fmla="*/ 381 w 93980"/>
              <a:gd name="connsiteY5" fmla="*/ 270891 h 282321"/>
              <a:gd name="connsiteX6" fmla="*/ 51561 w 93980"/>
              <a:gd name="connsiteY6" fmla="*/ 225552 h 282321"/>
              <a:gd name="connsiteX7" fmla="*/ 68326 w 93980"/>
              <a:gd name="connsiteY7" fmla="*/ 139700 h 282321"/>
              <a:gd name="connsiteX8" fmla="*/ 51561 w 93980"/>
              <a:gd name="connsiteY8" fmla="*/ 56134 h 282321"/>
              <a:gd name="connsiteX9" fmla="*/ 0 w 93980"/>
              <a:gd name="connsiteY9" fmla="*/ 11430 h 282321"/>
              <a:gd name="connsiteX10" fmla="*/ 3936 w 93980"/>
              <a:gd name="connsiteY10" fmla="*/ 0 h 2823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93980" h="282321">
                <a:moveTo>
                  <a:pt x="3936" y="0"/>
                </a:moveTo>
                <a:cubicBezTo>
                  <a:pt x="33019" y="7620"/>
                  <a:pt x="55244" y="24130"/>
                  <a:pt x="70739" y="49403"/>
                </a:cubicBezTo>
                <a:cubicBezTo>
                  <a:pt x="86232" y="74803"/>
                  <a:pt x="93980" y="105410"/>
                  <a:pt x="93980" y="141223"/>
                </a:cubicBezTo>
                <a:cubicBezTo>
                  <a:pt x="93980" y="177165"/>
                  <a:pt x="86232" y="207645"/>
                  <a:pt x="70866" y="232917"/>
                </a:cubicBezTo>
                <a:cubicBezTo>
                  <a:pt x="55371" y="258191"/>
                  <a:pt x="33019" y="274701"/>
                  <a:pt x="3936" y="282321"/>
                </a:cubicBezTo>
                <a:lnTo>
                  <a:pt x="381" y="270891"/>
                </a:lnTo>
                <a:cubicBezTo>
                  <a:pt x="23368" y="263144"/>
                  <a:pt x="40385" y="248158"/>
                  <a:pt x="51561" y="225552"/>
                </a:cubicBezTo>
                <a:cubicBezTo>
                  <a:pt x="62738" y="203073"/>
                  <a:pt x="68326" y="174498"/>
                  <a:pt x="68326" y="139700"/>
                </a:cubicBezTo>
                <a:cubicBezTo>
                  <a:pt x="68326" y="106172"/>
                  <a:pt x="62738" y="78359"/>
                  <a:pt x="51561" y="56134"/>
                </a:cubicBezTo>
                <a:cubicBezTo>
                  <a:pt x="40513" y="34036"/>
                  <a:pt x="23241" y="19050"/>
                  <a:pt x="0" y="11430"/>
                </a:cubicBezTo>
                <a:lnTo>
                  <a:pt x="3936" y="0"/>
                </a:lnTo>
              </a:path>
            </a:pathLst>
          </a:custGeom>
          <a:solidFill>
            <a:srgbClr val="d2533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56600" y="4530597"/>
            <a:ext cx="94107" cy="282321"/>
          </a:xfrm>
          <a:custGeom>
            <a:avLst/>
            <a:gdLst>
              <a:gd name="connsiteX0" fmla="*/ 90043 w 94107"/>
              <a:gd name="connsiteY0" fmla="*/ 0 h 282321"/>
              <a:gd name="connsiteX1" fmla="*/ 94106 w 94107"/>
              <a:gd name="connsiteY1" fmla="*/ 11430 h 282321"/>
              <a:gd name="connsiteX2" fmla="*/ 42544 w 94107"/>
              <a:gd name="connsiteY2" fmla="*/ 56134 h 282321"/>
              <a:gd name="connsiteX3" fmla="*/ 25781 w 94107"/>
              <a:gd name="connsiteY3" fmla="*/ 139700 h 282321"/>
              <a:gd name="connsiteX4" fmla="*/ 42544 w 94107"/>
              <a:gd name="connsiteY4" fmla="*/ 225552 h 282321"/>
              <a:gd name="connsiteX5" fmla="*/ 93598 w 94107"/>
              <a:gd name="connsiteY5" fmla="*/ 270891 h 282321"/>
              <a:gd name="connsiteX6" fmla="*/ 90043 w 94107"/>
              <a:gd name="connsiteY6" fmla="*/ 282321 h 282321"/>
              <a:gd name="connsiteX7" fmla="*/ 23241 w 94107"/>
              <a:gd name="connsiteY7" fmla="*/ 232917 h 282321"/>
              <a:gd name="connsiteX8" fmla="*/ 0 w 94107"/>
              <a:gd name="connsiteY8" fmla="*/ 141223 h 282321"/>
              <a:gd name="connsiteX9" fmla="*/ 23368 w 94107"/>
              <a:gd name="connsiteY9" fmla="*/ 49403 h 282321"/>
              <a:gd name="connsiteX10" fmla="*/ 90043 w 94107"/>
              <a:gd name="connsiteY10" fmla="*/ 0 h 2823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94107" h="282321">
                <a:moveTo>
                  <a:pt x="90043" y="0"/>
                </a:moveTo>
                <a:lnTo>
                  <a:pt x="94106" y="11430"/>
                </a:lnTo>
                <a:cubicBezTo>
                  <a:pt x="70866" y="19050"/>
                  <a:pt x="53720" y="34036"/>
                  <a:pt x="42544" y="56134"/>
                </a:cubicBezTo>
                <a:cubicBezTo>
                  <a:pt x="31368" y="78359"/>
                  <a:pt x="25781" y="106172"/>
                  <a:pt x="25781" y="139700"/>
                </a:cubicBezTo>
                <a:cubicBezTo>
                  <a:pt x="25781" y="174498"/>
                  <a:pt x="31368" y="203073"/>
                  <a:pt x="42544" y="225552"/>
                </a:cubicBezTo>
                <a:cubicBezTo>
                  <a:pt x="53720" y="248158"/>
                  <a:pt x="70739" y="263144"/>
                  <a:pt x="93598" y="270891"/>
                </a:cubicBezTo>
                <a:lnTo>
                  <a:pt x="90043" y="282321"/>
                </a:lnTo>
                <a:cubicBezTo>
                  <a:pt x="60959" y="274701"/>
                  <a:pt x="38734" y="258191"/>
                  <a:pt x="23241" y="232917"/>
                </a:cubicBezTo>
                <a:cubicBezTo>
                  <a:pt x="7746" y="207645"/>
                  <a:pt x="0" y="177165"/>
                  <a:pt x="0" y="141223"/>
                </a:cubicBezTo>
                <a:cubicBezTo>
                  <a:pt x="0" y="105410"/>
                  <a:pt x="7746" y="74803"/>
                  <a:pt x="23368" y="49403"/>
                </a:cubicBezTo>
                <a:cubicBezTo>
                  <a:pt x="38861" y="24130"/>
                  <a:pt x="61086" y="7620"/>
                  <a:pt x="90043" y="0"/>
                </a:cubicBezTo>
              </a:path>
            </a:pathLst>
          </a:custGeom>
          <a:solidFill>
            <a:srgbClr val="d2533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59322" y="3768344"/>
            <a:ext cx="1816608" cy="19811"/>
          </a:xfrm>
          <a:custGeom>
            <a:avLst/>
            <a:gdLst>
              <a:gd name="connsiteX0" fmla="*/ 0 w 1816608"/>
              <a:gd name="connsiteY0" fmla="*/ 0 h 19811"/>
              <a:gd name="connsiteX1" fmla="*/ 605536 w 1816608"/>
              <a:gd name="connsiteY1" fmla="*/ 0 h 19811"/>
              <a:gd name="connsiteX2" fmla="*/ 1211071 w 1816608"/>
              <a:gd name="connsiteY2" fmla="*/ 0 h 19811"/>
              <a:gd name="connsiteX3" fmla="*/ 1816608 w 1816608"/>
              <a:gd name="connsiteY3" fmla="*/ 0 h 19811"/>
              <a:gd name="connsiteX4" fmla="*/ 1816608 w 1816608"/>
              <a:gd name="connsiteY4" fmla="*/ 19811 h 19811"/>
              <a:gd name="connsiteX5" fmla="*/ 1211071 w 1816608"/>
              <a:gd name="connsiteY5" fmla="*/ 19811 h 19811"/>
              <a:gd name="connsiteX6" fmla="*/ 605536 w 1816608"/>
              <a:gd name="connsiteY6" fmla="*/ 19811 h 19811"/>
              <a:gd name="connsiteX7" fmla="*/ 0 w 1816608"/>
              <a:gd name="connsiteY7" fmla="*/ 19811 h 19811"/>
              <a:gd name="connsiteX8" fmla="*/ 0 w 1816608"/>
              <a:gd name="connsiteY8" fmla="*/ 0 h 198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16608" h="19811">
                <a:moveTo>
                  <a:pt x="0" y="0"/>
                </a:moveTo>
                <a:lnTo>
                  <a:pt x="605536" y="0"/>
                </a:lnTo>
                <a:lnTo>
                  <a:pt x="1211071" y="0"/>
                </a:lnTo>
                <a:lnTo>
                  <a:pt x="1816608" y="0"/>
                </a:lnTo>
                <a:lnTo>
                  <a:pt x="1816608" y="19811"/>
                </a:lnTo>
                <a:lnTo>
                  <a:pt x="1211071" y="19811"/>
                </a:lnTo>
                <a:lnTo>
                  <a:pt x="605536" y="19811"/>
                </a:lnTo>
                <a:lnTo>
                  <a:pt x="0" y="19811"/>
                </a:lnTo>
                <a:lnTo>
                  <a:pt x="0" y="0"/>
                </a:lnTo>
              </a:path>
            </a:pathLst>
          </a:custGeom>
          <a:solidFill>
            <a:srgbClr val="d2533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63208" y="3406266"/>
            <a:ext cx="94106" cy="282321"/>
          </a:xfrm>
          <a:custGeom>
            <a:avLst/>
            <a:gdLst>
              <a:gd name="connsiteX0" fmla="*/ 4063 w 94106"/>
              <a:gd name="connsiteY0" fmla="*/ 0 h 282321"/>
              <a:gd name="connsiteX1" fmla="*/ 70738 w 94106"/>
              <a:gd name="connsiteY1" fmla="*/ 49403 h 282321"/>
              <a:gd name="connsiteX2" fmla="*/ 94107 w 94106"/>
              <a:gd name="connsiteY2" fmla="*/ 141223 h 282321"/>
              <a:gd name="connsiteX3" fmla="*/ 70865 w 94106"/>
              <a:gd name="connsiteY3" fmla="*/ 232917 h 282321"/>
              <a:gd name="connsiteX4" fmla="*/ 4063 w 94106"/>
              <a:gd name="connsiteY4" fmla="*/ 282321 h 282321"/>
              <a:gd name="connsiteX5" fmla="*/ 380 w 94106"/>
              <a:gd name="connsiteY5" fmla="*/ 270764 h 282321"/>
              <a:gd name="connsiteX6" fmla="*/ 51561 w 94106"/>
              <a:gd name="connsiteY6" fmla="*/ 225552 h 282321"/>
              <a:gd name="connsiteX7" fmla="*/ 68326 w 94106"/>
              <a:gd name="connsiteY7" fmla="*/ 139700 h 282321"/>
              <a:gd name="connsiteX8" fmla="*/ 51688 w 94106"/>
              <a:gd name="connsiteY8" fmla="*/ 56134 h 282321"/>
              <a:gd name="connsiteX9" fmla="*/ 0 w 94106"/>
              <a:gd name="connsiteY9" fmla="*/ 11429 h 282321"/>
              <a:gd name="connsiteX10" fmla="*/ 4063 w 94106"/>
              <a:gd name="connsiteY10" fmla="*/ 0 h 2823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94106" h="282321">
                <a:moveTo>
                  <a:pt x="4063" y="0"/>
                </a:moveTo>
                <a:cubicBezTo>
                  <a:pt x="33020" y="7620"/>
                  <a:pt x="55245" y="24129"/>
                  <a:pt x="70738" y="49403"/>
                </a:cubicBezTo>
                <a:cubicBezTo>
                  <a:pt x="86232" y="74803"/>
                  <a:pt x="94107" y="105410"/>
                  <a:pt x="94107" y="141223"/>
                </a:cubicBezTo>
                <a:cubicBezTo>
                  <a:pt x="94107" y="177165"/>
                  <a:pt x="86359" y="207645"/>
                  <a:pt x="70865" y="232917"/>
                </a:cubicBezTo>
                <a:cubicBezTo>
                  <a:pt x="55371" y="258191"/>
                  <a:pt x="33146" y="274701"/>
                  <a:pt x="4063" y="282321"/>
                </a:cubicBezTo>
                <a:lnTo>
                  <a:pt x="380" y="270764"/>
                </a:lnTo>
                <a:cubicBezTo>
                  <a:pt x="23367" y="263144"/>
                  <a:pt x="40385" y="248158"/>
                  <a:pt x="51561" y="225552"/>
                </a:cubicBezTo>
                <a:cubicBezTo>
                  <a:pt x="62738" y="203073"/>
                  <a:pt x="68326" y="174371"/>
                  <a:pt x="68326" y="139700"/>
                </a:cubicBezTo>
                <a:cubicBezTo>
                  <a:pt x="68326" y="106172"/>
                  <a:pt x="62738" y="78359"/>
                  <a:pt x="51688" y="56134"/>
                </a:cubicBezTo>
                <a:cubicBezTo>
                  <a:pt x="40513" y="33909"/>
                  <a:pt x="23367" y="19050"/>
                  <a:pt x="0" y="11429"/>
                </a:cubicBezTo>
                <a:lnTo>
                  <a:pt x="4063" y="0"/>
                </a:lnTo>
              </a:path>
            </a:pathLst>
          </a:custGeom>
          <a:solidFill>
            <a:srgbClr val="d2533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63665" y="3406266"/>
            <a:ext cx="94107" cy="282321"/>
          </a:xfrm>
          <a:custGeom>
            <a:avLst/>
            <a:gdLst>
              <a:gd name="connsiteX0" fmla="*/ 90043 w 94107"/>
              <a:gd name="connsiteY0" fmla="*/ 0 h 282321"/>
              <a:gd name="connsiteX1" fmla="*/ 94107 w 94107"/>
              <a:gd name="connsiteY1" fmla="*/ 11429 h 282321"/>
              <a:gd name="connsiteX2" fmla="*/ 42545 w 94107"/>
              <a:gd name="connsiteY2" fmla="*/ 56134 h 282321"/>
              <a:gd name="connsiteX3" fmla="*/ 25780 w 94107"/>
              <a:gd name="connsiteY3" fmla="*/ 139700 h 282321"/>
              <a:gd name="connsiteX4" fmla="*/ 42545 w 94107"/>
              <a:gd name="connsiteY4" fmla="*/ 225552 h 282321"/>
              <a:gd name="connsiteX5" fmla="*/ 93599 w 94107"/>
              <a:gd name="connsiteY5" fmla="*/ 270764 h 282321"/>
              <a:gd name="connsiteX6" fmla="*/ 90043 w 94107"/>
              <a:gd name="connsiteY6" fmla="*/ 282321 h 282321"/>
              <a:gd name="connsiteX7" fmla="*/ 23241 w 94107"/>
              <a:gd name="connsiteY7" fmla="*/ 232917 h 282321"/>
              <a:gd name="connsiteX8" fmla="*/ 0 w 94107"/>
              <a:gd name="connsiteY8" fmla="*/ 141223 h 282321"/>
              <a:gd name="connsiteX9" fmla="*/ 23368 w 94107"/>
              <a:gd name="connsiteY9" fmla="*/ 49403 h 282321"/>
              <a:gd name="connsiteX10" fmla="*/ 90043 w 94107"/>
              <a:gd name="connsiteY10" fmla="*/ 0 h 2823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94107" h="282321">
                <a:moveTo>
                  <a:pt x="90043" y="0"/>
                </a:moveTo>
                <a:lnTo>
                  <a:pt x="94107" y="11429"/>
                </a:lnTo>
                <a:cubicBezTo>
                  <a:pt x="70866" y="19050"/>
                  <a:pt x="53721" y="33909"/>
                  <a:pt x="42545" y="56134"/>
                </a:cubicBezTo>
                <a:cubicBezTo>
                  <a:pt x="31369" y="78359"/>
                  <a:pt x="25780" y="106172"/>
                  <a:pt x="25780" y="139700"/>
                </a:cubicBezTo>
                <a:cubicBezTo>
                  <a:pt x="25780" y="174371"/>
                  <a:pt x="31369" y="203073"/>
                  <a:pt x="42545" y="225552"/>
                </a:cubicBezTo>
                <a:cubicBezTo>
                  <a:pt x="53721" y="248158"/>
                  <a:pt x="70739" y="263144"/>
                  <a:pt x="93599" y="270764"/>
                </a:cubicBezTo>
                <a:lnTo>
                  <a:pt x="90043" y="282321"/>
                </a:lnTo>
                <a:cubicBezTo>
                  <a:pt x="60960" y="274701"/>
                  <a:pt x="38735" y="258191"/>
                  <a:pt x="23241" y="232917"/>
                </a:cubicBezTo>
                <a:cubicBezTo>
                  <a:pt x="7747" y="207645"/>
                  <a:pt x="0" y="177165"/>
                  <a:pt x="0" y="141223"/>
                </a:cubicBezTo>
                <a:cubicBezTo>
                  <a:pt x="0" y="105410"/>
                  <a:pt x="7874" y="74803"/>
                  <a:pt x="23368" y="49403"/>
                </a:cubicBezTo>
                <a:cubicBezTo>
                  <a:pt x="38862" y="24129"/>
                  <a:pt x="61087" y="7620"/>
                  <a:pt x="90043" y="0"/>
                </a:cubicBezTo>
              </a:path>
            </a:pathLst>
          </a:custGeom>
          <a:solidFill>
            <a:srgbClr val="d2533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55916" y="3406266"/>
            <a:ext cx="94107" cy="282321"/>
          </a:xfrm>
          <a:custGeom>
            <a:avLst/>
            <a:gdLst>
              <a:gd name="connsiteX0" fmla="*/ 4064 w 94107"/>
              <a:gd name="connsiteY0" fmla="*/ 0 h 282321"/>
              <a:gd name="connsiteX1" fmla="*/ 70739 w 94107"/>
              <a:gd name="connsiteY1" fmla="*/ 49403 h 282321"/>
              <a:gd name="connsiteX2" fmla="*/ 94106 w 94107"/>
              <a:gd name="connsiteY2" fmla="*/ 141223 h 282321"/>
              <a:gd name="connsiteX3" fmla="*/ 70865 w 94107"/>
              <a:gd name="connsiteY3" fmla="*/ 232917 h 282321"/>
              <a:gd name="connsiteX4" fmla="*/ 4064 w 94107"/>
              <a:gd name="connsiteY4" fmla="*/ 282321 h 282321"/>
              <a:gd name="connsiteX5" fmla="*/ 380 w 94107"/>
              <a:gd name="connsiteY5" fmla="*/ 270764 h 282321"/>
              <a:gd name="connsiteX6" fmla="*/ 51561 w 94107"/>
              <a:gd name="connsiteY6" fmla="*/ 225552 h 282321"/>
              <a:gd name="connsiteX7" fmla="*/ 68326 w 94107"/>
              <a:gd name="connsiteY7" fmla="*/ 139700 h 282321"/>
              <a:gd name="connsiteX8" fmla="*/ 51689 w 94107"/>
              <a:gd name="connsiteY8" fmla="*/ 56134 h 282321"/>
              <a:gd name="connsiteX9" fmla="*/ 0 w 94107"/>
              <a:gd name="connsiteY9" fmla="*/ 11429 h 282321"/>
              <a:gd name="connsiteX10" fmla="*/ 4064 w 94107"/>
              <a:gd name="connsiteY10" fmla="*/ 0 h 2823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94107" h="282321">
                <a:moveTo>
                  <a:pt x="4064" y="0"/>
                </a:moveTo>
                <a:cubicBezTo>
                  <a:pt x="33019" y="7620"/>
                  <a:pt x="55244" y="24129"/>
                  <a:pt x="70739" y="49403"/>
                </a:cubicBezTo>
                <a:cubicBezTo>
                  <a:pt x="86232" y="74803"/>
                  <a:pt x="94106" y="105410"/>
                  <a:pt x="94106" y="141223"/>
                </a:cubicBezTo>
                <a:cubicBezTo>
                  <a:pt x="94106" y="177165"/>
                  <a:pt x="86359" y="207645"/>
                  <a:pt x="70865" y="232917"/>
                </a:cubicBezTo>
                <a:cubicBezTo>
                  <a:pt x="55371" y="258191"/>
                  <a:pt x="33146" y="274701"/>
                  <a:pt x="4064" y="282321"/>
                </a:cubicBezTo>
                <a:lnTo>
                  <a:pt x="380" y="270764"/>
                </a:lnTo>
                <a:cubicBezTo>
                  <a:pt x="23367" y="263144"/>
                  <a:pt x="40385" y="248158"/>
                  <a:pt x="51561" y="225552"/>
                </a:cubicBezTo>
                <a:cubicBezTo>
                  <a:pt x="62738" y="203073"/>
                  <a:pt x="68326" y="174371"/>
                  <a:pt x="68326" y="139700"/>
                </a:cubicBezTo>
                <a:cubicBezTo>
                  <a:pt x="68326" y="106172"/>
                  <a:pt x="62738" y="78359"/>
                  <a:pt x="51689" y="56134"/>
                </a:cubicBezTo>
                <a:cubicBezTo>
                  <a:pt x="40513" y="33909"/>
                  <a:pt x="23367" y="19050"/>
                  <a:pt x="0" y="11429"/>
                </a:cubicBezTo>
                <a:lnTo>
                  <a:pt x="4064" y="0"/>
                </a:lnTo>
              </a:path>
            </a:pathLst>
          </a:custGeom>
          <a:solidFill>
            <a:srgbClr val="d2533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49516" y="3406266"/>
            <a:ext cx="94106" cy="282321"/>
          </a:xfrm>
          <a:custGeom>
            <a:avLst/>
            <a:gdLst>
              <a:gd name="connsiteX0" fmla="*/ 90042 w 94106"/>
              <a:gd name="connsiteY0" fmla="*/ 0 h 282321"/>
              <a:gd name="connsiteX1" fmla="*/ 94106 w 94106"/>
              <a:gd name="connsiteY1" fmla="*/ 11429 h 282321"/>
              <a:gd name="connsiteX2" fmla="*/ 42544 w 94106"/>
              <a:gd name="connsiteY2" fmla="*/ 56134 h 282321"/>
              <a:gd name="connsiteX3" fmla="*/ 25780 w 94106"/>
              <a:gd name="connsiteY3" fmla="*/ 139700 h 282321"/>
              <a:gd name="connsiteX4" fmla="*/ 42544 w 94106"/>
              <a:gd name="connsiteY4" fmla="*/ 225552 h 282321"/>
              <a:gd name="connsiteX5" fmla="*/ 93598 w 94106"/>
              <a:gd name="connsiteY5" fmla="*/ 270764 h 282321"/>
              <a:gd name="connsiteX6" fmla="*/ 90042 w 94106"/>
              <a:gd name="connsiteY6" fmla="*/ 282321 h 282321"/>
              <a:gd name="connsiteX7" fmla="*/ 23240 w 94106"/>
              <a:gd name="connsiteY7" fmla="*/ 232917 h 282321"/>
              <a:gd name="connsiteX8" fmla="*/ 0 w 94106"/>
              <a:gd name="connsiteY8" fmla="*/ 141223 h 282321"/>
              <a:gd name="connsiteX9" fmla="*/ 23367 w 94106"/>
              <a:gd name="connsiteY9" fmla="*/ 49403 h 282321"/>
              <a:gd name="connsiteX10" fmla="*/ 90042 w 94106"/>
              <a:gd name="connsiteY10" fmla="*/ 0 h 2823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94106" h="282321">
                <a:moveTo>
                  <a:pt x="90042" y="0"/>
                </a:moveTo>
                <a:lnTo>
                  <a:pt x="94106" y="11429"/>
                </a:lnTo>
                <a:cubicBezTo>
                  <a:pt x="70865" y="19050"/>
                  <a:pt x="53720" y="33909"/>
                  <a:pt x="42544" y="56134"/>
                </a:cubicBezTo>
                <a:cubicBezTo>
                  <a:pt x="31368" y="78359"/>
                  <a:pt x="25780" y="106172"/>
                  <a:pt x="25780" y="139700"/>
                </a:cubicBezTo>
                <a:cubicBezTo>
                  <a:pt x="25780" y="174371"/>
                  <a:pt x="31368" y="203073"/>
                  <a:pt x="42544" y="225552"/>
                </a:cubicBezTo>
                <a:cubicBezTo>
                  <a:pt x="53720" y="248158"/>
                  <a:pt x="70739" y="263144"/>
                  <a:pt x="93598" y="270764"/>
                </a:cubicBezTo>
                <a:lnTo>
                  <a:pt x="90042" y="282321"/>
                </a:lnTo>
                <a:cubicBezTo>
                  <a:pt x="60959" y="274701"/>
                  <a:pt x="38734" y="258191"/>
                  <a:pt x="23240" y="232917"/>
                </a:cubicBezTo>
                <a:cubicBezTo>
                  <a:pt x="7746" y="207645"/>
                  <a:pt x="0" y="177165"/>
                  <a:pt x="0" y="141223"/>
                </a:cubicBezTo>
                <a:cubicBezTo>
                  <a:pt x="0" y="105410"/>
                  <a:pt x="7873" y="74803"/>
                  <a:pt x="23367" y="49403"/>
                </a:cubicBezTo>
                <a:cubicBezTo>
                  <a:pt x="38861" y="24129"/>
                  <a:pt x="61086" y="7620"/>
                  <a:pt x="90042" y="0"/>
                </a:cubicBezTo>
              </a:path>
            </a:pathLst>
          </a:custGeom>
          <a:solidFill>
            <a:srgbClr val="d2533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08731" y="3421502"/>
            <a:ext cx="4433316" cy="2600296"/>
          </a:xfrm>
          <a:custGeom>
            <a:avLst/>
            <a:gdLst>
              <a:gd name="connsiteX0" fmla="*/ 12573 w 4433316"/>
              <a:gd name="connsiteY0" fmla="*/ 871986 h 2600296"/>
              <a:gd name="connsiteX1" fmla="*/ 1003173 w 4433316"/>
              <a:gd name="connsiteY1" fmla="*/ 79379 h 2600296"/>
              <a:gd name="connsiteX2" fmla="*/ 3430143 w 4433316"/>
              <a:gd name="connsiteY2" fmla="*/ 2407619 h 2600296"/>
              <a:gd name="connsiteX3" fmla="*/ 4420743 w 4433316"/>
              <a:gd name="connsiteY3" fmla="*/ 2259017 h 26002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433316" h="2600296">
                <a:moveTo>
                  <a:pt x="12573" y="871986"/>
                </a:moveTo>
                <a:cubicBezTo>
                  <a:pt x="223012" y="347730"/>
                  <a:pt x="433578" y="-176525"/>
                  <a:pt x="1003173" y="79379"/>
                </a:cubicBezTo>
                <a:cubicBezTo>
                  <a:pt x="1572768" y="335411"/>
                  <a:pt x="2860548" y="2044323"/>
                  <a:pt x="3430143" y="2407619"/>
                </a:cubicBezTo>
                <a:cubicBezTo>
                  <a:pt x="3999737" y="2770890"/>
                  <a:pt x="4210176" y="2514947"/>
                  <a:pt x="4420743" y="2259017"/>
                </a:cubicBezTo>
              </a:path>
            </a:pathLst>
          </a:custGeom>
          <a:ln w="254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733800"/>
            <a:ext cx="914400" cy="927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2200" y="4038600"/>
            <a:ext cx="190500" cy="406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69000" y="4927600"/>
            <a:ext cx="342900" cy="533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38500" y="6248400"/>
            <a:ext cx="3314700" cy="101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244600" y="1587500"/>
            <a:ext cx="393700" cy="135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973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62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127000" algn="l"/>
              </a:tabLst>
            </a:pPr>
            <a:r>
              <a:rPr lang="en-US" altLang="zh-CN" sz="1973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62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01800" y="2019300"/>
            <a:ext cx="16891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𝑑𝑥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≈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ℎ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67100" y="1778000"/>
            <a:ext cx="9652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406400" algn="l"/>
              </a:tabLst>
            </a:pPr>
            <a:r>
              <a:rPr lang="en-US" altLang="zh-CN" sz="2700" u="sng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19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73" u="sng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u="sng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 𝑓</a:t>
            </a:r>
            <a:r>
              <a:rPr lang="en-US" altLang="zh-CN" sz="19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73" u="sng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  <a:p>
            <a:pPr>
              <a:lnSpc>
                <a:spcPts val="3400"/>
              </a:lnSpc>
              <a:tabLst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33900" y="2019300"/>
            <a:ext cx="520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+ℎ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18100" y="1778000"/>
            <a:ext cx="9652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406400" algn="l"/>
              </a:tabLst>
            </a:pPr>
            <a:r>
              <a:rPr lang="en-US" altLang="zh-CN" sz="2700" u="sng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19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73" u="sng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u="sng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 𝑓</a:t>
            </a:r>
            <a:r>
              <a:rPr lang="en-US" altLang="zh-CN" sz="19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73" u="sng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  <a:p>
            <a:pPr>
              <a:lnSpc>
                <a:spcPts val="3400"/>
              </a:lnSpc>
              <a:tabLst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84900" y="2019300"/>
            <a:ext cx="520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+ℎ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69100" y="1778000"/>
            <a:ext cx="9779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406400" algn="l"/>
              </a:tabLst>
            </a:pPr>
            <a:r>
              <a:rPr lang="en-US" altLang="zh-CN" sz="2700" u="sng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19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73" u="sng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u="sng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 𝑓</a:t>
            </a:r>
            <a:r>
              <a:rPr lang="en-US" altLang="zh-CN" sz="19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73" u="sng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</a:p>
          <a:p>
            <a:pPr>
              <a:lnSpc>
                <a:spcPts val="3400"/>
              </a:lnSpc>
              <a:tabLst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65100"/>
            <a:ext cx="32512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							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Trapezoid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Rule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6700" y="4775200"/>
            <a:ext cx="571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175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52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27100" y="4559300"/>
            <a:ext cx="16764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825500" algn="l"/>
              </a:tabLst>
            </a:pP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752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752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1</a:t>
            </a:r>
          </a:p>
          <a:p>
            <a:pPr>
              <a:lnSpc>
                <a:spcPts val="3000"/>
              </a:lnSpc>
              <a:tabLst>
                <a:tab pos="8255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00800" y="4711700"/>
            <a:ext cx="571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175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52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48500" y="4495800"/>
            <a:ext cx="16764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838200" algn="l"/>
              </a:tabLst>
            </a:pP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752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752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3</a:t>
            </a:r>
          </a:p>
          <a:p>
            <a:pPr>
              <a:lnSpc>
                <a:spcPts val="3000"/>
              </a:lnSpc>
              <a:tabLst>
                <a:tab pos="838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05400" y="3581400"/>
            <a:ext cx="558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175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52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53100" y="3365500"/>
            <a:ext cx="16764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825500" algn="l"/>
              </a:tabLst>
            </a:pP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752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752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2</a:t>
            </a:r>
          </a:p>
          <a:p>
            <a:pPr>
              <a:lnSpc>
                <a:spcPts val="3000"/>
              </a:lnSpc>
              <a:tabLst>
                <a:tab pos="8255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83000" y="6324600"/>
            <a:ext cx="1651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ℎ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87900" y="6324600"/>
            <a:ext cx="1651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ℎ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80100" y="6324600"/>
            <a:ext cx="1651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ℎ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62300" y="5778500"/>
            <a:ext cx="279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75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16400" y="5791200"/>
            <a:ext cx="279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08600" y="5791200"/>
            <a:ext cx="279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00800" y="5511800"/>
            <a:ext cx="279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97576" y="2503551"/>
            <a:ext cx="109855" cy="329564"/>
          </a:xfrm>
          <a:custGeom>
            <a:avLst/>
            <a:gdLst>
              <a:gd name="connsiteX0" fmla="*/ 4698 w 109855"/>
              <a:gd name="connsiteY0" fmla="*/ 0 h 329564"/>
              <a:gd name="connsiteX1" fmla="*/ 82677 w 109855"/>
              <a:gd name="connsiteY1" fmla="*/ 57784 h 329564"/>
              <a:gd name="connsiteX2" fmla="*/ 109854 w 109855"/>
              <a:gd name="connsiteY2" fmla="*/ 164845 h 329564"/>
              <a:gd name="connsiteX3" fmla="*/ 82677 w 109855"/>
              <a:gd name="connsiteY3" fmla="*/ 272033 h 329564"/>
              <a:gd name="connsiteX4" fmla="*/ 4698 w 109855"/>
              <a:gd name="connsiteY4" fmla="*/ 329564 h 329564"/>
              <a:gd name="connsiteX5" fmla="*/ 508 w 109855"/>
              <a:gd name="connsiteY5" fmla="*/ 316229 h 329564"/>
              <a:gd name="connsiteX6" fmla="*/ 60197 w 109855"/>
              <a:gd name="connsiteY6" fmla="*/ 263397 h 329564"/>
              <a:gd name="connsiteX7" fmla="*/ 79755 w 109855"/>
              <a:gd name="connsiteY7" fmla="*/ 163194 h 329564"/>
              <a:gd name="connsiteX8" fmla="*/ 60325 w 109855"/>
              <a:gd name="connsiteY8" fmla="*/ 65531 h 329564"/>
              <a:gd name="connsiteX9" fmla="*/ 0 w 109855"/>
              <a:gd name="connsiteY9" fmla="*/ 13334 h 329564"/>
              <a:gd name="connsiteX10" fmla="*/ 4698 w 109855"/>
              <a:gd name="connsiteY10" fmla="*/ 0 h 3295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9855" h="329564">
                <a:moveTo>
                  <a:pt x="4698" y="0"/>
                </a:moveTo>
                <a:cubicBezTo>
                  <a:pt x="38480" y="8889"/>
                  <a:pt x="64515" y="28194"/>
                  <a:pt x="82677" y="57784"/>
                </a:cubicBezTo>
                <a:cubicBezTo>
                  <a:pt x="100710" y="87375"/>
                  <a:pt x="109854" y="123063"/>
                  <a:pt x="109854" y="164845"/>
                </a:cubicBezTo>
                <a:cubicBezTo>
                  <a:pt x="109854" y="206882"/>
                  <a:pt x="100838" y="242569"/>
                  <a:pt x="82677" y="272033"/>
                </a:cubicBezTo>
                <a:cubicBezTo>
                  <a:pt x="64642" y="301497"/>
                  <a:pt x="38608" y="320675"/>
                  <a:pt x="4698" y="329564"/>
                </a:cubicBezTo>
                <a:lnTo>
                  <a:pt x="508" y="316229"/>
                </a:lnTo>
                <a:cubicBezTo>
                  <a:pt x="27304" y="307339"/>
                  <a:pt x="47116" y="289686"/>
                  <a:pt x="60197" y="263397"/>
                </a:cubicBezTo>
                <a:cubicBezTo>
                  <a:pt x="73278" y="237108"/>
                  <a:pt x="79755" y="203707"/>
                  <a:pt x="79755" y="163194"/>
                </a:cubicBezTo>
                <a:cubicBezTo>
                  <a:pt x="79755" y="123951"/>
                  <a:pt x="73278" y="91439"/>
                  <a:pt x="60325" y="65531"/>
                </a:cubicBezTo>
                <a:cubicBezTo>
                  <a:pt x="47370" y="39750"/>
                  <a:pt x="27177" y="22351"/>
                  <a:pt x="0" y="13334"/>
                </a:cubicBezTo>
                <a:lnTo>
                  <a:pt x="4698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77028" y="2503551"/>
            <a:ext cx="109854" cy="329564"/>
          </a:xfrm>
          <a:custGeom>
            <a:avLst/>
            <a:gdLst>
              <a:gd name="connsiteX0" fmla="*/ 105155 w 109854"/>
              <a:gd name="connsiteY0" fmla="*/ 0 h 329564"/>
              <a:gd name="connsiteX1" fmla="*/ 109854 w 109854"/>
              <a:gd name="connsiteY1" fmla="*/ 13334 h 329564"/>
              <a:gd name="connsiteX2" fmla="*/ 49656 w 109854"/>
              <a:gd name="connsiteY2" fmla="*/ 65531 h 329564"/>
              <a:gd name="connsiteX3" fmla="*/ 30098 w 109854"/>
              <a:gd name="connsiteY3" fmla="*/ 163194 h 329564"/>
              <a:gd name="connsiteX4" fmla="*/ 49656 w 109854"/>
              <a:gd name="connsiteY4" fmla="*/ 263397 h 329564"/>
              <a:gd name="connsiteX5" fmla="*/ 109346 w 109854"/>
              <a:gd name="connsiteY5" fmla="*/ 316229 h 329564"/>
              <a:gd name="connsiteX6" fmla="*/ 105155 w 109854"/>
              <a:gd name="connsiteY6" fmla="*/ 329564 h 329564"/>
              <a:gd name="connsiteX7" fmla="*/ 27177 w 109854"/>
              <a:gd name="connsiteY7" fmla="*/ 272033 h 329564"/>
              <a:gd name="connsiteX8" fmla="*/ 0 w 109854"/>
              <a:gd name="connsiteY8" fmla="*/ 164845 h 329564"/>
              <a:gd name="connsiteX9" fmla="*/ 27177 w 109854"/>
              <a:gd name="connsiteY9" fmla="*/ 57784 h 329564"/>
              <a:gd name="connsiteX10" fmla="*/ 105155 w 109854"/>
              <a:gd name="connsiteY10" fmla="*/ 0 h 3295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9854" h="329564">
                <a:moveTo>
                  <a:pt x="105155" y="0"/>
                </a:moveTo>
                <a:lnTo>
                  <a:pt x="109854" y="13334"/>
                </a:lnTo>
                <a:cubicBezTo>
                  <a:pt x="82803" y="22351"/>
                  <a:pt x="62610" y="39750"/>
                  <a:pt x="49656" y="65531"/>
                </a:cubicBezTo>
                <a:cubicBezTo>
                  <a:pt x="36575" y="91439"/>
                  <a:pt x="30098" y="123951"/>
                  <a:pt x="30098" y="163194"/>
                </a:cubicBezTo>
                <a:cubicBezTo>
                  <a:pt x="30098" y="203707"/>
                  <a:pt x="36575" y="237108"/>
                  <a:pt x="49656" y="263397"/>
                </a:cubicBezTo>
                <a:cubicBezTo>
                  <a:pt x="62610" y="289686"/>
                  <a:pt x="82550" y="307339"/>
                  <a:pt x="109346" y="316229"/>
                </a:cubicBezTo>
                <a:lnTo>
                  <a:pt x="105155" y="329564"/>
                </a:lnTo>
                <a:cubicBezTo>
                  <a:pt x="71246" y="320675"/>
                  <a:pt x="45211" y="301497"/>
                  <a:pt x="27177" y="272033"/>
                </a:cubicBezTo>
                <a:cubicBezTo>
                  <a:pt x="9016" y="242569"/>
                  <a:pt x="0" y="206882"/>
                  <a:pt x="0" y="164845"/>
                </a:cubicBezTo>
                <a:cubicBezTo>
                  <a:pt x="0" y="123063"/>
                  <a:pt x="9143" y="87375"/>
                  <a:pt x="27177" y="57784"/>
                </a:cubicBezTo>
                <a:cubicBezTo>
                  <a:pt x="45338" y="28194"/>
                  <a:pt x="71373" y="8889"/>
                  <a:pt x="105155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78092" y="2503551"/>
            <a:ext cx="109854" cy="329564"/>
          </a:xfrm>
          <a:custGeom>
            <a:avLst/>
            <a:gdLst>
              <a:gd name="connsiteX0" fmla="*/ 4698 w 109854"/>
              <a:gd name="connsiteY0" fmla="*/ 0 h 329564"/>
              <a:gd name="connsiteX1" fmla="*/ 82676 w 109854"/>
              <a:gd name="connsiteY1" fmla="*/ 57784 h 329564"/>
              <a:gd name="connsiteX2" fmla="*/ 109854 w 109854"/>
              <a:gd name="connsiteY2" fmla="*/ 164845 h 329564"/>
              <a:gd name="connsiteX3" fmla="*/ 82676 w 109854"/>
              <a:gd name="connsiteY3" fmla="*/ 272033 h 329564"/>
              <a:gd name="connsiteX4" fmla="*/ 4698 w 109854"/>
              <a:gd name="connsiteY4" fmla="*/ 329564 h 329564"/>
              <a:gd name="connsiteX5" fmla="*/ 507 w 109854"/>
              <a:gd name="connsiteY5" fmla="*/ 316229 h 329564"/>
              <a:gd name="connsiteX6" fmla="*/ 60197 w 109854"/>
              <a:gd name="connsiteY6" fmla="*/ 263397 h 329564"/>
              <a:gd name="connsiteX7" fmla="*/ 79755 w 109854"/>
              <a:gd name="connsiteY7" fmla="*/ 163194 h 329564"/>
              <a:gd name="connsiteX8" fmla="*/ 60325 w 109854"/>
              <a:gd name="connsiteY8" fmla="*/ 65531 h 329564"/>
              <a:gd name="connsiteX9" fmla="*/ 0 w 109854"/>
              <a:gd name="connsiteY9" fmla="*/ 13334 h 329564"/>
              <a:gd name="connsiteX10" fmla="*/ 4698 w 109854"/>
              <a:gd name="connsiteY10" fmla="*/ 0 h 3295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9854" h="329564">
                <a:moveTo>
                  <a:pt x="4698" y="0"/>
                </a:moveTo>
                <a:cubicBezTo>
                  <a:pt x="38480" y="8889"/>
                  <a:pt x="64515" y="28194"/>
                  <a:pt x="82676" y="57784"/>
                </a:cubicBezTo>
                <a:cubicBezTo>
                  <a:pt x="100710" y="87375"/>
                  <a:pt x="109854" y="123063"/>
                  <a:pt x="109854" y="164845"/>
                </a:cubicBezTo>
                <a:cubicBezTo>
                  <a:pt x="109854" y="206882"/>
                  <a:pt x="100838" y="242569"/>
                  <a:pt x="82676" y="272033"/>
                </a:cubicBezTo>
                <a:cubicBezTo>
                  <a:pt x="64642" y="301497"/>
                  <a:pt x="38607" y="320675"/>
                  <a:pt x="4698" y="329564"/>
                </a:cubicBezTo>
                <a:lnTo>
                  <a:pt x="507" y="316229"/>
                </a:lnTo>
                <a:cubicBezTo>
                  <a:pt x="27304" y="307339"/>
                  <a:pt x="47116" y="289686"/>
                  <a:pt x="60197" y="263397"/>
                </a:cubicBezTo>
                <a:cubicBezTo>
                  <a:pt x="73278" y="237108"/>
                  <a:pt x="79755" y="203707"/>
                  <a:pt x="79755" y="163194"/>
                </a:cubicBezTo>
                <a:cubicBezTo>
                  <a:pt x="79755" y="123951"/>
                  <a:pt x="73278" y="91439"/>
                  <a:pt x="60325" y="65531"/>
                </a:cubicBezTo>
                <a:cubicBezTo>
                  <a:pt x="47370" y="39750"/>
                  <a:pt x="27177" y="22351"/>
                  <a:pt x="0" y="13334"/>
                </a:cubicBezTo>
                <a:lnTo>
                  <a:pt x="4698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57544" y="2503551"/>
            <a:ext cx="109854" cy="329564"/>
          </a:xfrm>
          <a:custGeom>
            <a:avLst/>
            <a:gdLst>
              <a:gd name="connsiteX0" fmla="*/ 105155 w 109854"/>
              <a:gd name="connsiteY0" fmla="*/ 0 h 329564"/>
              <a:gd name="connsiteX1" fmla="*/ 109854 w 109854"/>
              <a:gd name="connsiteY1" fmla="*/ 13334 h 329564"/>
              <a:gd name="connsiteX2" fmla="*/ 49657 w 109854"/>
              <a:gd name="connsiteY2" fmla="*/ 65531 h 329564"/>
              <a:gd name="connsiteX3" fmla="*/ 30098 w 109854"/>
              <a:gd name="connsiteY3" fmla="*/ 163194 h 329564"/>
              <a:gd name="connsiteX4" fmla="*/ 49657 w 109854"/>
              <a:gd name="connsiteY4" fmla="*/ 263397 h 329564"/>
              <a:gd name="connsiteX5" fmla="*/ 109346 w 109854"/>
              <a:gd name="connsiteY5" fmla="*/ 316229 h 329564"/>
              <a:gd name="connsiteX6" fmla="*/ 105155 w 109854"/>
              <a:gd name="connsiteY6" fmla="*/ 329564 h 329564"/>
              <a:gd name="connsiteX7" fmla="*/ 27177 w 109854"/>
              <a:gd name="connsiteY7" fmla="*/ 272033 h 329564"/>
              <a:gd name="connsiteX8" fmla="*/ 0 w 109854"/>
              <a:gd name="connsiteY8" fmla="*/ 164845 h 329564"/>
              <a:gd name="connsiteX9" fmla="*/ 27177 w 109854"/>
              <a:gd name="connsiteY9" fmla="*/ 57784 h 329564"/>
              <a:gd name="connsiteX10" fmla="*/ 105155 w 109854"/>
              <a:gd name="connsiteY10" fmla="*/ 0 h 3295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9854" h="329564">
                <a:moveTo>
                  <a:pt x="105155" y="0"/>
                </a:moveTo>
                <a:lnTo>
                  <a:pt x="109854" y="13334"/>
                </a:lnTo>
                <a:cubicBezTo>
                  <a:pt x="82803" y="22351"/>
                  <a:pt x="62610" y="39750"/>
                  <a:pt x="49657" y="65531"/>
                </a:cubicBezTo>
                <a:cubicBezTo>
                  <a:pt x="36576" y="91439"/>
                  <a:pt x="30098" y="123951"/>
                  <a:pt x="30098" y="163194"/>
                </a:cubicBezTo>
                <a:cubicBezTo>
                  <a:pt x="30098" y="203707"/>
                  <a:pt x="36576" y="237108"/>
                  <a:pt x="49657" y="263397"/>
                </a:cubicBezTo>
                <a:cubicBezTo>
                  <a:pt x="62610" y="289686"/>
                  <a:pt x="82550" y="307339"/>
                  <a:pt x="109346" y="316229"/>
                </a:cubicBezTo>
                <a:lnTo>
                  <a:pt x="105155" y="329564"/>
                </a:lnTo>
                <a:cubicBezTo>
                  <a:pt x="71246" y="320675"/>
                  <a:pt x="45211" y="301497"/>
                  <a:pt x="27177" y="272033"/>
                </a:cubicBezTo>
                <a:cubicBezTo>
                  <a:pt x="9016" y="242569"/>
                  <a:pt x="0" y="206882"/>
                  <a:pt x="0" y="164845"/>
                </a:cubicBezTo>
                <a:cubicBezTo>
                  <a:pt x="0" y="123063"/>
                  <a:pt x="9144" y="87375"/>
                  <a:pt x="27177" y="57784"/>
                </a:cubicBezTo>
                <a:cubicBezTo>
                  <a:pt x="45339" y="28194"/>
                  <a:pt x="71373" y="8889"/>
                  <a:pt x="105155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09599" y="5510910"/>
            <a:ext cx="6718300" cy="1028445"/>
          </a:xfrm>
          <a:custGeom>
            <a:avLst/>
            <a:gdLst>
              <a:gd name="connsiteX0" fmla="*/ 6350 w 6718300"/>
              <a:gd name="connsiteY0" fmla="*/ 1022095 h 1028445"/>
              <a:gd name="connsiteX1" fmla="*/ 6711949 w 6718300"/>
              <a:gd name="connsiteY1" fmla="*/ 1022095 h 1028445"/>
              <a:gd name="connsiteX2" fmla="*/ 6711949 w 6718300"/>
              <a:gd name="connsiteY2" fmla="*/ 6350 h 1028445"/>
              <a:gd name="connsiteX3" fmla="*/ 6350 w 6718300"/>
              <a:gd name="connsiteY3" fmla="*/ 6350 h 1028445"/>
              <a:gd name="connsiteX4" fmla="*/ 6350 w 6718300"/>
              <a:gd name="connsiteY4" fmla="*/ 1022095 h 10284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18300" h="1028445">
                <a:moveTo>
                  <a:pt x="6350" y="1022095"/>
                </a:moveTo>
                <a:lnTo>
                  <a:pt x="6711949" y="1022095"/>
                </a:lnTo>
                <a:lnTo>
                  <a:pt x="6711949" y="6350"/>
                </a:lnTo>
                <a:lnTo>
                  <a:pt x="6350" y="6350"/>
                </a:lnTo>
                <a:lnTo>
                  <a:pt x="6350" y="102209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09599" y="3507613"/>
            <a:ext cx="6718300" cy="719835"/>
          </a:xfrm>
          <a:custGeom>
            <a:avLst/>
            <a:gdLst>
              <a:gd name="connsiteX0" fmla="*/ 6350 w 6718300"/>
              <a:gd name="connsiteY0" fmla="*/ 713485 h 719835"/>
              <a:gd name="connsiteX1" fmla="*/ 6711949 w 6718300"/>
              <a:gd name="connsiteY1" fmla="*/ 713485 h 719835"/>
              <a:gd name="connsiteX2" fmla="*/ 6711949 w 6718300"/>
              <a:gd name="connsiteY2" fmla="*/ 6350 h 719835"/>
              <a:gd name="connsiteX3" fmla="*/ 6350 w 6718300"/>
              <a:gd name="connsiteY3" fmla="*/ 6350 h 719835"/>
              <a:gd name="connsiteX4" fmla="*/ 6350 w 6718300"/>
              <a:gd name="connsiteY4" fmla="*/ 713485 h 7198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18300" h="719835">
                <a:moveTo>
                  <a:pt x="6350" y="713485"/>
                </a:moveTo>
                <a:lnTo>
                  <a:pt x="6711949" y="713485"/>
                </a:lnTo>
                <a:lnTo>
                  <a:pt x="6711949" y="6350"/>
                </a:lnTo>
                <a:lnTo>
                  <a:pt x="6350" y="6350"/>
                </a:lnTo>
                <a:lnTo>
                  <a:pt x="6350" y="71348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00100"/>
            <a:ext cx="67945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Trapezoid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Rule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trapz()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97000" y="2438400"/>
            <a:ext cx="5842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𝐴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47900" y="2146300"/>
            <a:ext cx="2794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27000" algn="l"/>
              </a:tabLst>
            </a:pP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27300" y="2400300"/>
            <a:ext cx="29464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4𝑥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𝑑𝑥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|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0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26100" y="2400300"/>
            <a:ext cx="139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80100" y="2438400"/>
            <a:ext cx="6858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18300" y="2400300"/>
            <a:ext cx="139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72300" y="2438400"/>
            <a:ext cx="7493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670300"/>
            <a:ext cx="6134100" cy="287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6604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0.05;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0:h:2;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4*x.^3;</a:t>
            </a:r>
          </a:p>
          <a:p>
            <a:pPr>
              <a:lnSpc>
                <a:spcPts val="2400"/>
              </a:lnSpc>
              <a:tabLst>
                <a:tab pos="6604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h*trapz(y)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6604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accurate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it?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660400" algn="l"/>
              </a:tabLst>
            </a:pPr>
            <a:r>
              <a:rPr lang="en-US" altLang="zh-CN" sz="2384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Alternative:</a:t>
            </a:r>
          </a:p>
          <a:p>
            <a:pPr>
              <a:lnSpc>
                <a:spcPts val="2900"/>
              </a:lnSpc>
              <a:tabLst>
                <a:tab pos="6604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0.05;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0:h:2;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4*x.^3;</a:t>
            </a:r>
          </a:p>
          <a:p>
            <a:pPr>
              <a:lnSpc>
                <a:spcPts val="2400"/>
              </a:lnSpc>
              <a:tabLst>
                <a:tab pos="6604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trapezoid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(y(1:end-1)+y(2:end))/2;</a:t>
            </a:r>
          </a:p>
          <a:p>
            <a:pPr>
              <a:lnSpc>
                <a:spcPts val="2400"/>
              </a:lnSpc>
              <a:tabLst>
                <a:tab pos="6604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h*sum(trapezoid)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69132" y="2080132"/>
            <a:ext cx="98171" cy="294259"/>
          </a:xfrm>
          <a:custGeom>
            <a:avLst/>
            <a:gdLst>
              <a:gd name="connsiteX0" fmla="*/ 4190 w 98171"/>
              <a:gd name="connsiteY0" fmla="*/ 0 h 294259"/>
              <a:gd name="connsiteX1" fmla="*/ 73786 w 98171"/>
              <a:gd name="connsiteY1" fmla="*/ 51562 h 294259"/>
              <a:gd name="connsiteX2" fmla="*/ 98171 w 98171"/>
              <a:gd name="connsiteY2" fmla="*/ 147193 h 294259"/>
              <a:gd name="connsiteX3" fmla="*/ 73914 w 98171"/>
              <a:gd name="connsiteY3" fmla="*/ 242824 h 294259"/>
              <a:gd name="connsiteX4" fmla="*/ 4190 w 98171"/>
              <a:gd name="connsiteY4" fmla="*/ 294259 h 294259"/>
              <a:gd name="connsiteX5" fmla="*/ 508 w 98171"/>
              <a:gd name="connsiteY5" fmla="*/ 282321 h 294259"/>
              <a:gd name="connsiteX6" fmla="*/ 53847 w 98171"/>
              <a:gd name="connsiteY6" fmla="*/ 235204 h 294259"/>
              <a:gd name="connsiteX7" fmla="*/ 71246 w 98171"/>
              <a:gd name="connsiteY7" fmla="*/ 145669 h 294259"/>
              <a:gd name="connsiteX8" fmla="*/ 53847 w 98171"/>
              <a:gd name="connsiteY8" fmla="*/ 58547 h 294259"/>
              <a:gd name="connsiteX9" fmla="*/ 0 w 98171"/>
              <a:gd name="connsiteY9" fmla="*/ 11938 h 294259"/>
              <a:gd name="connsiteX10" fmla="*/ 4190 w 98171"/>
              <a:gd name="connsiteY10" fmla="*/ 0 h 2942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98171" h="294259">
                <a:moveTo>
                  <a:pt x="4190" y="0"/>
                </a:moveTo>
                <a:cubicBezTo>
                  <a:pt x="34416" y="7874"/>
                  <a:pt x="57658" y="25146"/>
                  <a:pt x="73786" y="51562"/>
                </a:cubicBezTo>
                <a:cubicBezTo>
                  <a:pt x="90042" y="77977"/>
                  <a:pt x="98171" y="109855"/>
                  <a:pt x="98171" y="147193"/>
                </a:cubicBezTo>
                <a:cubicBezTo>
                  <a:pt x="98171" y="184658"/>
                  <a:pt x="90042" y="216535"/>
                  <a:pt x="73914" y="242824"/>
                </a:cubicBezTo>
                <a:cubicBezTo>
                  <a:pt x="57784" y="269113"/>
                  <a:pt x="34544" y="286258"/>
                  <a:pt x="4190" y="294259"/>
                </a:cubicBezTo>
                <a:lnTo>
                  <a:pt x="508" y="282321"/>
                </a:lnTo>
                <a:cubicBezTo>
                  <a:pt x="24383" y="274320"/>
                  <a:pt x="42164" y="258699"/>
                  <a:pt x="53847" y="235204"/>
                </a:cubicBezTo>
                <a:cubicBezTo>
                  <a:pt x="65404" y="211709"/>
                  <a:pt x="71246" y="181864"/>
                  <a:pt x="71246" y="145669"/>
                </a:cubicBezTo>
                <a:cubicBezTo>
                  <a:pt x="71246" y="110744"/>
                  <a:pt x="65532" y="81661"/>
                  <a:pt x="53847" y="58547"/>
                </a:cubicBezTo>
                <a:cubicBezTo>
                  <a:pt x="42290" y="35433"/>
                  <a:pt x="24383" y="19812"/>
                  <a:pt x="0" y="11938"/>
                </a:cubicBezTo>
                <a:lnTo>
                  <a:pt x="419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80333" y="2080132"/>
            <a:ext cx="98044" cy="294259"/>
          </a:xfrm>
          <a:custGeom>
            <a:avLst/>
            <a:gdLst>
              <a:gd name="connsiteX0" fmla="*/ 93852 w 98044"/>
              <a:gd name="connsiteY0" fmla="*/ 0 h 294259"/>
              <a:gd name="connsiteX1" fmla="*/ 98044 w 98044"/>
              <a:gd name="connsiteY1" fmla="*/ 11938 h 294259"/>
              <a:gd name="connsiteX2" fmla="*/ 44323 w 98044"/>
              <a:gd name="connsiteY2" fmla="*/ 58547 h 294259"/>
              <a:gd name="connsiteX3" fmla="*/ 26797 w 98044"/>
              <a:gd name="connsiteY3" fmla="*/ 145669 h 294259"/>
              <a:gd name="connsiteX4" fmla="*/ 44323 w 98044"/>
              <a:gd name="connsiteY4" fmla="*/ 235204 h 294259"/>
              <a:gd name="connsiteX5" fmla="*/ 97536 w 98044"/>
              <a:gd name="connsiteY5" fmla="*/ 282321 h 294259"/>
              <a:gd name="connsiteX6" fmla="*/ 93852 w 98044"/>
              <a:gd name="connsiteY6" fmla="*/ 294259 h 294259"/>
              <a:gd name="connsiteX7" fmla="*/ 24130 w 98044"/>
              <a:gd name="connsiteY7" fmla="*/ 242824 h 294259"/>
              <a:gd name="connsiteX8" fmla="*/ 0 w 98044"/>
              <a:gd name="connsiteY8" fmla="*/ 147193 h 294259"/>
              <a:gd name="connsiteX9" fmla="*/ 24257 w 98044"/>
              <a:gd name="connsiteY9" fmla="*/ 51562 h 294259"/>
              <a:gd name="connsiteX10" fmla="*/ 93852 w 98044"/>
              <a:gd name="connsiteY10" fmla="*/ 0 h 2942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98044" h="294259">
                <a:moveTo>
                  <a:pt x="93852" y="0"/>
                </a:moveTo>
                <a:lnTo>
                  <a:pt x="98044" y="11938"/>
                </a:lnTo>
                <a:cubicBezTo>
                  <a:pt x="73787" y="19812"/>
                  <a:pt x="55880" y="35433"/>
                  <a:pt x="44323" y="58547"/>
                </a:cubicBezTo>
                <a:cubicBezTo>
                  <a:pt x="32639" y="81661"/>
                  <a:pt x="26797" y="110744"/>
                  <a:pt x="26797" y="145669"/>
                </a:cubicBezTo>
                <a:cubicBezTo>
                  <a:pt x="26797" y="181864"/>
                  <a:pt x="32639" y="211709"/>
                  <a:pt x="44323" y="235204"/>
                </a:cubicBezTo>
                <a:cubicBezTo>
                  <a:pt x="55880" y="258699"/>
                  <a:pt x="73660" y="274320"/>
                  <a:pt x="97536" y="282321"/>
                </a:cubicBezTo>
                <a:lnTo>
                  <a:pt x="93852" y="294259"/>
                </a:lnTo>
                <a:cubicBezTo>
                  <a:pt x="63500" y="286258"/>
                  <a:pt x="40386" y="269113"/>
                  <a:pt x="24130" y="242824"/>
                </a:cubicBezTo>
                <a:cubicBezTo>
                  <a:pt x="8001" y="216535"/>
                  <a:pt x="0" y="184658"/>
                  <a:pt x="0" y="147193"/>
                </a:cubicBezTo>
                <a:cubicBezTo>
                  <a:pt x="0" y="109855"/>
                  <a:pt x="8127" y="77977"/>
                  <a:pt x="24257" y="51562"/>
                </a:cubicBezTo>
                <a:cubicBezTo>
                  <a:pt x="40513" y="25146"/>
                  <a:pt x="63626" y="7874"/>
                  <a:pt x="93852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77508" y="2080132"/>
            <a:ext cx="98170" cy="294259"/>
          </a:xfrm>
          <a:custGeom>
            <a:avLst/>
            <a:gdLst>
              <a:gd name="connsiteX0" fmla="*/ 4190 w 98170"/>
              <a:gd name="connsiteY0" fmla="*/ 0 h 294259"/>
              <a:gd name="connsiteX1" fmla="*/ 73786 w 98170"/>
              <a:gd name="connsiteY1" fmla="*/ 51562 h 294259"/>
              <a:gd name="connsiteX2" fmla="*/ 98171 w 98170"/>
              <a:gd name="connsiteY2" fmla="*/ 147193 h 294259"/>
              <a:gd name="connsiteX3" fmla="*/ 73913 w 98170"/>
              <a:gd name="connsiteY3" fmla="*/ 242824 h 294259"/>
              <a:gd name="connsiteX4" fmla="*/ 4190 w 98170"/>
              <a:gd name="connsiteY4" fmla="*/ 294259 h 294259"/>
              <a:gd name="connsiteX5" fmla="*/ 507 w 98170"/>
              <a:gd name="connsiteY5" fmla="*/ 282321 h 294259"/>
              <a:gd name="connsiteX6" fmla="*/ 53848 w 98170"/>
              <a:gd name="connsiteY6" fmla="*/ 235204 h 294259"/>
              <a:gd name="connsiteX7" fmla="*/ 71247 w 98170"/>
              <a:gd name="connsiteY7" fmla="*/ 145669 h 294259"/>
              <a:gd name="connsiteX8" fmla="*/ 53848 w 98170"/>
              <a:gd name="connsiteY8" fmla="*/ 58547 h 294259"/>
              <a:gd name="connsiteX9" fmla="*/ 0 w 98170"/>
              <a:gd name="connsiteY9" fmla="*/ 11938 h 294259"/>
              <a:gd name="connsiteX10" fmla="*/ 4190 w 98170"/>
              <a:gd name="connsiteY10" fmla="*/ 0 h 2942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98170" h="294259">
                <a:moveTo>
                  <a:pt x="4190" y="0"/>
                </a:moveTo>
                <a:cubicBezTo>
                  <a:pt x="34416" y="7874"/>
                  <a:pt x="57658" y="25146"/>
                  <a:pt x="73786" y="51562"/>
                </a:cubicBezTo>
                <a:cubicBezTo>
                  <a:pt x="90042" y="77977"/>
                  <a:pt x="98171" y="109855"/>
                  <a:pt x="98171" y="147193"/>
                </a:cubicBezTo>
                <a:cubicBezTo>
                  <a:pt x="98171" y="184658"/>
                  <a:pt x="90042" y="216535"/>
                  <a:pt x="73913" y="242824"/>
                </a:cubicBezTo>
                <a:cubicBezTo>
                  <a:pt x="57785" y="269113"/>
                  <a:pt x="34544" y="286258"/>
                  <a:pt x="4190" y="294259"/>
                </a:cubicBezTo>
                <a:lnTo>
                  <a:pt x="507" y="282321"/>
                </a:lnTo>
                <a:cubicBezTo>
                  <a:pt x="24383" y="274320"/>
                  <a:pt x="42163" y="258699"/>
                  <a:pt x="53848" y="235204"/>
                </a:cubicBezTo>
                <a:cubicBezTo>
                  <a:pt x="65404" y="211709"/>
                  <a:pt x="71247" y="181864"/>
                  <a:pt x="71247" y="145669"/>
                </a:cubicBezTo>
                <a:cubicBezTo>
                  <a:pt x="71247" y="110744"/>
                  <a:pt x="65532" y="81661"/>
                  <a:pt x="53848" y="58547"/>
                </a:cubicBezTo>
                <a:cubicBezTo>
                  <a:pt x="42290" y="35433"/>
                  <a:pt x="24383" y="19812"/>
                  <a:pt x="0" y="11938"/>
                </a:cubicBezTo>
                <a:lnTo>
                  <a:pt x="419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28134" y="2080132"/>
            <a:ext cx="98044" cy="294259"/>
          </a:xfrm>
          <a:custGeom>
            <a:avLst/>
            <a:gdLst>
              <a:gd name="connsiteX0" fmla="*/ 93852 w 98044"/>
              <a:gd name="connsiteY0" fmla="*/ 0 h 294259"/>
              <a:gd name="connsiteX1" fmla="*/ 98044 w 98044"/>
              <a:gd name="connsiteY1" fmla="*/ 11938 h 294259"/>
              <a:gd name="connsiteX2" fmla="*/ 44322 w 98044"/>
              <a:gd name="connsiteY2" fmla="*/ 58547 h 294259"/>
              <a:gd name="connsiteX3" fmla="*/ 26796 w 98044"/>
              <a:gd name="connsiteY3" fmla="*/ 145669 h 294259"/>
              <a:gd name="connsiteX4" fmla="*/ 44322 w 98044"/>
              <a:gd name="connsiteY4" fmla="*/ 235204 h 294259"/>
              <a:gd name="connsiteX5" fmla="*/ 97535 w 98044"/>
              <a:gd name="connsiteY5" fmla="*/ 282321 h 294259"/>
              <a:gd name="connsiteX6" fmla="*/ 93852 w 98044"/>
              <a:gd name="connsiteY6" fmla="*/ 294259 h 294259"/>
              <a:gd name="connsiteX7" fmla="*/ 24129 w 98044"/>
              <a:gd name="connsiteY7" fmla="*/ 242824 h 294259"/>
              <a:gd name="connsiteX8" fmla="*/ 0 w 98044"/>
              <a:gd name="connsiteY8" fmla="*/ 147193 h 294259"/>
              <a:gd name="connsiteX9" fmla="*/ 24256 w 98044"/>
              <a:gd name="connsiteY9" fmla="*/ 51562 h 294259"/>
              <a:gd name="connsiteX10" fmla="*/ 93852 w 98044"/>
              <a:gd name="connsiteY10" fmla="*/ 0 h 2942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98044" h="294259">
                <a:moveTo>
                  <a:pt x="93852" y="0"/>
                </a:moveTo>
                <a:lnTo>
                  <a:pt x="98044" y="11938"/>
                </a:lnTo>
                <a:cubicBezTo>
                  <a:pt x="73786" y="19812"/>
                  <a:pt x="55879" y="35433"/>
                  <a:pt x="44322" y="58547"/>
                </a:cubicBezTo>
                <a:cubicBezTo>
                  <a:pt x="32638" y="81661"/>
                  <a:pt x="26796" y="110744"/>
                  <a:pt x="26796" y="145669"/>
                </a:cubicBezTo>
                <a:cubicBezTo>
                  <a:pt x="26796" y="181864"/>
                  <a:pt x="32638" y="211709"/>
                  <a:pt x="44322" y="235204"/>
                </a:cubicBezTo>
                <a:cubicBezTo>
                  <a:pt x="55879" y="258699"/>
                  <a:pt x="73659" y="274320"/>
                  <a:pt x="97535" y="282321"/>
                </a:cubicBezTo>
                <a:lnTo>
                  <a:pt x="93852" y="294259"/>
                </a:lnTo>
                <a:cubicBezTo>
                  <a:pt x="63500" y="286258"/>
                  <a:pt x="40385" y="269113"/>
                  <a:pt x="24129" y="242824"/>
                </a:cubicBezTo>
                <a:cubicBezTo>
                  <a:pt x="8000" y="216535"/>
                  <a:pt x="0" y="184658"/>
                  <a:pt x="0" y="147193"/>
                </a:cubicBezTo>
                <a:cubicBezTo>
                  <a:pt x="0" y="109855"/>
                  <a:pt x="8127" y="77977"/>
                  <a:pt x="24256" y="51562"/>
                </a:cubicBezTo>
                <a:cubicBezTo>
                  <a:pt x="40512" y="25146"/>
                  <a:pt x="63626" y="7874"/>
                  <a:pt x="93852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00400" y="6124955"/>
            <a:ext cx="3451859" cy="102107"/>
          </a:xfrm>
          <a:custGeom>
            <a:avLst/>
            <a:gdLst>
              <a:gd name="connsiteX0" fmla="*/ 25526 w 3451859"/>
              <a:gd name="connsiteY0" fmla="*/ 25527 h 102107"/>
              <a:gd name="connsiteX1" fmla="*/ 3426332 w 3451859"/>
              <a:gd name="connsiteY1" fmla="*/ 25527 h 102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51859" h="102107">
                <a:moveTo>
                  <a:pt x="25526" y="25527"/>
                </a:moveTo>
                <a:lnTo>
                  <a:pt x="3426332" y="25527"/>
                </a:lnTo>
              </a:path>
            </a:pathLst>
          </a:custGeom>
          <a:ln w="508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68980" y="3161721"/>
            <a:ext cx="4772405" cy="2798187"/>
          </a:xfrm>
          <a:custGeom>
            <a:avLst/>
            <a:gdLst>
              <a:gd name="connsiteX0" fmla="*/ 12572 w 4772405"/>
              <a:gd name="connsiteY0" fmla="*/ 937965 h 2798187"/>
              <a:gd name="connsiteX1" fmla="*/ 1079372 w 4772405"/>
              <a:gd name="connsiteY1" fmla="*/ 84525 h 2798187"/>
              <a:gd name="connsiteX2" fmla="*/ 3693032 w 4772405"/>
              <a:gd name="connsiteY2" fmla="*/ 2591505 h 2798187"/>
              <a:gd name="connsiteX3" fmla="*/ 4759832 w 4772405"/>
              <a:gd name="connsiteY3" fmla="*/ 2431485 h 27981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772405" h="2798187">
                <a:moveTo>
                  <a:pt x="12572" y="937965"/>
                </a:moveTo>
                <a:cubicBezTo>
                  <a:pt x="239267" y="373450"/>
                  <a:pt x="465962" y="-191064"/>
                  <a:pt x="1079372" y="84525"/>
                </a:cubicBezTo>
                <a:cubicBezTo>
                  <a:pt x="1692782" y="360115"/>
                  <a:pt x="3079622" y="2200345"/>
                  <a:pt x="3693032" y="2591505"/>
                </a:cubicBezTo>
                <a:cubicBezTo>
                  <a:pt x="4306442" y="2982665"/>
                  <a:pt x="4533138" y="2707075"/>
                  <a:pt x="4759832" y="2431485"/>
                </a:cubicBezTo>
              </a:path>
            </a:pathLst>
          </a:custGeom>
          <a:ln w="254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42003" y="3124326"/>
            <a:ext cx="22605" cy="3373120"/>
          </a:xfrm>
          <a:custGeom>
            <a:avLst/>
            <a:gdLst>
              <a:gd name="connsiteX0" fmla="*/ 6350 w 22605"/>
              <a:gd name="connsiteY0" fmla="*/ 3366769 h 3373120"/>
              <a:gd name="connsiteX1" fmla="*/ 6350 w 22605"/>
              <a:gd name="connsiteY1" fmla="*/ 6350 h 33731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605" h="3373120">
                <a:moveTo>
                  <a:pt x="6350" y="3366769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75403" y="3337686"/>
            <a:ext cx="22605" cy="3106420"/>
          </a:xfrm>
          <a:custGeom>
            <a:avLst/>
            <a:gdLst>
              <a:gd name="connsiteX0" fmla="*/ 6350 w 22605"/>
              <a:gd name="connsiteY0" fmla="*/ 3100070 h 3106420"/>
              <a:gd name="connsiteX1" fmla="*/ 6350 w 22605"/>
              <a:gd name="connsiteY1" fmla="*/ 6350 h 31064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605" h="3106420">
                <a:moveTo>
                  <a:pt x="6350" y="310007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55263" y="3124326"/>
            <a:ext cx="22605" cy="3319779"/>
          </a:xfrm>
          <a:custGeom>
            <a:avLst/>
            <a:gdLst>
              <a:gd name="connsiteX0" fmla="*/ 6350 w 22605"/>
              <a:gd name="connsiteY0" fmla="*/ 3313430 h 3319779"/>
              <a:gd name="connsiteX1" fmla="*/ 6350 w 22605"/>
              <a:gd name="connsiteY1" fmla="*/ 6350 h 33197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605" h="3319779">
                <a:moveTo>
                  <a:pt x="6350" y="331343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29990" y="3179435"/>
            <a:ext cx="1183386" cy="516265"/>
          </a:xfrm>
          <a:custGeom>
            <a:avLst/>
            <a:gdLst>
              <a:gd name="connsiteX0" fmla="*/ 31622 w 1183386"/>
              <a:gd name="connsiteY0" fmla="*/ 111007 h 516265"/>
              <a:gd name="connsiteX1" fmla="*/ 618363 w 1183386"/>
              <a:gd name="connsiteY1" fmla="*/ 57667 h 516265"/>
              <a:gd name="connsiteX2" fmla="*/ 1151763 w 1183386"/>
              <a:gd name="connsiteY2" fmla="*/ 484642 h 516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183386" h="516265">
                <a:moveTo>
                  <a:pt x="31622" y="111007"/>
                </a:moveTo>
                <a:cubicBezTo>
                  <a:pt x="231647" y="53222"/>
                  <a:pt x="431672" y="-4561"/>
                  <a:pt x="618363" y="57667"/>
                </a:cubicBezTo>
                <a:cubicBezTo>
                  <a:pt x="805052" y="120024"/>
                  <a:pt x="978407" y="302269"/>
                  <a:pt x="1151763" y="484642"/>
                </a:cubicBezTo>
              </a:path>
            </a:pathLst>
          </a:custGeom>
          <a:ln w="63500">
            <a:solidFill>
              <a:srgbClr val="0070c0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251200"/>
            <a:ext cx="1333500" cy="1308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3175000"/>
            <a:ext cx="10922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14900" y="3619500"/>
            <a:ext cx="1257300" cy="342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59200" y="6286500"/>
            <a:ext cx="1117600" cy="101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851400" y="584200"/>
            <a:ext cx="2032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2921" u="sng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1</a:t>
            </a:r>
          </a:p>
          <a:p>
            <a:pPr>
              <a:lnSpc>
                <a:spcPts val="4300"/>
              </a:lnSpc>
              <a:tabLst>
							</a:tabLst>
            </a:pPr>
            <a:r>
              <a:rPr lang="en-US" altLang="zh-CN" sz="2921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59100" y="2019300"/>
            <a:ext cx="13081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5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25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5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𝑑𝑥</a:t>
            </a:r>
            <a:r>
              <a:rPr lang="en-US" altLang="zh-CN" sz="25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≈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56100" y="1803400"/>
            <a:ext cx="1778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502" u="sng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ℎ</a:t>
            </a:r>
          </a:p>
          <a:p>
            <a:pPr>
              <a:lnSpc>
                <a:spcPts val="3500"/>
              </a:lnSpc>
              <a:tabLst>
							</a:tabLst>
            </a:pPr>
            <a:r>
              <a:rPr lang="en-US" altLang="zh-CN" sz="25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11600" y="6413500"/>
            <a:ext cx="1651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ℎ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38400" y="1663700"/>
            <a:ext cx="457200" cy="219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101600" algn="l"/>
                <a:tab pos="215900" algn="l"/>
              </a:tabLst>
            </a:pPr>
            <a:r>
              <a:rPr lang="en-US" altLang="zh-CN" dirty="0" smtClean="0"/>
              <a:t>		</a:t>
            </a:r>
            <a:r>
              <a:rPr lang="en-US" altLang="zh-CN" sz="1823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5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01600" algn="l"/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1823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5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101600" algn="l"/>
                <a:tab pos="215900" algn="l"/>
              </a:tabLst>
            </a:pP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1602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24400" y="2082800"/>
            <a:ext cx="1892300" cy="214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939800" algn="l"/>
                <a:tab pos="1625600" algn="l"/>
              </a:tabLst>
            </a:pPr>
            <a:r>
              <a:rPr lang="en-US" altLang="zh-CN" sz="25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182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3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5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5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4𝑓</a:t>
            </a:r>
            <a:r>
              <a:rPr lang="en-US" altLang="zh-CN" sz="182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3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5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5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182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3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939800" algn="l"/>
                <a:tab pos="1625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1602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939800" algn="l"/>
                <a:tab pos="1625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1602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83100" y="6413500"/>
            <a:ext cx="1651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ℎ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35200" y="4660900"/>
            <a:ext cx="12700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402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Parabolic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curve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41700" y="5778500"/>
            <a:ext cx="279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0" y="5778500"/>
            <a:ext cx="8001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97576" y="2503551"/>
            <a:ext cx="109855" cy="329564"/>
          </a:xfrm>
          <a:custGeom>
            <a:avLst/>
            <a:gdLst>
              <a:gd name="connsiteX0" fmla="*/ 4698 w 109855"/>
              <a:gd name="connsiteY0" fmla="*/ 0 h 329564"/>
              <a:gd name="connsiteX1" fmla="*/ 82677 w 109855"/>
              <a:gd name="connsiteY1" fmla="*/ 57784 h 329564"/>
              <a:gd name="connsiteX2" fmla="*/ 109854 w 109855"/>
              <a:gd name="connsiteY2" fmla="*/ 164845 h 329564"/>
              <a:gd name="connsiteX3" fmla="*/ 82677 w 109855"/>
              <a:gd name="connsiteY3" fmla="*/ 272033 h 329564"/>
              <a:gd name="connsiteX4" fmla="*/ 4698 w 109855"/>
              <a:gd name="connsiteY4" fmla="*/ 329564 h 329564"/>
              <a:gd name="connsiteX5" fmla="*/ 508 w 109855"/>
              <a:gd name="connsiteY5" fmla="*/ 316229 h 329564"/>
              <a:gd name="connsiteX6" fmla="*/ 60197 w 109855"/>
              <a:gd name="connsiteY6" fmla="*/ 263397 h 329564"/>
              <a:gd name="connsiteX7" fmla="*/ 79755 w 109855"/>
              <a:gd name="connsiteY7" fmla="*/ 163194 h 329564"/>
              <a:gd name="connsiteX8" fmla="*/ 60325 w 109855"/>
              <a:gd name="connsiteY8" fmla="*/ 65531 h 329564"/>
              <a:gd name="connsiteX9" fmla="*/ 0 w 109855"/>
              <a:gd name="connsiteY9" fmla="*/ 13334 h 329564"/>
              <a:gd name="connsiteX10" fmla="*/ 4698 w 109855"/>
              <a:gd name="connsiteY10" fmla="*/ 0 h 3295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9855" h="329564">
                <a:moveTo>
                  <a:pt x="4698" y="0"/>
                </a:moveTo>
                <a:cubicBezTo>
                  <a:pt x="38480" y="8889"/>
                  <a:pt x="64515" y="28194"/>
                  <a:pt x="82677" y="57784"/>
                </a:cubicBezTo>
                <a:cubicBezTo>
                  <a:pt x="100710" y="87375"/>
                  <a:pt x="109854" y="123063"/>
                  <a:pt x="109854" y="164845"/>
                </a:cubicBezTo>
                <a:cubicBezTo>
                  <a:pt x="109854" y="206882"/>
                  <a:pt x="100838" y="242569"/>
                  <a:pt x="82677" y="272033"/>
                </a:cubicBezTo>
                <a:cubicBezTo>
                  <a:pt x="64642" y="301497"/>
                  <a:pt x="38608" y="320675"/>
                  <a:pt x="4698" y="329564"/>
                </a:cubicBezTo>
                <a:lnTo>
                  <a:pt x="508" y="316229"/>
                </a:lnTo>
                <a:cubicBezTo>
                  <a:pt x="27304" y="307339"/>
                  <a:pt x="47116" y="289686"/>
                  <a:pt x="60197" y="263397"/>
                </a:cubicBezTo>
                <a:cubicBezTo>
                  <a:pt x="73278" y="237108"/>
                  <a:pt x="79755" y="203707"/>
                  <a:pt x="79755" y="163194"/>
                </a:cubicBezTo>
                <a:cubicBezTo>
                  <a:pt x="79755" y="123951"/>
                  <a:pt x="73278" y="91439"/>
                  <a:pt x="60325" y="65531"/>
                </a:cubicBezTo>
                <a:cubicBezTo>
                  <a:pt x="47370" y="39750"/>
                  <a:pt x="27177" y="22351"/>
                  <a:pt x="0" y="13334"/>
                </a:cubicBezTo>
                <a:lnTo>
                  <a:pt x="4698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77028" y="2503551"/>
            <a:ext cx="109854" cy="329564"/>
          </a:xfrm>
          <a:custGeom>
            <a:avLst/>
            <a:gdLst>
              <a:gd name="connsiteX0" fmla="*/ 105155 w 109854"/>
              <a:gd name="connsiteY0" fmla="*/ 0 h 329564"/>
              <a:gd name="connsiteX1" fmla="*/ 109854 w 109854"/>
              <a:gd name="connsiteY1" fmla="*/ 13334 h 329564"/>
              <a:gd name="connsiteX2" fmla="*/ 49656 w 109854"/>
              <a:gd name="connsiteY2" fmla="*/ 65531 h 329564"/>
              <a:gd name="connsiteX3" fmla="*/ 30098 w 109854"/>
              <a:gd name="connsiteY3" fmla="*/ 163194 h 329564"/>
              <a:gd name="connsiteX4" fmla="*/ 49656 w 109854"/>
              <a:gd name="connsiteY4" fmla="*/ 263397 h 329564"/>
              <a:gd name="connsiteX5" fmla="*/ 109346 w 109854"/>
              <a:gd name="connsiteY5" fmla="*/ 316229 h 329564"/>
              <a:gd name="connsiteX6" fmla="*/ 105155 w 109854"/>
              <a:gd name="connsiteY6" fmla="*/ 329564 h 329564"/>
              <a:gd name="connsiteX7" fmla="*/ 27177 w 109854"/>
              <a:gd name="connsiteY7" fmla="*/ 272033 h 329564"/>
              <a:gd name="connsiteX8" fmla="*/ 0 w 109854"/>
              <a:gd name="connsiteY8" fmla="*/ 164845 h 329564"/>
              <a:gd name="connsiteX9" fmla="*/ 27177 w 109854"/>
              <a:gd name="connsiteY9" fmla="*/ 57784 h 329564"/>
              <a:gd name="connsiteX10" fmla="*/ 105155 w 109854"/>
              <a:gd name="connsiteY10" fmla="*/ 0 h 3295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9854" h="329564">
                <a:moveTo>
                  <a:pt x="105155" y="0"/>
                </a:moveTo>
                <a:lnTo>
                  <a:pt x="109854" y="13334"/>
                </a:lnTo>
                <a:cubicBezTo>
                  <a:pt x="82803" y="22351"/>
                  <a:pt x="62610" y="39750"/>
                  <a:pt x="49656" y="65531"/>
                </a:cubicBezTo>
                <a:cubicBezTo>
                  <a:pt x="36575" y="91439"/>
                  <a:pt x="30098" y="123951"/>
                  <a:pt x="30098" y="163194"/>
                </a:cubicBezTo>
                <a:cubicBezTo>
                  <a:pt x="30098" y="203707"/>
                  <a:pt x="36575" y="237108"/>
                  <a:pt x="49656" y="263397"/>
                </a:cubicBezTo>
                <a:cubicBezTo>
                  <a:pt x="62610" y="289686"/>
                  <a:pt x="82550" y="307339"/>
                  <a:pt x="109346" y="316229"/>
                </a:cubicBezTo>
                <a:lnTo>
                  <a:pt x="105155" y="329564"/>
                </a:lnTo>
                <a:cubicBezTo>
                  <a:pt x="71246" y="320675"/>
                  <a:pt x="45211" y="301497"/>
                  <a:pt x="27177" y="272033"/>
                </a:cubicBezTo>
                <a:cubicBezTo>
                  <a:pt x="9016" y="242569"/>
                  <a:pt x="0" y="206882"/>
                  <a:pt x="0" y="164845"/>
                </a:cubicBezTo>
                <a:cubicBezTo>
                  <a:pt x="0" y="123063"/>
                  <a:pt x="9143" y="87375"/>
                  <a:pt x="27177" y="57784"/>
                </a:cubicBezTo>
                <a:cubicBezTo>
                  <a:pt x="45338" y="28194"/>
                  <a:pt x="71373" y="8889"/>
                  <a:pt x="105155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78092" y="2503551"/>
            <a:ext cx="109854" cy="329564"/>
          </a:xfrm>
          <a:custGeom>
            <a:avLst/>
            <a:gdLst>
              <a:gd name="connsiteX0" fmla="*/ 4698 w 109854"/>
              <a:gd name="connsiteY0" fmla="*/ 0 h 329564"/>
              <a:gd name="connsiteX1" fmla="*/ 82676 w 109854"/>
              <a:gd name="connsiteY1" fmla="*/ 57784 h 329564"/>
              <a:gd name="connsiteX2" fmla="*/ 109854 w 109854"/>
              <a:gd name="connsiteY2" fmla="*/ 164845 h 329564"/>
              <a:gd name="connsiteX3" fmla="*/ 82676 w 109854"/>
              <a:gd name="connsiteY3" fmla="*/ 272033 h 329564"/>
              <a:gd name="connsiteX4" fmla="*/ 4698 w 109854"/>
              <a:gd name="connsiteY4" fmla="*/ 329564 h 329564"/>
              <a:gd name="connsiteX5" fmla="*/ 507 w 109854"/>
              <a:gd name="connsiteY5" fmla="*/ 316229 h 329564"/>
              <a:gd name="connsiteX6" fmla="*/ 60197 w 109854"/>
              <a:gd name="connsiteY6" fmla="*/ 263397 h 329564"/>
              <a:gd name="connsiteX7" fmla="*/ 79755 w 109854"/>
              <a:gd name="connsiteY7" fmla="*/ 163194 h 329564"/>
              <a:gd name="connsiteX8" fmla="*/ 60325 w 109854"/>
              <a:gd name="connsiteY8" fmla="*/ 65531 h 329564"/>
              <a:gd name="connsiteX9" fmla="*/ 0 w 109854"/>
              <a:gd name="connsiteY9" fmla="*/ 13334 h 329564"/>
              <a:gd name="connsiteX10" fmla="*/ 4698 w 109854"/>
              <a:gd name="connsiteY10" fmla="*/ 0 h 3295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9854" h="329564">
                <a:moveTo>
                  <a:pt x="4698" y="0"/>
                </a:moveTo>
                <a:cubicBezTo>
                  <a:pt x="38480" y="8889"/>
                  <a:pt x="64515" y="28194"/>
                  <a:pt x="82676" y="57784"/>
                </a:cubicBezTo>
                <a:cubicBezTo>
                  <a:pt x="100710" y="87375"/>
                  <a:pt x="109854" y="123063"/>
                  <a:pt x="109854" y="164845"/>
                </a:cubicBezTo>
                <a:cubicBezTo>
                  <a:pt x="109854" y="206882"/>
                  <a:pt x="100838" y="242569"/>
                  <a:pt x="82676" y="272033"/>
                </a:cubicBezTo>
                <a:cubicBezTo>
                  <a:pt x="64642" y="301497"/>
                  <a:pt x="38607" y="320675"/>
                  <a:pt x="4698" y="329564"/>
                </a:cubicBezTo>
                <a:lnTo>
                  <a:pt x="507" y="316229"/>
                </a:lnTo>
                <a:cubicBezTo>
                  <a:pt x="27304" y="307339"/>
                  <a:pt x="47116" y="289686"/>
                  <a:pt x="60197" y="263397"/>
                </a:cubicBezTo>
                <a:cubicBezTo>
                  <a:pt x="73278" y="237108"/>
                  <a:pt x="79755" y="203707"/>
                  <a:pt x="79755" y="163194"/>
                </a:cubicBezTo>
                <a:cubicBezTo>
                  <a:pt x="79755" y="123951"/>
                  <a:pt x="73278" y="91439"/>
                  <a:pt x="60325" y="65531"/>
                </a:cubicBezTo>
                <a:cubicBezTo>
                  <a:pt x="47370" y="39750"/>
                  <a:pt x="27177" y="22351"/>
                  <a:pt x="0" y="13334"/>
                </a:cubicBezTo>
                <a:lnTo>
                  <a:pt x="4698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57544" y="2503551"/>
            <a:ext cx="109854" cy="329564"/>
          </a:xfrm>
          <a:custGeom>
            <a:avLst/>
            <a:gdLst>
              <a:gd name="connsiteX0" fmla="*/ 105155 w 109854"/>
              <a:gd name="connsiteY0" fmla="*/ 0 h 329564"/>
              <a:gd name="connsiteX1" fmla="*/ 109854 w 109854"/>
              <a:gd name="connsiteY1" fmla="*/ 13334 h 329564"/>
              <a:gd name="connsiteX2" fmla="*/ 49657 w 109854"/>
              <a:gd name="connsiteY2" fmla="*/ 65531 h 329564"/>
              <a:gd name="connsiteX3" fmla="*/ 30098 w 109854"/>
              <a:gd name="connsiteY3" fmla="*/ 163194 h 329564"/>
              <a:gd name="connsiteX4" fmla="*/ 49657 w 109854"/>
              <a:gd name="connsiteY4" fmla="*/ 263397 h 329564"/>
              <a:gd name="connsiteX5" fmla="*/ 109346 w 109854"/>
              <a:gd name="connsiteY5" fmla="*/ 316229 h 329564"/>
              <a:gd name="connsiteX6" fmla="*/ 105155 w 109854"/>
              <a:gd name="connsiteY6" fmla="*/ 329564 h 329564"/>
              <a:gd name="connsiteX7" fmla="*/ 27177 w 109854"/>
              <a:gd name="connsiteY7" fmla="*/ 272033 h 329564"/>
              <a:gd name="connsiteX8" fmla="*/ 0 w 109854"/>
              <a:gd name="connsiteY8" fmla="*/ 164845 h 329564"/>
              <a:gd name="connsiteX9" fmla="*/ 27177 w 109854"/>
              <a:gd name="connsiteY9" fmla="*/ 57784 h 329564"/>
              <a:gd name="connsiteX10" fmla="*/ 105155 w 109854"/>
              <a:gd name="connsiteY10" fmla="*/ 0 h 3295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9854" h="329564">
                <a:moveTo>
                  <a:pt x="105155" y="0"/>
                </a:moveTo>
                <a:lnTo>
                  <a:pt x="109854" y="13334"/>
                </a:lnTo>
                <a:cubicBezTo>
                  <a:pt x="82803" y="22351"/>
                  <a:pt x="62610" y="39750"/>
                  <a:pt x="49657" y="65531"/>
                </a:cubicBezTo>
                <a:cubicBezTo>
                  <a:pt x="36576" y="91439"/>
                  <a:pt x="30098" y="123951"/>
                  <a:pt x="30098" y="163194"/>
                </a:cubicBezTo>
                <a:cubicBezTo>
                  <a:pt x="30098" y="203707"/>
                  <a:pt x="36576" y="237108"/>
                  <a:pt x="49657" y="263397"/>
                </a:cubicBezTo>
                <a:cubicBezTo>
                  <a:pt x="62610" y="289686"/>
                  <a:pt x="82550" y="307339"/>
                  <a:pt x="109346" y="316229"/>
                </a:cubicBezTo>
                <a:lnTo>
                  <a:pt x="105155" y="329564"/>
                </a:lnTo>
                <a:cubicBezTo>
                  <a:pt x="71246" y="320675"/>
                  <a:pt x="45211" y="301497"/>
                  <a:pt x="27177" y="272033"/>
                </a:cubicBezTo>
                <a:cubicBezTo>
                  <a:pt x="9016" y="242569"/>
                  <a:pt x="0" y="206882"/>
                  <a:pt x="0" y="164845"/>
                </a:cubicBezTo>
                <a:cubicBezTo>
                  <a:pt x="0" y="123063"/>
                  <a:pt x="9144" y="87375"/>
                  <a:pt x="27177" y="57784"/>
                </a:cubicBezTo>
                <a:cubicBezTo>
                  <a:pt x="45339" y="28194"/>
                  <a:pt x="71373" y="8889"/>
                  <a:pt x="105155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09599" y="3351403"/>
            <a:ext cx="6718300" cy="935482"/>
          </a:xfrm>
          <a:custGeom>
            <a:avLst/>
            <a:gdLst>
              <a:gd name="connsiteX0" fmla="*/ 6350 w 6718300"/>
              <a:gd name="connsiteY0" fmla="*/ 929131 h 935482"/>
              <a:gd name="connsiteX1" fmla="*/ 6711949 w 6718300"/>
              <a:gd name="connsiteY1" fmla="*/ 929131 h 935482"/>
              <a:gd name="connsiteX2" fmla="*/ 6711949 w 6718300"/>
              <a:gd name="connsiteY2" fmla="*/ 6350 h 935482"/>
              <a:gd name="connsiteX3" fmla="*/ 6350 w 6718300"/>
              <a:gd name="connsiteY3" fmla="*/ 6350 h 935482"/>
              <a:gd name="connsiteX4" fmla="*/ 6350 w 6718300"/>
              <a:gd name="connsiteY4" fmla="*/ 929131 h 9354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18300" h="935482">
                <a:moveTo>
                  <a:pt x="6350" y="929131"/>
                </a:moveTo>
                <a:lnTo>
                  <a:pt x="6711949" y="929131"/>
                </a:lnTo>
                <a:lnTo>
                  <a:pt x="6711949" y="6350"/>
                </a:lnTo>
                <a:lnTo>
                  <a:pt x="6350" y="6350"/>
                </a:lnTo>
                <a:lnTo>
                  <a:pt x="6350" y="92913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397000" y="2438400"/>
            <a:ext cx="5842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𝐴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47900" y="2146300"/>
            <a:ext cx="2794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27000" algn="l"/>
              </a:tabLst>
            </a:pP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27300" y="2400300"/>
            <a:ext cx="29464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4𝑥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𝑑𝑥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|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0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26100" y="2400300"/>
            <a:ext cx="139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80100" y="2438400"/>
            <a:ext cx="6858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18300" y="2400300"/>
            <a:ext cx="139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72300" y="2438400"/>
            <a:ext cx="7493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90500"/>
            <a:ext cx="3352800" cy="193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5200"/>
              </a:lnSpc>
              <a:tabLst>
							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Simpson’s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Rule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454400"/>
            <a:ext cx="5702300" cy="144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660400" algn="l"/>
                <a:tab pos="1206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0.05;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0:h:2;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4*x.^3;</a:t>
            </a:r>
          </a:p>
          <a:p>
            <a:pPr>
              <a:lnSpc>
                <a:spcPts val="2100"/>
              </a:lnSpc>
              <a:tabLst>
                <a:tab pos="660400" algn="l"/>
                <a:tab pos="1206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h/3*(y(1)+2*sum(y(3:2:end-2))+</a:t>
            </a:r>
            <a:r>
              <a:rPr lang="en-US" altLang="zh-CN" sz="18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...</a:t>
            </a:r>
          </a:p>
          <a:p>
            <a:pPr>
              <a:lnSpc>
                <a:spcPts val="2100"/>
              </a:lnSpc>
              <a:tabLst>
                <a:tab pos="660400" algn="l"/>
                <a:tab pos="1206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4*sum(y(2:2:end))+y(end))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660400" algn="l"/>
                <a:tab pos="12065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accurate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it?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4887" y="6374638"/>
            <a:ext cx="1731010" cy="17272"/>
          </a:xfrm>
          <a:custGeom>
            <a:avLst/>
            <a:gdLst>
              <a:gd name="connsiteX0" fmla="*/ 6350 w 1731010"/>
              <a:gd name="connsiteY0" fmla="*/ 6350 h 17272"/>
              <a:gd name="connsiteX1" fmla="*/ 1724660 w 1731010"/>
              <a:gd name="connsiteY1" fmla="*/ 6350 h 172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31010" h="17272">
                <a:moveTo>
                  <a:pt x="6350" y="6350"/>
                </a:moveTo>
                <a:lnTo>
                  <a:pt x="172466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77770" y="4853685"/>
            <a:ext cx="17272" cy="1533182"/>
          </a:xfrm>
          <a:custGeom>
            <a:avLst/>
            <a:gdLst>
              <a:gd name="connsiteX0" fmla="*/ 6350 w 17272"/>
              <a:gd name="connsiteY0" fmla="*/ 6350 h 1533182"/>
              <a:gd name="connsiteX1" fmla="*/ 6350 w 17272"/>
              <a:gd name="connsiteY1" fmla="*/ 1526832 h 15331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272" h="1533182">
                <a:moveTo>
                  <a:pt x="6350" y="6350"/>
                </a:moveTo>
                <a:lnTo>
                  <a:pt x="6350" y="152683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5141" y="4815840"/>
            <a:ext cx="1729104" cy="1216672"/>
          </a:xfrm>
          <a:custGeom>
            <a:avLst/>
            <a:gdLst>
              <a:gd name="connsiteX0" fmla="*/ 9144 w 1729104"/>
              <a:gd name="connsiteY0" fmla="*/ 852334 h 1216672"/>
              <a:gd name="connsiteX1" fmla="*/ 62496 w 1729104"/>
              <a:gd name="connsiteY1" fmla="*/ 870508 h 1216672"/>
              <a:gd name="connsiteX2" fmla="*/ 115849 w 1729104"/>
              <a:gd name="connsiteY2" fmla="*/ 921562 h 1216672"/>
              <a:gd name="connsiteX3" fmla="*/ 169214 w 1729104"/>
              <a:gd name="connsiteY3" fmla="*/ 996454 h 1216672"/>
              <a:gd name="connsiteX4" fmla="*/ 223697 w 1729104"/>
              <a:gd name="connsiteY4" fmla="*/ 1078166 h 1216672"/>
              <a:gd name="connsiteX5" fmla="*/ 277063 w 1729104"/>
              <a:gd name="connsiteY5" fmla="*/ 1149654 h 1216672"/>
              <a:gd name="connsiteX6" fmla="*/ 330415 w 1729104"/>
              <a:gd name="connsiteY6" fmla="*/ 1197330 h 1216672"/>
              <a:gd name="connsiteX7" fmla="*/ 383768 w 1729104"/>
              <a:gd name="connsiteY7" fmla="*/ 1207528 h 1216672"/>
              <a:gd name="connsiteX8" fmla="*/ 437121 w 1729104"/>
              <a:gd name="connsiteY8" fmla="*/ 1178026 h 1216672"/>
              <a:gd name="connsiteX9" fmla="*/ 490486 w 1729104"/>
              <a:gd name="connsiteY9" fmla="*/ 1109916 h 1216672"/>
              <a:gd name="connsiteX10" fmla="*/ 543813 w 1729104"/>
              <a:gd name="connsiteY10" fmla="*/ 1014628 h 1216672"/>
              <a:gd name="connsiteX11" fmla="*/ 597154 w 1729104"/>
              <a:gd name="connsiteY11" fmla="*/ 904544 h 1216672"/>
              <a:gd name="connsiteX12" fmla="*/ 650494 w 1729104"/>
              <a:gd name="connsiteY12" fmla="*/ 798995 h 1216672"/>
              <a:gd name="connsiteX13" fmla="*/ 703961 w 1729104"/>
              <a:gd name="connsiteY13" fmla="*/ 713866 h 1216672"/>
              <a:gd name="connsiteX14" fmla="*/ 757300 w 1729104"/>
              <a:gd name="connsiteY14" fmla="*/ 659383 h 1216672"/>
              <a:gd name="connsiteX15" fmla="*/ 810641 w 1729104"/>
              <a:gd name="connsiteY15" fmla="*/ 641222 h 1216672"/>
              <a:gd name="connsiteX16" fmla="*/ 865124 w 1729104"/>
              <a:gd name="connsiteY16" fmla="*/ 658240 h 1216672"/>
              <a:gd name="connsiteX17" fmla="*/ 918463 w 1729104"/>
              <a:gd name="connsiteY17" fmla="*/ 700277 h 1216672"/>
              <a:gd name="connsiteX18" fmla="*/ 971803 w 1729104"/>
              <a:gd name="connsiteY18" fmla="*/ 753617 h 1216672"/>
              <a:gd name="connsiteX19" fmla="*/ 1025143 w 1729104"/>
              <a:gd name="connsiteY19" fmla="*/ 801280 h 1216672"/>
              <a:gd name="connsiteX20" fmla="*/ 1078611 w 1729104"/>
              <a:gd name="connsiteY20" fmla="*/ 827366 h 1216672"/>
              <a:gd name="connsiteX21" fmla="*/ 1131950 w 1729104"/>
              <a:gd name="connsiteY21" fmla="*/ 818298 h 1216672"/>
              <a:gd name="connsiteX22" fmla="*/ 1185290 w 1729104"/>
              <a:gd name="connsiteY22" fmla="*/ 769492 h 1216672"/>
              <a:gd name="connsiteX23" fmla="*/ 1238631 w 1729104"/>
              <a:gd name="connsiteY23" fmla="*/ 680973 h 1216672"/>
              <a:gd name="connsiteX24" fmla="*/ 1291971 w 1729104"/>
              <a:gd name="connsiteY24" fmla="*/ 562990 h 1216672"/>
              <a:gd name="connsiteX25" fmla="*/ 1345311 w 1729104"/>
              <a:gd name="connsiteY25" fmla="*/ 426719 h 1216672"/>
              <a:gd name="connsiteX26" fmla="*/ 1398650 w 1729104"/>
              <a:gd name="connsiteY26" fmla="*/ 290575 h 1216672"/>
              <a:gd name="connsiteX27" fmla="*/ 1451990 w 1729104"/>
              <a:gd name="connsiteY27" fmla="*/ 171450 h 1216672"/>
              <a:gd name="connsiteX28" fmla="*/ 1506474 w 1729104"/>
              <a:gd name="connsiteY28" fmla="*/ 80644 h 1216672"/>
              <a:gd name="connsiteX29" fmla="*/ 1559940 w 1729104"/>
              <a:gd name="connsiteY29" fmla="*/ 27304 h 1216672"/>
              <a:gd name="connsiteX30" fmla="*/ 1613281 w 1729104"/>
              <a:gd name="connsiteY30" fmla="*/ 9144 h 1216672"/>
              <a:gd name="connsiteX31" fmla="*/ 1666621 w 1729104"/>
              <a:gd name="connsiteY31" fmla="*/ 18160 h 1216672"/>
              <a:gd name="connsiteX32" fmla="*/ 1719961 w 1729104"/>
              <a:gd name="connsiteY32" fmla="*/ 42036 h 12166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</a:cxnLst>
            <a:rect l="l" t="t" r="r" b="b"/>
            <a:pathLst>
              <a:path w="1729104" h="1216672">
                <a:moveTo>
                  <a:pt x="9144" y="852334"/>
                </a:moveTo>
                <a:lnTo>
                  <a:pt x="62496" y="870508"/>
                </a:lnTo>
                <a:lnTo>
                  <a:pt x="115849" y="921562"/>
                </a:lnTo>
                <a:lnTo>
                  <a:pt x="169214" y="996454"/>
                </a:lnTo>
                <a:lnTo>
                  <a:pt x="223697" y="1078166"/>
                </a:lnTo>
                <a:lnTo>
                  <a:pt x="277063" y="1149654"/>
                </a:lnTo>
                <a:lnTo>
                  <a:pt x="330415" y="1197330"/>
                </a:lnTo>
                <a:lnTo>
                  <a:pt x="383768" y="1207528"/>
                </a:lnTo>
                <a:lnTo>
                  <a:pt x="437121" y="1178026"/>
                </a:lnTo>
                <a:lnTo>
                  <a:pt x="490486" y="1109916"/>
                </a:lnTo>
                <a:lnTo>
                  <a:pt x="543813" y="1014628"/>
                </a:lnTo>
                <a:lnTo>
                  <a:pt x="597154" y="904544"/>
                </a:lnTo>
                <a:lnTo>
                  <a:pt x="650494" y="798995"/>
                </a:lnTo>
                <a:lnTo>
                  <a:pt x="703961" y="713866"/>
                </a:lnTo>
                <a:lnTo>
                  <a:pt x="757300" y="659383"/>
                </a:lnTo>
                <a:lnTo>
                  <a:pt x="810641" y="641222"/>
                </a:lnTo>
                <a:lnTo>
                  <a:pt x="865124" y="658240"/>
                </a:lnTo>
                <a:lnTo>
                  <a:pt x="918463" y="700277"/>
                </a:lnTo>
                <a:lnTo>
                  <a:pt x="971803" y="753617"/>
                </a:lnTo>
                <a:lnTo>
                  <a:pt x="1025143" y="801280"/>
                </a:lnTo>
                <a:lnTo>
                  <a:pt x="1078611" y="827366"/>
                </a:lnTo>
                <a:lnTo>
                  <a:pt x="1131950" y="818298"/>
                </a:lnTo>
                <a:lnTo>
                  <a:pt x="1185290" y="769492"/>
                </a:lnTo>
                <a:lnTo>
                  <a:pt x="1238631" y="680973"/>
                </a:lnTo>
                <a:lnTo>
                  <a:pt x="1291971" y="562990"/>
                </a:lnTo>
                <a:lnTo>
                  <a:pt x="1345311" y="426719"/>
                </a:lnTo>
                <a:lnTo>
                  <a:pt x="1398650" y="290575"/>
                </a:lnTo>
                <a:lnTo>
                  <a:pt x="1451990" y="171450"/>
                </a:lnTo>
                <a:lnTo>
                  <a:pt x="1506474" y="80644"/>
                </a:lnTo>
                <a:lnTo>
                  <a:pt x="1559940" y="27304"/>
                </a:lnTo>
                <a:lnTo>
                  <a:pt x="1613281" y="9144"/>
                </a:lnTo>
                <a:lnTo>
                  <a:pt x="1666621" y="18160"/>
                </a:lnTo>
                <a:lnTo>
                  <a:pt x="1719961" y="4203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29333" y="5383529"/>
            <a:ext cx="181737" cy="181736"/>
          </a:xfrm>
          <a:custGeom>
            <a:avLst/>
            <a:gdLst>
              <a:gd name="connsiteX0" fmla="*/ 172592 w 181737"/>
              <a:gd name="connsiteY0" fmla="*/ 90804 h 181736"/>
              <a:gd name="connsiteX1" fmla="*/ 149098 w 181737"/>
              <a:gd name="connsiteY1" fmla="*/ 148082 h 181736"/>
              <a:gd name="connsiteX2" fmla="*/ 92329 w 181737"/>
              <a:gd name="connsiteY2" fmla="*/ 172592 h 181736"/>
              <a:gd name="connsiteX3" fmla="*/ 70485 w 181737"/>
              <a:gd name="connsiteY3" fmla="*/ 169798 h 181736"/>
              <a:gd name="connsiteX4" fmla="*/ 21208 w 181737"/>
              <a:gd name="connsiteY4" fmla="*/ 133604 h 181736"/>
              <a:gd name="connsiteX5" fmla="*/ 9144 w 181737"/>
              <a:gd name="connsiteY5" fmla="*/ 93598 h 181736"/>
              <a:gd name="connsiteX6" fmla="*/ 11938 w 181737"/>
              <a:gd name="connsiteY6" fmla="*/ 71247 h 181736"/>
              <a:gd name="connsiteX7" fmla="*/ 47498 w 181737"/>
              <a:gd name="connsiteY7" fmla="*/ 21590 h 181736"/>
              <a:gd name="connsiteX8" fmla="*/ 86994 w 181737"/>
              <a:gd name="connsiteY8" fmla="*/ 9144 h 181736"/>
              <a:gd name="connsiteX9" fmla="*/ 109601 w 181737"/>
              <a:gd name="connsiteY9" fmla="*/ 11810 h 181736"/>
              <a:gd name="connsiteX10" fmla="*/ 159766 w 181737"/>
              <a:gd name="connsiteY10" fmla="*/ 47116 h 181736"/>
              <a:gd name="connsiteX11" fmla="*/ 172466 w 181737"/>
              <a:gd name="connsiteY11" fmla="*/ 86105 h 1817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181737" h="181736">
                <a:moveTo>
                  <a:pt x="172592" y="90804"/>
                </a:moveTo>
                <a:lnTo>
                  <a:pt x="149098" y="148082"/>
                </a:lnTo>
                <a:lnTo>
                  <a:pt x="92329" y="172592"/>
                </a:lnTo>
                <a:lnTo>
                  <a:pt x="70485" y="169798"/>
                </a:lnTo>
                <a:lnTo>
                  <a:pt x="21208" y="133604"/>
                </a:lnTo>
                <a:lnTo>
                  <a:pt x="9144" y="93598"/>
                </a:lnTo>
                <a:lnTo>
                  <a:pt x="11938" y="71247"/>
                </a:lnTo>
                <a:lnTo>
                  <a:pt x="47498" y="21590"/>
                </a:lnTo>
                <a:lnTo>
                  <a:pt x="86994" y="9144"/>
                </a:lnTo>
                <a:lnTo>
                  <a:pt x="109601" y="11810"/>
                </a:lnTo>
                <a:lnTo>
                  <a:pt x="159766" y="47116"/>
                </a:lnTo>
                <a:lnTo>
                  <a:pt x="172466" y="8610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6412" y="5676646"/>
            <a:ext cx="17272" cy="701332"/>
          </a:xfrm>
          <a:custGeom>
            <a:avLst/>
            <a:gdLst>
              <a:gd name="connsiteX0" fmla="*/ 6350 w 17272"/>
              <a:gd name="connsiteY0" fmla="*/ 6350 h 701332"/>
              <a:gd name="connsiteX1" fmla="*/ 6350 w 17272"/>
              <a:gd name="connsiteY1" fmla="*/ 694981 h 7013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272" h="701332">
                <a:moveTo>
                  <a:pt x="6350" y="6350"/>
                </a:moveTo>
                <a:lnTo>
                  <a:pt x="6350" y="69498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5141" y="5465064"/>
            <a:ext cx="1729105" cy="920902"/>
          </a:xfrm>
          <a:custGeom>
            <a:avLst/>
            <a:gdLst>
              <a:gd name="connsiteX0" fmla="*/ 9144 w 1729105"/>
              <a:gd name="connsiteY0" fmla="*/ 911758 h 920902"/>
              <a:gd name="connsiteX1" fmla="*/ 1719961 w 1729105"/>
              <a:gd name="connsiteY1" fmla="*/ 911758 h 920902"/>
              <a:gd name="connsiteX2" fmla="*/ 1719961 w 1729105"/>
              <a:gd name="connsiteY2" fmla="*/ 9144 h 920902"/>
              <a:gd name="connsiteX3" fmla="*/ 9144 w 1729105"/>
              <a:gd name="connsiteY3" fmla="*/ 9144 h 920902"/>
              <a:gd name="connsiteX4" fmla="*/ 9144 w 1729105"/>
              <a:gd name="connsiteY4" fmla="*/ 911758 h 920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29105" h="920902">
                <a:moveTo>
                  <a:pt x="9144" y="911758"/>
                </a:moveTo>
                <a:lnTo>
                  <a:pt x="1719961" y="911758"/>
                </a:lnTo>
                <a:lnTo>
                  <a:pt x="1719961" y="9144"/>
                </a:lnTo>
                <a:lnTo>
                  <a:pt x="9144" y="9144"/>
                </a:lnTo>
                <a:lnTo>
                  <a:pt x="9144" y="911758"/>
                </a:lnTo>
              </a:path>
            </a:pathLst>
          </a:custGeom>
          <a:ln w="12700">
            <a:solidFill>
              <a:srgbClr val="007f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5021" y="4815840"/>
            <a:ext cx="1729105" cy="1216672"/>
          </a:xfrm>
          <a:custGeom>
            <a:avLst/>
            <a:gdLst>
              <a:gd name="connsiteX0" fmla="*/ 9144 w 1729105"/>
              <a:gd name="connsiteY0" fmla="*/ 852334 h 1216672"/>
              <a:gd name="connsiteX1" fmla="*/ 62484 w 1729105"/>
              <a:gd name="connsiteY1" fmla="*/ 870508 h 1216672"/>
              <a:gd name="connsiteX2" fmla="*/ 115824 w 1729105"/>
              <a:gd name="connsiteY2" fmla="*/ 921562 h 1216672"/>
              <a:gd name="connsiteX3" fmla="*/ 169164 w 1729105"/>
              <a:gd name="connsiteY3" fmla="*/ 996454 h 1216672"/>
              <a:gd name="connsiteX4" fmla="*/ 223647 w 1729105"/>
              <a:gd name="connsiteY4" fmla="*/ 1078166 h 1216672"/>
              <a:gd name="connsiteX5" fmla="*/ 277114 w 1729105"/>
              <a:gd name="connsiteY5" fmla="*/ 1149654 h 1216672"/>
              <a:gd name="connsiteX6" fmla="*/ 330454 w 1729105"/>
              <a:gd name="connsiteY6" fmla="*/ 1197330 h 1216672"/>
              <a:gd name="connsiteX7" fmla="*/ 383794 w 1729105"/>
              <a:gd name="connsiteY7" fmla="*/ 1207528 h 1216672"/>
              <a:gd name="connsiteX8" fmla="*/ 437134 w 1729105"/>
              <a:gd name="connsiteY8" fmla="*/ 1178026 h 1216672"/>
              <a:gd name="connsiteX9" fmla="*/ 490474 w 1729105"/>
              <a:gd name="connsiteY9" fmla="*/ 1109916 h 1216672"/>
              <a:gd name="connsiteX10" fmla="*/ 543814 w 1729105"/>
              <a:gd name="connsiteY10" fmla="*/ 1014628 h 1216672"/>
              <a:gd name="connsiteX11" fmla="*/ 597154 w 1729105"/>
              <a:gd name="connsiteY11" fmla="*/ 904544 h 1216672"/>
              <a:gd name="connsiteX12" fmla="*/ 650621 w 1729105"/>
              <a:gd name="connsiteY12" fmla="*/ 798995 h 1216672"/>
              <a:gd name="connsiteX13" fmla="*/ 703834 w 1729105"/>
              <a:gd name="connsiteY13" fmla="*/ 713866 h 1216672"/>
              <a:gd name="connsiteX14" fmla="*/ 757301 w 1729105"/>
              <a:gd name="connsiteY14" fmla="*/ 659383 h 1216672"/>
              <a:gd name="connsiteX15" fmla="*/ 810641 w 1729105"/>
              <a:gd name="connsiteY15" fmla="*/ 641222 h 1216672"/>
              <a:gd name="connsiteX16" fmla="*/ 865124 w 1729105"/>
              <a:gd name="connsiteY16" fmla="*/ 658240 h 1216672"/>
              <a:gd name="connsiteX17" fmla="*/ 918464 w 1729105"/>
              <a:gd name="connsiteY17" fmla="*/ 700277 h 1216672"/>
              <a:gd name="connsiteX18" fmla="*/ 971804 w 1729105"/>
              <a:gd name="connsiteY18" fmla="*/ 753617 h 1216672"/>
              <a:gd name="connsiteX19" fmla="*/ 1025144 w 1729105"/>
              <a:gd name="connsiteY19" fmla="*/ 801280 h 1216672"/>
              <a:gd name="connsiteX20" fmla="*/ 1078484 w 1729105"/>
              <a:gd name="connsiteY20" fmla="*/ 827366 h 1216672"/>
              <a:gd name="connsiteX21" fmla="*/ 1131824 w 1729105"/>
              <a:gd name="connsiteY21" fmla="*/ 818298 h 1216672"/>
              <a:gd name="connsiteX22" fmla="*/ 1185291 w 1729105"/>
              <a:gd name="connsiteY22" fmla="*/ 769492 h 1216672"/>
              <a:gd name="connsiteX23" fmla="*/ 1238631 w 1729105"/>
              <a:gd name="connsiteY23" fmla="*/ 680973 h 1216672"/>
              <a:gd name="connsiteX24" fmla="*/ 1291971 w 1729105"/>
              <a:gd name="connsiteY24" fmla="*/ 562990 h 1216672"/>
              <a:gd name="connsiteX25" fmla="*/ 1345311 w 1729105"/>
              <a:gd name="connsiteY25" fmla="*/ 426719 h 1216672"/>
              <a:gd name="connsiteX26" fmla="*/ 1398651 w 1729105"/>
              <a:gd name="connsiteY26" fmla="*/ 290575 h 1216672"/>
              <a:gd name="connsiteX27" fmla="*/ 1451991 w 1729105"/>
              <a:gd name="connsiteY27" fmla="*/ 171450 h 1216672"/>
              <a:gd name="connsiteX28" fmla="*/ 1506601 w 1729105"/>
              <a:gd name="connsiteY28" fmla="*/ 80644 h 1216672"/>
              <a:gd name="connsiteX29" fmla="*/ 1559941 w 1729105"/>
              <a:gd name="connsiteY29" fmla="*/ 27304 h 1216672"/>
              <a:gd name="connsiteX30" fmla="*/ 1613281 w 1729105"/>
              <a:gd name="connsiteY30" fmla="*/ 9144 h 1216672"/>
              <a:gd name="connsiteX31" fmla="*/ 1666621 w 1729105"/>
              <a:gd name="connsiteY31" fmla="*/ 18160 h 1216672"/>
              <a:gd name="connsiteX32" fmla="*/ 1719961 w 1729105"/>
              <a:gd name="connsiteY32" fmla="*/ 42036 h 12166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</a:cxnLst>
            <a:rect l="l" t="t" r="r" b="b"/>
            <a:pathLst>
              <a:path w="1729105" h="1216672">
                <a:moveTo>
                  <a:pt x="9144" y="852334"/>
                </a:moveTo>
                <a:lnTo>
                  <a:pt x="62484" y="870508"/>
                </a:lnTo>
                <a:lnTo>
                  <a:pt x="115824" y="921562"/>
                </a:lnTo>
                <a:lnTo>
                  <a:pt x="169164" y="996454"/>
                </a:lnTo>
                <a:lnTo>
                  <a:pt x="223647" y="1078166"/>
                </a:lnTo>
                <a:lnTo>
                  <a:pt x="277114" y="1149654"/>
                </a:lnTo>
                <a:lnTo>
                  <a:pt x="330454" y="1197330"/>
                </a:lnTo>
                <a:lnTo>
                  <a:pt x="383794" y="1207528"/>
                </a:lnTo>
                <a:lnTo>
                  <a:pt x="437134" y="1178026"/>
                </a:lnTo>
                <a:lnTo>
                  <a:pt x="490474" y="1109916"/>
                </a:lnTo>
                <a:lnTo>
                  <a:pt x="543814" y="1014628"/>
                </a:lnTo>
                <a:lnTo>
                  <a:pt x="597154" y="904544"/>
                </a:lnTo>
                <a:lnTo>
                  <a:pt x="650621" y="798995"/>
                </a:lnTo>
                <a:lnTo>
                  <a:pt x="703834" y="713866"/>
                </a:lnTo>
                <a:lnTo>
                  <a:pt x="757301" y="659383"/>
                </a:lnTo>
                <a:lnTo>
                  <a:pt x="810641" y="641222"/>
                </a:lnTo>
                <a:lnTo>
                  <a:pt x="865124" y="658240"/>
                </a:lnTo>
                <a:lnTo>
                  <a:pt x="918464" y="700277"/>
                </a:lnTo>
                <a:lnTo>
                  <a:pt x="971804" y="753617"/>
                </a:lnTo>
                <a:lnTo>
                  <a:pt x="1025144" y="801280"/>
                </a:lnTo>
                <a:lnTo>
                  <a:pt x="1078484" y="827366"/>
                </a:lnTo>
                <a:lnTo>
                  <a:pt x="1131824" y="818298"/>
                </a:lnTo>
                <a:lnTo>
                  <a:pt x="1185291" y="769492"/>
                </a:lnTo>
                <a:lnTo>
                  <a:pt x="1238631" y="680973"/>
                </a:lnTo>
                <a:lnTo>
                  <a:pt x="1291971" y="562990"/>
                </a:lnTo>
                <a:lnTo>
                  <a:pt x="1345311" y="426719"/>
                </a:lnTo>
                <a:lnTo>
                  <a:pt x="1398651" y="290575"/>
                </a:lnTo>
                <a:lnTo>
                  <a:pt x="1451991" y="171450"/>
                </a:lnTo>
                <a:lnTo>
                  <a:pt x="1506601" y="80644"/>
                </a:lnTo>
                <a:lnTo>
                  <a:pt x="1559941" y="27304"/>
                </a:lnTo>
                <a:lnTo>
                  <a:pt x="1613281" y="9144"/>
                </a:lnTo>
                <a:lnTo>
                  <a:pt x="1666621" y="18160"/>
                </a:lnTo>
                <a:lnTo>
                  <a:pt x="1719961" y="4203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23488" y="5577077"/>
            <a:ext cx="181736" cy="181686"/>
          </a:xfrm>
          <a:custGeom>
            <a:avLst/>
            <a:gdLst>
              <a:gd name="connsiteX0" fmla="*/ 172592 w 181736"/>
              <a:gd name="connsiteY0" fmla="*/ 90805 h 181686"/>
              <a:gd name="connsiteX1" fmla="*/ 149097 w 181736"/>
              <a:gd name="connsiteY1" fmla="*/ 148107 h 181686"/>
              <a:gd name="connsiteX2" fmla="*/ 92328 w 181736"/>
              <a:gd name="connsiteY2" fmla="*/ 172542 h 181686"/>
              <a:gd name="connsiteX3" fmla="*/ 70484 w 181736"/>
              <a:gd name="connsiteY3" fmla="*/ 169748 h 181686"/>
              <a:gd name="connsiteX4" fmla="*/ 21208 w 181736"/>
              <a:gd name="connsiteY4" fmla="*/ 133553 h 181686"/>
              <a:gd name="connsiteX5" fmla="*/ 9144 w 181736"/>
              <a:gd name="connsiteY5" fmla="*/ 93599 h 181686"/>
              <a:gd name="connsiteX6" fmla="*/ 11938 w 181736"/>
              <a:gd name="connsiteY6" fmla="*/ 71310 h 181686"/>
              <a:gd name="connsiteX7" fmla="*/ 47497 w 181736"/>
              <a:gd name="connsiteY7" fmla="*/ 21577 h 181686"/>
              <a:gd name="connsiteX8" fmla="*/ 86995 w 181736"/>
              <a:gd name="connsiteY8" fmla="*/ 9144 h 181686"/>
              <a:gd name="connsiteX9" fmla="*/ 109601 w 181736"/>
              <a:gd name="connsiteY9" fmla="*/ 11836 h 181686"/>
              <a:gd name="connsiteX10" fmla="*/ 159765 w 181736"/>
              <a:gd name="connsiteY10" fmla="*/ 47066 h 181686"/>
              <a:gd name="connsiteX11" fmla="*/ 172465 w 181736"/>
              <a:gd name="connsiteY11" fmla="*/ 86144 h 181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181736" h="181686">
                <a:moveTo>
                  <a:pt x="172592" y="90805"/>
                </a:moveTo>
                <a:lnTo>
                  <a:pt x="149097" y="148107"/>
                </a:lnTo>
                <a:lnTo>
                  <a:pt x="92328" y="172542"/>
                </a:lnTo>
                <a:lnTo>
                  <a:pt x="70484" y="169748"/>
                </a:lnTo>
                <a:lnTo>
                  <a:pt x="21208" y="133553"/>
                </a:lnTo>
                <a:lnTo>
                  <a:pt x="9144" y="93599"/>
                </a:lnTo>
                <a:lnTo>
                  <a:pt x="11938" y="71310"/>
                </a:lnTo>
                <a:lnTo>
                  <a:pt x="47497" y="21577"/>
                </a:lnTo>
                <a:lnTo>
                  <a:pt x="86995" y="9144"/>
                </a:lnTo>
                <a:lnTo>
                  <a:pt x="109601" y="11836"/>
                </a:lnTo>
                <a:lnTo>
                  <a:pt x="159765" y="47066"/>
                </a:lnTo>
                <a:lnTo>
                  <a:pt x="172465" y="8614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34177" y="4767071"/>
            <a:ext cx="181737" cy="181737"/>
          </a:xfrm>
          <a:custGeom>
            <a:avLst/>
            <a:gdLst>
              <a:gd name="connsiteX0" fmla="*/ 172593 w 181737"/>
              <a:gd name="connsiteY0" fmla="*/ 90805 h 181737"/>
              <a:gd name="connsiteX1" fmla="*/ 149098 w 181737"/>
              <a:gd name="connsiteY1" fmla="*/ 148082 h 181737"/>
              <a:gd name="connsiteX2" fmla="*/ 92329 w 181737"/>
              <a:gd name="connsiteY2" fmla="*/ 172593 h 181737"/>
              <a:gd name="connsiteX3" fmla="*/ 70358 w 181737"/>
              <a:gd name="connsiteY3" fmla="*/ 169799 h 181737"/>
              <a:gd name="connsiteX4" fmla="*/ 21209 w 181737"/>
              <a:gd name="connsiteY4" fmla="*/ 133604 h 181737"/>
              <a:gd name="connsiteX5" fmla="*/ 9144 w 181737"/>
              <a:gd name="connsiteY5" fmla="*/ 93599 h 181737"/>
              <a:gd name="connsiteX6" fmla="*/ 11938 w 181737"/>
              <a:gd name="connsiteY6" fmla="*/ 71247 h 181737"/>
              <a:gd name="connsiteX7" fmla="*/ 47498 w 181737"/>
              <a:gd name="connsiteY7" fmla="*/ 21590 h 181737"/>
              <a:gd name="connsiteX8" fmla="*/ 86995 w 181737"/>
              <a:gd name="connsiteY8" fmla="*/ 9144 h 181737"/>
              <a:gd name="connsiteX9" fmla="*/ 109601 w 181737"/>
              <a:gd name="connsiteY9" fmla="*/ 11811 h 181737"/>
              <a:gd name="connsiteX10" fmla="*/ 159766 w 181737"/>
              <a:gd name="connsiteY10" fmla="*/ 47117 h 181737"/>
              <a:gd name="connsiteX11" fmla="*/ 172466 w 181737"/>
              <a:gd name="connsiteY11" fmla="*/ 86233 h 1817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181737" h="181737">
                <a:moveTo>
                  <a:pt x="172593" y="90805"/>
                </a:moveTo>
                <a:lnTo>
                  <a:pt x="149098" y="148082"/>
                </a:lnTo>
                <a:lnTo>
                  <a:pt x="92329" y="172593"/>
                </a:lnTo>
                <a:lnTo>
                  <a:pt x="70358" y="169799"/>
                </a:lnTo>
                <a:lnTo>
                  <a:pt x="21209" y="133604"/>
                </a:lnTo>
                <a:lnTo>
                  <a:pt x="9144" y="93599"/>
                </a:lnTo>
                <a:lnTo>
                  <a:pt x="11938" y="71247"/>
                </a:lnTo>
                <a:lnTo>
                  <a:pt x="47498" y="21590"/>
                </a:lnTo>
                <a:lnTo>
                  <a:pt x="86995" y="9144"/>
                </a:lnTo>
                <a:lnTo>
                  <a:pt x="109601" y="11811"/>
                </a:lnTo>
                <a:lnTo>
                  <a:pt x="159766" y="47117"/>
                </a:lnTo>
                <a:lnTo>
                  <a:pt x="172466" y="8623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958" y="6374638"/>
            <a:ext cx="1731010" cy="17272"/>
          </a:xfrm>
          <a:custGeom>
            <a:avLst/>
            <a:gdLst>
              <a:gd name="connsiteX0" fmla="*/ 6350 w 1731010"/>
              <a:gd name="connsiteY0" fmla="*/ 6350 h 17272"/>
              <a:gd name="connsiteX1" fmla="*/ 1724659 w 1731010"/>
              <a:gd name="connsiteY1" fmla="*/ 6350 h 172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31010" h="17272">
                <a:moveTo>
                  <a:pt x="6350" y="6350"/>
                </a:moveTo>
                <a:lnTo>
                  <a:pt x="172465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23840" y="4853685"/>
            <a:ext cx="17272" cy="1533182"/>
          </a:xfrm>
          <a:custGeom>
            <a:avLst/>
            <a:gdLst>
              <a:gd name="connsiteX0" fmla="*/ 6350 w 17272"/>
              <a:gd name="connsiteY0" fmla="*/ 6350 h 1533182"/>
              <a:gd name="connsiteX1" fmla="*/ 6350 w 17272"/>
              <a:gd name="connsiteY1" fmla="*/ 1526832 h 15331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272" h="1533182">
                <a:moveTo>
                  <a:pt x="6350" y="6350"/>
                </a:moveTo>
                <a:lnTo>
                  <a:pt x="6350" y="152683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3244" y="5676646"/>
            <a:ext cx="17272" cy="701332"/>
          </a:xfrm>
          <a:custGeom>
            <a:avLst/>
            <a:gdLst>
              <a:gd name="connsiteX0" fmla="*/ 6350 w 17272"/>
              <a:gd name="connsiteY0" fmla="*/ 6350 h 701332"/>
              <a:gd name="connsiteX1" fmla="*/ 6350 w 17272"/>
              <a:gd name="connsiteY1" fmla="*/ 694981 h 7013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272" h="701332">
                <a:moveTo>
                  <a:pt x="6350" y="6350"/>
                </a:moveTo>
                <a:lnTo>
                  <a:pt x="6350" y="69498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5021" y="4848605"/>
            <a:ext cx="1729105" cy="1537614"/>
          </a:xfrm>
          <a:custGeom>
            <a:avLst/>
            <a:gdLst>
              <a:gd name="connsiteX0" fmla="*/ 9144 w 1729105"/>
              <a:gd name="connsiteY0" fmla="*/ 1528470 h 1537614"/>
              <a:gd name="connsiteX1" fmla="*/ 1719961 w 1729105"/>
              <a:gd name="connsiteY1" fmla="*/ 1528470 h 1537614"/>
              <a:gd name="connsiteX2" fmla="*/ 1719961 w 1729105"/>
              <a:gd name="connsiteY2" fmla="*/ 9144 h 1537614"/>
              <a:gd name="connsiteX3" fmla="*/ 9144 w 1729105"/>
              <a:gd name="connsiteY3" fmla="*/ 819911 h 1537614"/>
              <a:gd name="connsiteX4" fmla="*/ 9144 w 1729105"/>
              <a:gd name="connsiteY4" fmla="*/ 1528470 h 15376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29105" h="1537614">
                <a:moveTo>
                  <a:pt x="9144" y="1528470"/>
                </a:moveTo>
                <a:lnTo>
                  <a:pt x="1719961" y="1528470"/>
                </a:lnTo>
                <a:lnTo>
                  <a:pt x="1719961" y="9144"/>
                </a:lnTo>
                <a:lnTo>
                  <a:pt x="9144" y="819911"/>
                </a:lnTo>
                <a:lnTo>
                  <a:pt x="9144" y="1528470"/>
                </a:ln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28054" y="4815840"/>
            <a:ext cx="1729105" cy="1216672"/>
          </a:xfrm>
          <a:custGeom>
            <a:avLst/>
            <a:gdLst>
              <a:gd name="connsiteX0" fmla="*/ 9143 w 1729105"/>
              <a:gd name="connsiteY0" fmla="*/ 852334 h 1216672"/>
              <a:gd name="connsiteX1" fmla="*/ 62483 w 1729105"/>
              <a:gd name="connsiteY1" fmla="*/ 870470 h 1216672"/>
              <a:gd name="connsiteX2" fmla="*/ 115823 w 1729105"/>
              <a:gd name="connsiteY2" fmla="*/ 921562 h 1216672"/>
              <a:gd name="connsiteX3" fmla="*/ 169164 w 1729105"/>
              <a:gd name="connsiteY3" fmla="*/ 996454 h 1216672"/>
              <a:gd name="connsiteX4" fmla="*/ 223646 w 1729105"/>
              <a:gd name="connsiteY4" fmla="*/ 1078166 h 1216672"/>
              <a:gd name="connsiteX5" fmla="*/ 277114 w 1729105"/>
              <a:gd name="connsiteY5" fmla="*/ 1149654 h 1216672"/>
              <a:gd name="connsiteX6" fmla="*/ 330453 w 1729105"/>
              <a:gd name="connsiteY6" fmla="*/ 1197330 h 1216672"/>
              <a:gd name="connsiteX7" fmla="*/ 383793 w 1729105"/>
              <a:gd name="connsiteY7" fmla="*/ 1207528 h 1216672"/>
              <a:gd name="connsiteX8" fmla="*/ 437133 w 1729105"/>
              <a:gd name="connsiteY8" fmla="*/ 1178026 h 1216672"/>
              <a:gd name="connsiteX9" fmla="*/ 490473 w 1729105"/>
              <a:gd name="connsiteY9" fmla="*/ 1109916 h 1216672"/>
              <a:gd name="connsiteX10" fmla="*/ 543814 w 1729105"/>
              <a:gd name="connsiteY10" fmla="*/ 1014628 h 1216672"/>
              <a:gd name="connsiteX11" fmla="*/ 597153 w 1729105"/>
              <a:gd name="connsiteY11" fmla="*/ 904506 h 1216672"/>
              <a:gd name="connsiteX12" fmla="*/ 650493 w 1729105"/>
              <a:gd name="connsiteY12" fmla="*/ 798995 h 1216672"/>
              <a:gd name="connsiteX13" fmla="*/ 703960 w 1729105"/>
              <a:gd name="connsiteY13" fmla="*/ 713866 h 1216672"/>
              <a:gd name="connsiteX14" fmla="*/ 757301 w 1729105"/>
              <a:gd name="connsiteY14" fmla="*/ 659383 h 1216672"/>
              <a:gd name="connsiteX15" fmla="*/ 810640 w 1729105"/>
              <a:gd name="connsiteY15" fmla="*/ 641222 h 1216672"/>
              <a:gd name="connsiteX16" fmla="*/ 865123 w 1729105"/>
              <a:gd name="connsiteY16" fmla="*/ 658240 h 1216672"/>
              <a:gd name="connsiteX17" fmla="*/ 918464 w 1729105"/>
              <a:gd name="connsiteY17" fmla="*/ 700277 h 1216672"/>
              <a:gd name="connsiteX18" fmla="*/ 971803 w 1729105"/>
              <a:gd name="connsiteY18" fmla="*/ 753617 h 1216672"/>
              <a:gd name="connsiteX19" fmla="*/ 1025143 w 1729105"/>
              <a:gd name="connsiteY19" fmla="*/ 801280 h 1216672"/>
              <a:gd name="connsiteX20" fmla="*/ 1078610 w 1729105"/>
              <a:gd name="connsiteY20" fmla="*/ 827366 h 1216672"/>
              <a:gd name="connsiteX21" fmla="*/ 1131951 w 1729105"/>
              <a:gd name="connsiteY21" fmla="*/ 818298 h 1216672"/>
              <a:gd name="connsiteX22" fmla="*/ 1185290 w 1729105"/>
              <a:gd name="connsiteY22" fmla="*/ 769492 h 1216672"/>
              <a:gd name="connsiteX23" fmla="*/ 1238630 w 1729105"/>
              <a:gd name="connsiteY23" fmla="*/ 680973 h 1216672"/>
              <a:gd name="connsiteX24" fmla="*/ 1291970 w 1729105"/>
              <a:gd name="connsiteY24" fmla="*/ 562990 h 1216672"/>
              <a:gd name="connsiteX25" fmla="*/ 1345310 w 1729105"/>
              <a:gd name="connsiteY25" fmla="*/ 426719 h 1216672"/>
              <a:gd name="connsiteX26" fmla="*/ 1398651 w 1729105"/>
              <a:gd name="connsiteY26" fmla="*/ 290575 h 1216672"/>
              <a:gd name="connsiteX27" fmla="*/ 1451990 w 1729105"/>
              <a:gd name="connsiteY27" fmla="*/ 171450 h 1216672"/>
              <a:gd name="connsiteX28" fmla="*/ 1506473 w 1729105"/>
              <a:gd name="connsiteY28" fmla="*/ 80644 h 1216672"/>
              <a:gd name="connsiteX29" fmla="*/ 1559940 w 1729105"/>
              <a:gd name="connsiteY29" fmla="*/ 27304 h 1216672"/>
              <a:gd name="connsiteX30" fmla="*/ 1613280 w 1729105"/>
              <a:gd name="connsiteY30" fmla="*/ 9144 h 1216672"/>
              <a:gd name="connsiteX31" fmla="*/ 1666620 w 1729105"/>
              <a:gd name="connsiteY31" fmla="*/ 18160 h 1216672"/>
              <a:gd name="connsiteX32" fmla="*/ 1719960 w 1729105"/>
              <a:gd name="connsiteY32" fmla="*/ 42036 h 12166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</a:cxnLst>
            <a:rect l="l" t="t" r="r" b="b"/>
            <a:pathLst>
              <a:path w="1729105" h="1216672">
                <a:moveTo>
                  <a:pt x="9143" y="852334"/>
                </a:moveTo>
                <a:lnTo>
                  <a:pt x="62483" y="870470"/>
                </a:lnTo>
                <a:lnTo>
                  <a:pt x="115823" y="921562"/>
                </a:lnTo>
                <a:lnTo>
                  <a:pt x="169164" y="996454"/>
                </a:lnTo>
                <a:lnTo>
                  <a:pt x="223646" y="1078166"/>
                </a:lnTo>
                <a:lnTo>
                  <a:pt x="277114" y="1149654"/>
                </a:lnTo>
                <a:lnTo>
                  <a:pt x="330453" y="1197330"/>
                </a:lnTo>
                <a:lnTo>
                  <a:pt x="383793" y="1207528"/>
                </a:lnTo>
                <a:lnTo>
                  <a:pt x="437133" y="1178026"/>
                </a:lnTo>
                <a:lnTo>
                  <a:pt x="490473" y="1109916"/>
                </a:lnTo>
                <a:lnTo>
                  <a:pt x="543814" y="1014628"/>
                </a:lnTo>
                <a:lnTo>
                  <a:pt x="597153" y="904506"/>
                </a:lnTo>
                <a:lnTo>
                  <a:pt x="650493" y="798995"/>
                </a:lnTo>
                <a:lnTo>
                  <a:pt x="703960" y="713866"/>
                </a:lnTo>
                <a:lnTo>
                  <a:pt x="757301" y="659383"/>
                </a:lnTo>
                <a:lnTo>
                  <a:pt x="810640" y="641222"/>
                </a:lnTo>
                <a:lnTo>
                  <a:pt x="865123" y="658240"/>
                </a:lnTo>
                <a:lnTo>
                  <a:pt x="918464" y="700277"/>
                </a:lnTo>
                <a:lnTo>
                  <a:pt x="971803" y="753617"/>
                </a:lnTo>
                <a:lnTo>
                  <a:pt x="1025143" y="801280"/>
                </a:lnTo>
                <a:lnTo>
                  <a:pt x="1078610" y="827366"/>
                </a:lnTo>
                <a:lnTo>
                  <a:pt x="1131951" y="818298"/>
                </a:lnTo>
                <a:lnTo>
                  <a:pt x="1185290" y="769492"/>
                </a:lnTo>
                <a:lnTo>
                  <a:pt x="1238630" y="680973"/>
                </a:lnTo>
                <a:lnTo>
                  <a:pt x="1291970" y="562990"/>
                </a:lnTo>
                <a:lnTo>
                  <a:pt x="1345310" y="426719"/>
                </a:lnTo>
                <a:lnTo>
                  <a:pt x="1398651" y="290575"/>
                </a:lnTo>
                <a:lnTo>
                  <a:pt x="1451990" y="171450"/>
                </a:lnTo>
                <a:lnTo>
                  <a:pt x="1506473" y="80644"/>
                </a:lnTo>
                <a:lnTo>
                  <a:pt x="1559940" y="27304"/>
                </a:lnTo>
                <a:lnTo>
                  <a:pt x="1613280" y="9144"/>
                </a:lnTo>
                <a:lnTo>
                  <a:pt x="1666620" y="18160"/>
                </a:lnTo>
                <a:lnTo>
                  <a:pt x="1719960" y="4203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46520" y="5577077"/>
            <a:ext cx="181736" cy="181686"/>
          </a:xfrm>
          <a:custGeom>
            <a:avLst/>
            <a:gdLst>
              <a:gd name="connsiteX0" fmla="*/ 172592 w 181736"/>
              <a:gd name="connsiteY0" fmla="*/ 90805 h 181686"/>
              <a:gd name="connsiteX1" fmla="*/ 149098 w 181736"/>
              <a:gd name="connsiteY1" fmla="*/ 148107 h 181686"/>
              <a:gd name="connsiteX2" fmla="*/ 92328 w 181736"/>
              <a:gd name="connsiteY2" fmla="*/ 172542 h 181686"/>
              <a:gd name="connsiteX3" fmla="*/ 70485 w 181736"/>
              <a:gd name="connsiteY3" fmla="*/ 169748 h 181686"/>
              <a:gd name="connsiteX4" fmla="*/ 21208 w 181736"/>
              <a:gd name="connsiteY4" fmla="*/ 133553 h 181686"/>
              <a:gd name="connsiteX5" fmla="*/ 9144 w 181736"/>
              <a:gd name="connsiteY5" fmla="*/ 93599 h 181686"/>
              <a:gd name="connsiteX6" fmla="*/ 11938 w 181736"/>
              <a:gd name="connsiteY6" fmla="*/ 71310 h 181686"/>
              <a:gd name="connsiteX7" fmla="*/ 47497 w 181736"/>
              <a:gd name="connsiteY7" fmla="*/ 21577 h 181686"/>
              <a:gd name="connsiteX8" fmla="*/ 86995 w 181736"/>
              <a:gd name="connsiteY8" fmla="*/ 9144 h 181686"/>
              <a:gd name="connsiteX9" fmla="*/ 109600 w 181736"/>
              <a:gd name="connsiteY9" fmla="*/ 11836 h 181686"/>
              <a:gd name="connsiteX10" fmla="*/ 159765 w 181736"/>
              <a:gd name="connsiteY10" fmla="*/ 47066 h 181686"/>
              <a:gd name="connsiteX11" fmla="*/ 172465 w 181736"/>
              <a:gd name="connsiteY11" fmla="*/ 86144 h 181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181736" h="181686">
                <a:moveTo>
                  <a:pt x="172592" y="90805"/>
                </a:moveTo>
                <a:lnTo>
                  <a:pt x="149098" y="148107"/>
                </a:lnTo>
                <a:lnTo>
                  <a:pt x="92328" y="172542"/>
                </a:lnTo>
                <a:lnTo>
                  <a:pt x="70485" y="169748"/>
                </a:lnTo>
                <a:lnTo>
                  <a:pt x="21208" y="133553"/>
                </a:lnTo>
                <a:lnTo>
                  <a:pt x="9144" y="93599"/>
                </a:lnTo>
                <a:lnTo>
                  <a:pt x="11938" y="71310"/>
                </a:lnTo>
                <a:lnTo>
                  <a:pt x="47497" y="21577"/>
                </a:lnTo>
                <a:lnTo>
                  <a:pt x="86995" y="9144"/>
                </a:lnTo>
                <a:lnTo>
                  <a:pt x="109600" y="11836"/>
                </a:lnTo>
                <a:lnTo>
                  <a:pt x="159765" y="47066"/>
                </a:lnTo>
                <a:lnTo>
                  <a:pt x="172465" y="8614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02246" y="5383529"/>
            <a:ext cx="181736" cy="181736"/>
          </a:xfrm>
          <a:custGeom>
            <a:avLst/>
            <a:gdLst>
              <a:gd name="connsiteX0" fmla="*/ 172592 w 181736"/>
              <a:gd name="connsiteY0" fmla="*/ 90804 h 181736"/>
              <a:gd name="connsiteX1" fmla="*/ 149097 w 181736"/>
              <a:gd name="connsiteY1" fmla="*/ 148082 h 181736"/>
              <a:gd name="connsiteX2" fmla="*/ 92455 w 181736"/>
              <a:gd name="connsiteY2" fmla="*/ 172592 h 181736"/>
              <a:gd name="connsiteX3" fmla="*/ 70484 w 181736"/>
              <a:gd name="connsiteY3" fmla="*/ 169798 h 181736"/>
              <a:gd name="connsiteX4" fmla="*/ 21208 w 181736"/>
              <a:gd name="connsiteY4" fmla="*/ 133604 h 181736"/>
              <a:gd name="connsiteX5" fmla="*/ 9143 w 181736"/>
              <a:gd name="connsiteY5" fmla="*/ 93598 h 181736"/>
              <a:gd name="connsiteX6" fmla="*/ 11937 w 181736"/>
              <a:gd name="connsiteY6" fmla="*/ 71373 h 181736"/>
              <a:gd name="connsiteX7" fmla="*/ 47497 w 181736"/>
              <a:gd name="connsiteY7" fmla="*/ 21590 h 181736"/>
              <a:gd name="connsiteX8" fmla="*/ 86994 w 181736"/>
              <a:gd name="connsiteY8" fmla="*/ 9144 h 181736"/>
              <a:gd name="connsiteX9" fmla="*/ 109600 w 181736"/>
              <a:gd name="connsiteY9" fmla="*/ 11810 h 181736"/>
              <a:gd name="connsiteX10" fmla="*/ 159765 w 181736"/>
              <a:gd name="connsiteY10" fmla="*/ 46990 h 181736"/>
              <a:gd name="connsiteX11" fmla="*/ 172465 w 181736"/>
              <a:gd name="connsiteY11" fmla="*/ 86105 h 1817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181736" h="181736">
                <a:moveTo>
                  <a:pt x="172592" y="90804"/>
                </a:moveTo>
                <a:lnTo>
                  <a:pt x="149097" y="148082"/>
                </a:lnTo>
                <a:lnTo>
                  <a:pt x="92455" y="172592"/>
                </a:lnTo>
                <a:lnTo>
                  <a:pt x="70484" y="169798"/>
                </a:lnTo>
                <a:lnTo>
                  <a:pt x="21208" y="133604"/>
                </a:lnTo>
                <a:lnTo>
                  <a:pt x="9143" y="93598"/>
                </a:lnTo>
                <a:lnTo>
                  <a:pt x="11937" y="71373"/>
                </a:lnTo>
                <a:lnTo>
                  <a:pt x="47497" y="21590"/>
                </a:lnTo>
                <a:lnTo>
                  <a:pt x="86994" y="9144"/>
                </a:lnTo>
                <a:lnTo>
                  <a:pt x="109600" y="11810"/>
                </a:lnTo>
                <a:lnTo>
                  <a:pt x="159765" y="46990"/>
                </a:lnTo>
                <a:lnTo>
                  <a:pt x="172465" y="8610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157210" y="4767071"/>
            <a:ext cx="181736" cy="181737"/>
          </a:xfrm>
          <a:custGeom>
            <a:avLst/>
            <a:gdLst>
              <a:gd name="connsiteX0" fmla="*/ 172592 w 181736"/>
              <a:gd name="connsiteY0" fmla="*/ 90805 h 181737"/>
              <a:gd name="connsiteX1" fmla="*/ 149097 w 181736"/>
              <a:gd name="connsiteY1" fmla="*/ 148082 h 181737"/>
              <a:gd name="connsiteX2" fmla="*/ 92328 w 181736"/>
              <a:gd name="connsiteY2" fmla="*/ 172593 h 181737"/>
              <a:gd name="connsiteX3" fmla="*/ 70484 w 181736"/>
              <a:gd name="connsiteY3" fmla="*/ 169799 h 181737"/>
              <a:gd name="connsiteX4" fmla="*/ 21208 w 181736"/>
              <a:gd name="connsiteY4" fmla="*/ 133604 h 181737"/>
              <a:gd name="connsiteX5" fmla="*/ 9143 w 181736"/>
              <a:gd name="connsiteY5" fmla="*/ 93599 h 181737"/>
              <a:gd name="connsiteX6" fmla="*/ 11937 w 181736"/>
              <a:gd name="connsiteY6" fmla="*/ 71374 h 181737"/>
              <a:gd name="connsiteX7" fmla="*/ 47497 w 181736"/>
              <a:gd name="connsiteY7" fmla="*/ 21590 h 181737"/>
              <a:gd name="connsiteX8" fmla="*/ 86994 w 181736"/>
              <a:gd name="connsiteY8" fmla="*/ 9144 h 181737"/>
              <a:gd name="connsiteX9" fmla="*/ 109600 w 181736"/>
              <a:gd name="connsiteY9" fmla="*/ 11811 h 181737"/>
              <a:gd name="connsiteX10" fmla="*/ 159765 w 181736"/>
              <a:gd name="connsiteY10" fmla="*/ 47117 h 181737"/>
              <a:gd name="connsiteX11" fmla="*/ 172465 w 181736"/>
              <a:gd name="connsiteY11" fmla="*/ 86106 h 1817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181736" h="181737">
                <a:moveTo>
                  <a:pt x="172592" y="90805"/>
                </a:moveTo>
                <a:lnTo>
                  <a:pt x="149097" y="148082"/>
                </a:lnTo>
                <a:lnTo>
                  <a:pt x="92328" y="172593"/>
                </a:lnTo>
                <a:lnTo>
                  <a:pt x="70484" y="169799"/>
                </a:lnTo>
                <a:lnTo>
                  <a:pt x="21208" y="133604"/>
                </a:lnTo>
                <a:lnTo>
                  <a:pt x="9143" y="93599"/>
                </a:lnTo>
                <a:lnTo>
                  <a:pt x="11937" y="71374"/>
                </a:lnTo>
                <a:lnTo>
                  <a:pt x="47497" y="21590"/>
                </a:lnTo>
                <a:lnTo>
                  <a:pt x="86994" y="9144"/>
                </a:lnTo>
                <a:lnTo>
                  <a:pt x="109600" y="11811"/>
                </a:lnTo>
                <a:lnTo>
                  <a:pt x="159765" y="47117"/>
                </a:lnTo>
                <a:lnTo>
                  <a:pt x="172465" y="8610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22466" y="6374638"/>
            <a:ext cx="1731010" cy="17272"/>
          </a:xfrm>
          <a:custGeom>
            <a:avLst/>
            <a:gdLst>
              <a:gd name="connsiteX0" fmla="*/ 6350 w 1731010"/>
              <a:gd name="connsiteY0" fmla="*/ 6350 h 17272"/>
              <a:gd name="connsiteX1" fmla="*/ 1724659 w 1731010"/>
              <a:gd name="connsiteY1" fmla="*/ 6350 h 172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31010" h="17272">
                <a:moveTo>
                  <a:pt x="6350" y="6350"/>
                </a:moveTo>
                <a:lnTo>
                  <a:pt x="172465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45347" y="4853685"/>
            <a:ext cx="17272" cy="1533182"/>
          </a:xfrm>
          <a:custGeom>
            <a:avLst/>
            <a:gdLst>
              <a:gd name="connsiteX0" fmla="*/ 6350 w 17272"/>
              <a:gd name="connsiteY0" fmla="*/ 6350 h 1533182"/>
              <a:gd name="connsiteX1" fmla="*/ 6350 w 17272"/>
              <a:gd name="connsiteY1" fmla="*/ 1526832 h 15331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272" h="1533182">
                <a:moveTo>
                  <a:pt x="6350" y="6350"/>
                </a:moveTo>
                <a:lnTo>
                  <a:pt x="6350" y="152683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24752" y="5676646"/>
            <a:ext cx="17272" cy="701332"/>
          </a:xfrm>
          <a:custGeom>
            <a:avLst/>
            <a:gdLst>
              <a:gd name="connsiteX0" fmla="*/ 6350 w 17272"/>
              <a:gd name="connsiteY0" fmla="*/ 6350 h 701332"/>
              <a:gd name="connsiteX1" fmla="*/ 6350 w 17272"/>
              <a:gd name="connsiteY1" fmla="*/ 694981 h 7013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272" h="701332">
                <a:moveTo>
                  <a:pt x="6350" y="6350"/>
                </a:moveTo>
                <a:lnTo>
                  <a:pt x="6350" y="69498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28054" y="4848605"/>
            <a:ext cx="1729105" cy="1537614"/>
          </a:xfrm>
          <a:custGeom>
            <a:avLst/>
            <a:gdLst>
              <a:gd name="connsiteX0" fmla="*/ 9143 w 1729105"/>
              <a:gd name="connsiteY0" fmla="*/ 1528470 h 1537614"/>
              <a:gd name="connsiteX1" fmla="*/ 9143 w 1729105"/>
              <a:gd name="connsiteY1" fmla="*/ 819911 h 1537614"/>
              <a:gd name="connsiteX2" fmla="*/ 62483 w 1729105"/>
              <a:gd name="connsiteY2" fmla="*/ 819911 h 1537614"/>
              <a:gd name="connsiteX3" fmla="*/ 115823 w 1729105"/>
              <a:gd name="connsiteY3" fmla="*/ 818781 h 1537614"/>
              <a:gd name="connsiteX4" fmla="*/ 223646 w 1729105"/>
              <a:gd name="connsiteY4" fmla="*/ 810831 h 1537614"/>
              <a:gd name="connsiteX5" fmla="*/ 330453 w 1729105"/>
              <a:gd name="connsiteY5" fmla="*/ 796048 h 1537614"/>
              <a:gd name="connsiteX6" fmla="*/ 437133 w 1729105"/>
              <a:gd name="connsiteY6" fmla="*/ 775614 h 1537614"/>
              <a:gd name="connsiteX7" fmla="*/ 543814 w 1729105"/>
              <a:gd name="connsiteY7" fmla="*/ 747217 h 1537614"/>
              <a:gd name="connsiteX8" fmla="*/ 650493 w 1729105"/>
              <a:gd name="connsiteY8" fmla="*/ 713104 h 1537614"/>
              <a:gd name="connsiteX9" fmla="*/ 757301 w 1729105"/>
              <a:gd name="connsiteY9" fmla="*/ 673353 h 1537614"/>
              <a:gd name="connsiteX10" fmla="*/ 810640 w 1729105"/>
              <a:gd name="connsiteY10" fmla="*/ 649604 h 1537614"/>
              <a:gd name="connsiteX11" fmla="*/ 865123 w 1729105"/>
              <a:gd name="connsiteY11" fmla="*/ 625728 h 1537614"/>
              <a:gd name="connsiteX12" fmla="*/ 918464 w 1729105"/>
              <a:gd name="connsiteY12" fmla="*/ 599694 h 1537614"/>
              <a:gd name="connsiteX13" fmla="*/ 971803 w 1729105"/>
              <a:gd name="connsiteY13" fmla="*/ 571246 h 1537614"/>
              <a:gd name="connsiteX14" fmla="*/ 1025143 w 1729105"/>
              <a:gd name="connsiteY14" fmla="*/ 542797 h 1537614"/>
              <a:gd name="connsiteX15" fmla="*/ 1078610 w 1729105"/>
              <a:gd name="connsiteY15" fmla="*/ 511047 h 1537614"/>
              <a:gd name="connsiteX16" fmla="*/ 1131951 w 1729105"/>
              <a:gd name="connsiteY16" fmla="*/ 478154 h 1537614"/>
              <a:gd name="connsiteX17" fmla="*/ 1185290 w 1729105"/>
              <a:gd name="connsiteY17" fmla="*/ 444119 h 1537614"/>
              <a:gd name="connsiteX18" fmla="*/ 1238630 w 1729105"/>
              <a:gd name="connsiteY18" fmla="*/ 407670 h 1537614"/>
              <a:gd name="connsiteX19" fmla="*/ 1291970 w 1729105"/>
              <a:gd name="connsiteY19" fmla="*/ 370204 h 1537614"/>
              <a:gd name="connsiteX20" fmla="*/ 1345310 w 1729105"/>
              <a:gd name="connsiteY20" fmla="*/ 331597 h 1537614"/>
              <a:gd name="connsiteX21" fmla="*/ 1398651 w 1729105"/>
              <a:gd name="connsiteY21" fmla="*/ 289559 h 1537614"/>
              <a:gd name="connsiteX22" fmla="*/ 1451990 w 1729105"/>
              <a:gd name="connsiteY22" fmla="*/ 247650 h 1537614"/>
              <a:gd name="connsiteX23" fmla="*/ 1506473 w 1729105"/>
              <a:gd name="connsiteY23" fmla="*/ 203327 h 1537614"/>
              <a:gd name="connsiteX24" fmla="*/ 1559940 w 1729105"/>
              <a:gd name="connsiteY24" fmla="*/ 156717 h 1537614"/>
              <a:gd name="connsiteX25" fmla="*/ 1613280 w 1729105"/>
              <a:gd name="connsiteY25" fmla="*/ 110235 h 1537614"/>
              <a:gd name="connsiteX26" fmla="*/ 1666620 w 1729105"/>
              <a:gd name="connsiteY26" fmla="*/ 60197 h 1537614"/>
              <a:gd name="connsiteX27" fmla="*/ 1719960 w 1729105"/>
              <a:gd name="connsiteY27" fmla="*/ 9144 h 1537614"/>
              <a:gd name="connsiteX28" fmla="*/ 1719960 w 1729105"/>
              <a:gd name="connsiteY28" fmla="*/ 1528470 h 1537614"/>
              <a:gd name="connsiteX29" fmla="*/ 9143 w 1729105"/>
              <a:gd name="connsiteY29" fmla="*/ 1528470 h 15376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</a:cxnLst>
            <a:rect l="l" t="t" r="r" b="b"/>
            <a:pathLst>
              <a:path w="1729105" h="1537614">
                <a:moveTo>
                  <a:pt x="9143" y="1528470"/>
                </a:moveTo>
                <a:lnTo>
                  <a:pt x="9143" y="819911"/>
                </a:lnTo>
                <a:lnTo>
                  <a:pt x="62483" y="819911"/>
                </a:lnTo>
                <a:lnTo>
                  <a:pt x="115823" y="818781"/>
                </a:lnTo>
                <a:lnTo>
                  <a:pt x="223646" y="810831"/>
                </a:lnTo>
                <a:lnTo>
                  <a:pt x="330453" y="796048"/>
                </a:lnTo>
                <a:lnTo>
                  <a:pt x="437133" y="775614"/>
                </a:lnTo>
                <a:lnTo>
                  <a:pt x="543814" y="747217"/>
                </a:lnTo>
                <a:lnTo>
                  <a:pt x="650493" y="713104"/>
                </a:lnTo>
                <a:lnTo>
                  <a:pt x="757301" y="673353"/>
                </a:lnTo>
                <a:lnTo>
                  <a:pt x="810640" y="649604"/>
                </a:lnTo>
                <a:lnTo>
                  <a:pt x="865123" y="625728"/>
                </a:lnTo>
                <a:lnTo>
                  <a:pt x="918464" y="599694"/>
                </a:lnTo>
                <a:lnTo>
                  <a:pt x="971803" y="571246"/>
                </a:lnTo>
                <a:lnTo>
                  <a:pt x="1025143" y="542797"/>
                </a:lnTo>
                <a:lnTo>
                  <a:pt x="1078610" y="511047"/>
                </a:lnTo>
                <a:lnTo>
                  <a:pt x="1131951" y="478154"/>
                </a:lnTo>
                <a:lnTo>
                  <a:pt x="1185290" y="444119"/>
                </a:lnTo>
                <a:lnTo>
                  <a:pt x="1238630" y="407670"/>
                </a:lnTo>
                <a:lnTo>
                  <a:pt x="1291970" y="370204"/>
                </a:lnTo>
                <a:lnTo>
                  <a:pt x="1345310" y="331597"/>
                </a:lnTo>
                <a:lnTo>
                  <a:pt x="1398651" y="289559"/>
                </a:lnTo>
                <a:lnTo>
                  <a:pt x="1451990" y="247650"/>
                </a:lnTo>
                <a:lnTo>
                  <a:pt x="1506473" y="203327"/>
                </a:lnTo>
                <a:lnTo>
                  <a:pt x="1559940" y="156717"/>
                </a:lnTo>
                <a:lnTo>
                  <a:pt x="1613280" y="110235"/>
                </a:lnTo>
                <a:lnTo>
                  <a:pt x="1666620" y="60197"/>
                </a:lnTo>
                <a:lnTo>
                  <a:pt x="1719960" y="9144"/>
                </a:lnTo>
                <a:lnTo>
                  <a:pt x="1719960" y="1528470"/>
                </a:lnTo>
                <a:lnTo>
                  <a:pt x="9143" y="1528470"/>
                </a:lnTo>
              </a:path>
            </a:pathLst>
          </a:custGeom>
          <a:ln w="12700">
            <a:solidFill>
              <a:srgbClr val="00bfb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0464" y="1579219"/>
            <a:ext cx="2013330" cy="952652"/>
          </a:xfrm>
          <a:custGeom>
            <a:avLst/>
            <a:gdLst>
              <a:gd name="connsiteX0" fmla="*/ 0 w 2013330"/>
              <a:gd name="connsiteY0" fmla="*/ 952652 h 952652"/>
              <a:gd name="connsiteX1" fmla="*/ 2013330 w 2013330"/>
              <a:gd name="connsiteY1" fmla="*/ 952652 h 952652"/>
              <a:gd name="connsiteX2" fmla="*/ 2013330 w 2013330"/>
              <a:gd name="connsiteY2" fmla="*/ 0 h 952652"/>
              <a:gd name="connsiteX3" fmla="*/ 0 w 2013330"/>
              <a:gd name="connsiteY3" fmla="*/ 0 h 952652"/>
              <a:gd name="connsiteX4" fmla="*/ 0 w 2013330"/>
              <a:gd name="connsiteY4" fmla="*/ 952652 h 9526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13330" h="952652">
                <a:moveTo>
                  <a:pt x="0" y="952652"/>
                </a:moveTo>
                <a:lnTo>
                  <a:pt x="2013330" y="952652"/>
                </a:lnTo>
                <a:lnTo>
                  <a:pt x="2013330" y="0"/>
                </a:lnTo>
                <a:lnTo>
                  <a:pt x="0" y="0"/>
                </a:lnTo>
                <a:lnTo>
                  <a:pt x="0" y="952652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73858" y="1579219"/>
            <a:ext cx="1043952" cy="952652"/>
          </a:xfrm>
          <a:custGeom>
            <a:avLst/>
            <a:gdLst>
              <a:gd name="connsiteX0" fmla="*/ 0 w 1043952"/>
              <a:gd name="connsiteY0" fmla="*/ 952652 h 952652"/>
              <a:gd name="connsiteX1" fmla="*/ 1043952 w 1043952"/>
              <a:gd name="connsiteY1" fmla="*/ 952652 h 952652"/>
              <a:gd name="connsiteX2" fmla="*/ 1043952 w 1043952"/>
              <a:gd name="connsiteY2" fmla="*/ 0 h 952652"/>
              <a:gd name="connsiteX3" fmla="*/ 0 w 1043952"/>
              <a:gd name="connsiteY3" fmla="*/ 0 h 952652"/>
              <a:gd name="connsiteX4" fmla="*/ 0 w 1043952"/>
              <a:gd name="connsiteY4" fmla="*/ 952652 h 9526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43952" h="952652">
                <a:moveTo>
                  <a:pt x="0" y="952652"/>
                </a:moveTo>
                <a:lnTo>
                  <a:pt x="1043952" y="952652"/>
                </a:lnTo>
                <a:lnTo>
                  <a:pt x="1043952" y="0"/>
                </a:lnTo>
                <a:lnTo>
                  <a:pt x="0" y="0"/>
                </a:lnTo>
                <a:lnTo>
                  <a:pt x="0" y="952652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17798" y="1579219"/>
            <a:ext cx="5763133" cy="952652"/>
          </a:xfrm>
          <a:custGeom>
            <a:avLst/>
            <a:gdLst>
              <a:gd name="connsiteX0" fmla="*/ 0 w 5763133"/>
              <a:gd name="connsiteY0" fmla="*/ 952652 h 952652"/>
              <a:gd name="connsiteX1" fmla="*/ 5763132 w 5763133"/>
              <a:gd name="connsiteY1" fmla="*/ 952652 h 952652"/>
              <a:gd name="connsiteX2" fmla="*/ 5763132 w 5763133"/>
              <a:gd name="connsiteY2" fmla="*/ 0 h 952652"/>
              <a:gd name="connsiteX3" fmla="*/ 0 w 5763133"/>
              <a:gd name="connsiteY3" fmla="*/ 0 h 952652"/>
              <a:gd name="connsiteX4" fmla="*/ 0 w 5763133"/>
              <a:gd name="connsiteY4" fmla="*/ 952652 h 9526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63133" h="952652">
                <a:moveTo>
                  <a:pt x="0" y="952652"/>
                </a:moveTo>
                <a:lnTo>
                  <a:pt x="5763132" y="952652"/>
                </a:lnTo>
                <a:lnTo>
                  <a:pt x="5763132" y="0"/>
                </a:lnTo>
                <a:lnTo>
                  <a:pt x="0" y="0"/>
                </a:lnTo>
                <a:lnTo>
                  <a:pt x="0" y="952652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0464" y="3484473"/>
            <a:ext cx="2013330" cy="952652"/>
          </a:xfrm>
          <a:custGeom>
            <a:avLst/>
            <a:gdLst>
              <a:gd name="connsiteX0" fmla="*/ 0 w 2013330"/>
              <a:gd name="connsiteY0" fmla="*/ 952652 h 952652"/>
              <a:gd name="connsiteX1" fmla="*/ 2013330 w 2013330"/>
              <a:gd name="connsiteY1" fmla="*/ 952652 h 952652"/>
              <a:gd name="connsiteX2" fmla="*/ 2013330 w 2013330"/>
              <a:gd name="connsiteY2" fmla="*/ 0 h 952652"/>
              <a:gd name="connsiteX3" fmla="*/ 0 w 2013330"/>
              <a:gd name="connsiteY3" fmla="*/ 0 h 952652"/>
              <a:gd name="connsiteX4" fmla="*/ 0 w 2013330"/>
              <a:gd name="connsiteY4" fmla="*/ 952652 h 9526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13330" h="952652">
                <a:moveTo>
                  <a:pt x="0" y="952652"/>
                </a:moveTo>
                <a:lnTo>
                  <a:pt x="2013330" y="952652"/>
                </a:lnTo>
                <a:lnTo>
                  <a:pt x="2013330" y="0"/>
                </a:lnTo>
                <a:lnTo>
                  <a:pt x="0" y="0"/>
                </a:lnTo>
                <a:lnTo>
                  <a:pt x="0" y="952652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73858" y="3484473"/>
            <a:ext cx="1043952" cy="952652"/>
          </a:xfrm>
          <a:custGeom>
            <a:avLst/>
            <a:gdLst>
              <a:gd name="connsiteX0" fmla="*/ 0 w 1043952"/>
              <a:gd name="connsiteY0" fmla="*/ 952652 h 952652"/>
              <a:gd name="connsiteX1" fmla="*/ 1043952 w 1043952"/>
              <a:gd name="connsiteY1" fmla="*/ 952652 h 952652"/>
              <a:gd name="connsiteX2" fmla="*/ 1043952 w 1043952"/>
              <a:gd name="connsiteY2" fmla="*/ 0 h 952652"/>
              <a:gd name="connsiteX3" fmla="*/ 0 w 1043952"/>
              <a:gd name="connsiteY3" fmla="*/ 0 h 952652"/>
              <a:gd name="connsiteX4" fmla="*/ 0 w 1043952"/>
              <a:gd name="connsiteY4" fmla="*/ 952652 h 9526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43952" h="952652">
                <a:moveTo>
                  <a:pt x="0" y="952652"/>
                </a:moveTo>
                <a:lnTo>
                  <a:pt x="1043952" y="952652"/>
                </a:lnTo>
                <a:lnTo>
                  <a:pt x="1043952" y="0"/>
                </a:lnTo>
                <a:lnTo>
                  <a:pt x="0" y="0"/>
                </a:lnTo>
                <a:lnTo>
                  <a:pt x="0" y="952652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17798" y="3484473"/>
            <a:ext cx="5763133" cy="952652"/>
          </a:xfrm>
          <a:custGeom>
            <a:avLst/>
            <a:gdLst>
              <a:gd name="connsiteX0" fmla="*/ 0 w 5763133"/>
              <a:gd name="connsiteY0" fmla="*/ 952652 h 952652"/>
              <a:gd name="connsiteX1" fmla="*/ 5763132 w 5763133"/>
              <a:gd name="connsiteY1" fmla="*/ 952652 h 952652"/>
              <a:gd name="connsiteX2" fmla="*/ 5763132 w 5763133"/>
              <a:gd name="connsiteY2" fmla="*/ 0 h 952652"/>
              <a:gd name="connsiteX3" fmla="*/ 0 w 5763133"/>
              <a:gd name="connsiteY3" fmla="*/ 0 h 952652"/>
              <a:gd name="connsiteX4" fmla="*/ 0 w 5763133"/>
              <a:gd name="connsiteY4" fmla="*/ 952652 h 9526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63133" h="952652">
                <a:moveTo>
                  <a:pt x="0" y="952652"/>
                </a:moveTo>
                <a:lnTo>
                  <a:pt x="5763132" y="952652"/>
                </a:lnTo>
                <a:lnTo>
                  <a:pt x="5763132" y="0"/>
                </a:lnTo>
                <a:lnTo>
                  <a:pt x="0" y="0"/>
                </a:lnTo>
                <a:lnTo>
                  <a:pt x="0" y="952652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4114" y="1572767"/>
            <a:ext cx="8833167" cy="25400"/>
          </a:xfrm>
          <a:custGeom>
            <a:avLst/>
            <a:gdLst>
              <a:gd name="connsiteX0" fmla="*/ 6350 w 8833167"/>
              <a:gd name="connsiteY0" fmla="*/ 6350 h 25400"/>
              <a:gd name="connsiteX1" fmla="*/ 8826817 w 883316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833167" h="25400">
                <a:moveTo>
                  <a:pt x="6350" y="6350"/>
                </a:moveTo>
                <a:lnTo>
                  <a:pt x="8826817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4114" y="1282953"/>
            <a:ext cx="8833167" cy="25400"/>
          </a:xfrm>
          <a:custGeom>
            <a:avLst/>
            <a:gdLst>
              <a:gd name="connsiteX0" fmla="*/ 6350 w 8833167"/>
              <a:gd name="connsiteY0" fmla="*/ 6350 h 25400"/>
              <a:gd name="connsiteX1" fmla="*/ 8826817 w 883316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833167" h="25400">
                <a:moveTo>
                  <a:pt x="6350" y="6350"/>
                </a:moveTo>
                <a:lnTo>
                  <a:pt x="8826817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4114" y="4430776"/>
            <a:ext cx="8833167" cy="25400"/>
          </a:xfrm>
          <a:custGeom>
            <a:avLst/>
            <a:gdLst>
              <a:gd name="connsiteX0" fmla="*/ 6350 w 8833167"/>
              <a:gd name="connsiteY0" fmla="*/ 6350 h 25400"/>
              <a:gd name="connsiteX1" fmla="*/ 8826817 w 883316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833167" h="25400">
                <a:moveTo>
                  <a:pt x="6350" y="6350"/>
                </a:moveTo>
                <a:lnTo>
                  <a:pt x="8826817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80152" y="2043302"/>
            <a:ext cx="62738" cy="188468"/>
          </a:xfrm>
          <a:custGeom>
            <a:avLst/>
            <a:gdLst>
              <a:gd name="connsiteX0" fmla="*/ 2666 w 62738"/>
              <a:gd name="connsiteY0" fmla="*/ 0 h 188468"/>
              <a:gd name="connsiteX1" fmla="*/ 47244 w 62738"/>
              <a:gd name="connsiteY1" fmla="*/ 33020 h 188468"/>
              <a:gd name="connsiteX2" fmla="*/ 62738 w 62738"/>
              <a:gd name="connsiteY2" fmla="*/ 94233 h 188468"/>
              <a:gd name="connsiteX3" fmla="*/ 47244 w 62738"/>
              <a:gd name="connsiteY3" fmla="*/ 155448 h 188468"/>
              <a:gd name="connsiteX4" fmla="*/ 2666 w 62738"/>
              <a:gd name="connsiteY4" fmla="*/ 188467 h 188468"/>
              <a:gd name="connsiteX5" fmla="*/ 253 w 62738"/>
              <a:gd name="connsiteY5" fmla="*/ 180720 h 188468"/>
              <a:gd name="connsiteX6" fmla="*/ 34416 w 62738"/>
              <a:gd name="connsiteY6" fmla="*/ 150622 h 188468"/>
              <a:gd name="connsiteX7" fmla="*/ 45592 w 62738"/>
              <a:gd name="connsiteY7" fmla="*/ 93217 h 188468"/>
              <a:gd name="connsiteX8" fmla="*/ 34416 w 62738"/>
              <a:gd name="connsiteY8" fmla="*/ 37464 h 188468"/>
              <a:gd name="connsiteX9" fmla="*/ 0 w 62738"/>
              <a:gd name="connsiteY9" fmla="*/ 7620 h 188468"/>
              <a:gd name="connsiteX10" fmla="*/ 2666 w 62738"/>
              <a:gd name="connsiteY10" fmla="*/ 0 h 1884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62738" h="188468">
                <a:moveTo>
                  <a:pt x="2666" y="0"/>
                </a:moveTo>
                <a:cubicBezTo>
                  <a:pt x="21970" y="5079"/>
                  <a:pt x="36829" y="16129"/>
                  <a:pt x="47244" y="33020"/>
                </a:cubicBezTo>
                <a:cubicBezTo>
                  <a:pt x="57530" y="49911"/>
                  <a:pt x="62738" y="70357"/>
                  <a:pt x="62738" y="94233"/>
                </a:cubicBezTo>
                <a:cubicBezTo>
                  <a:pt x="62738" y="118236"/>
                  <a:pt x="57657" y="138683"/>
                  <a:pt x="47244" y="155448"/>
                </a:cubicBezTo>
                <a:cubicBezTo>
                  <a:pt x="36957" y="172339"/>
                  <a:pt x="22097" y="183261"/>
                  <a:pt x="2666" y="188467"/>
                </a:cubicBezTo>
                <a:lnTo>
                  <a:pt x="253" y="180720"/>
                </a:lnTo>
                <a:cubicBezTo>
                  <a:pt x="15620" y="175641"/>
                  <a:pt x="26923" y="165607"/>
                  <a:pt x="34416" y="150622"/>
                </a:cubicBezTo>
                <a:cubicBezTo>
                  <a:pt x="41909" y="135508"/>
                  <a:pt x="45592" y="116458"/>
                  <a:pt x="45592" y="93217"/>
                </a:cubicBezTo>
                <a:cubicBezTo>
                  <a:pt x="45592" y="70866"/>
                  <a:pt x="41909" y="52323"/>
                  <a:pt x="34416" y="37464"/>
                </a:cubicBezTo>
                <a:cubicBezTo>
                  <a:pt x="27051" y="22605"/>
                  <a:pt x="15494" y="12700"/>
                  <a:pt x="0" y="7620"/>
                </a:cubicBezTo>
                <a:lnTo>
                  <a:pt x="2666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95366" y="2043302"/>
            <a:ext cx="62738" cy="188468"/>
          </a:xfrm>
          <a:custGeom>
            <a:avLst/>
            <a:gdLst>
              <a:gd name="connsiteX0" fmla="*/ 60071 w 62738"/>
              <a:gd name="connsiteY0" fmla="*/ 0 h 188468"/>
              <a:gd name="connsiteX1" fmla="*/ 62738 w 62738"/>
              <a:gd name="connsiteY1" fmla="*/ 7620 h 188468"/>
              <a:gd name="connsiteX2" fmla="*/ 28321 w 62738"/>
              <a:gd name="connsiteY2" fmla="*/ 37464 h 188468"/>
              <a:gd name="connsiteX3" fmla="*/ 17145 w 62738"/>
              <a:gd name="connsiteY3" fmla="*/ 93217 h 188468"/>
              <a:gd name="connsiteX4" fmla="*/ 28321 w 62738"/>
              <a:gd name="connsiteY4" fmla="*/ 150622 h 188468"/>
              <a:gd name="connsiteX5" fmla="*/ 62484 w 62738"/>
              <a:gd name="connsiteY5" fmla="*/ 180720 h 188468"/>
              <a:gd name="connsiteX6" fmla="*/ 60071 w 62738"/>
              <a:gd name="connsiteY6" fmla="*/ 188467 h 188468"/>
              <a:gd name="connsiteX7" fmla="*/ 15494 w 62738"/>
              <a:gd name="connsiteY7" fmla="*/ 155448 h 188468"/>
              <a:gd name="connsiteX8" fmla="*/ 0 w 62738"/>
              <a:gd name="connsiteY8" fmla="*/ 94233 h 188468"/>
              <a:gd name="connsiteX9" fmla="*/ 15494 w 62738"/>
              <a:gd name="connsiteY9" fmla="*/ 33020 h 188468"/>
              <a:gd name="connsiteX10" fmla="*/ 60071 w 62738"/>
              <a:gd name="connsiteY10" fmla="*/ 0 h 1884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62738" h="188468">
                <a:moveTo>
                  <a:pt x="60071" y="0"/>
                </a:moveTo>
                <a:lnTo>
                  <a:pt x="62738" y="7620"/>
                </a:lnTo>
                <a:cubicBezTo>
                  <a:pt x="47244" y="12700"/>
                  <a:pt x="35814" y="22605"/>
                  <a:pt x="28321" y="37464"/>
                </a:cubicBezTo>
                <a:cubicBezTo>
                  <a:pt x="20954" y="52323"/>
                  <a:pt x="17145" y="70866"/>
                  <a:pt x="17145" y="93217"/>
                </a:cubicBezTo>
                <a:cubicBezTo>
                  <a:pt x="17145" y="116458"/>
                  <a:pt x="20954" y="135508"/>
                  <a:pt x="28321" y="150622"/>
                </a:cubicBezTo>
                <a:cubicBezTo>
                  <a:pt x="35814" y="165607"/>
                  <a:pt x="47117" y="175641"/>
                  <a:pt x="62484" y="180720"/>
                </a:cubicBezTo>
                <a:lnTo>
                  <a:pt x="60071" y="188467"/>
                </a:lnTo>
                <a:cubicBezTo>
                  <a:pt x="40640" y="183261"/>
                  <a:pt x="25780" y="172339"/>
                  <a:pt x="15494" y="155448"/>
                </a:cubicBezTo>
                <a:cubicBezTo>
                  <a:pt x="5207" y="138683"/>
                  <a:pt x="0" y="118236"/>
                  <a:pt x="0" y="94233"/>
                </a:cubicBezTo>
                <a:cubicBezTo>
                  <a:pt x="0" y="70357"/>
                  <a:pt x="5207" y="49911"/>
                  <a:pt x="15494" y="33020"/>
                </a:cubicBezTo>
                <a:cubicBezTo>
                  <a:pt x="25908" y="16129"/>
                  <a:pt x="40767" y="5079"/>
                  <a:pt x="60071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64221" y="2043302"/>
            <a:ext cx="62738" cy="188468"/>
          </a:xfrm>
          <a:custGeom>
            <a:avLst/>
            <a:gdLst>
              <a:gd name="connsiteX0" fmla="*/ 2667 w 62738"/>
              <a:gd name="connsiteY0" fmla="*/ 0 h 188468"/>
              <a:gd name="connsiteX1" fmla="*/ 47244 w 62738"/>
              <a:gd name="connsiteY1" fmla="*/ 33020 h 188468"/>
              <a:gd name="connsiteX2" fmla="*/ 62738 w 62738"/>
              <a:gd name="connsiteY2" fmla="*/ 94233 h 188468"/>
              <a:gd name="connsiteX3" fmla="*/ 47244 w 62738"/>
              <a:gd name="connsiteY3" fmla="*/ 155448 h 188468"/>
              <a:gd name="connsiteX4" fmla="*/ 2667 w 62738"/>
              <a:gd name="connsiteY4" fmla="*/ 188467 h 188468"/>
              <a:gd name="connsiteX5" fmla="*/ 254 w 62738"/>
              <a:gd name="connsiteY5" fmla="*/ 180720 h 188468"/>
              <a:gd name="connsiteX6" fmla="*/ 34417 w 62738"/>
              <a:gd name="connsiteY6" fmla="*/ 150622 h 188468"/>
              <a:gd name="connsiteX7" fmla="*/ 45593 w 62738"/>
              <a:gd name="connsiteY7" fmla="*/ 93217 h 188468"/>
              <a:gd name="connsiteX8" fmla="*/ 34417 w 62738"/>
              <a:gd name="connsiteY8" fmla="*/ 37464 h 188468"/>
              <a:gd name="connsiteX9" fmla="*/ 0 w 62738"/>
              <a:gd name="connsiteY9" fmla="*/ 7620 h 188468"/>
              <a:gd name="connsiteX10" fmla="*/ 2667 w 62738"/>
              <a:gd name="connsiteY10" fmla="*/ 0 h 1884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62738" h="188468">
                <a:moveTo>
                  <a:pt x="2667" y="0"/>
                </a:moveTo>
                <a:cubicBezTo>
                  <a:pt x="21971" y="5079"/>
                  <a:pt x="36830" y="16129"/>
                  <a:pt x="47244" y="33020"/>
                </a:cubicBezTo>
                <a:cubicBezTo>
                  <a:pt x="57531" y="49911"/>
                  <a:pt x="62738" y="70357"/>
                  <a:pt x="62738" y="94233"/>
                </a:cubicBezTo>
                <a:cubicBezTo>
                  <a:pt x="62738" y="118236"/>
                  <a:pt x="57658" y="138683"/>
                  <a:pt x="47244" y="155448"/>
                </a:cubicBezTo>
                <a:cubicBezTo>
                  <a:pt x="36957" y="172339"/>
                  <a:pt x="22097" y="183261"/>
                  <a:pt x="2667" y="188467"/>
                </a:cubicBezTo>
                <a:lnTo>
                  <a:pt x="254" y="180720"/>
                </a:lnTo>
                <a:cubicBezTo>
                  <a:pt x="15621" y="175641"/>
                  <a:pt x="26923" y="165607"/>
                  <a:pt x="34417" y="150622"/>
                </a:cubicBezTo>
                <a:cubicBezTo>
                  <a:pt x="41909" y="135508"/>
                  <a:pt x="45593" y="116458"/>
                  <a:pt x="45593" y="93217"/>
                </a:cubicBezTo>
                <a:cubicBezTo>
                  <a:pt x="45593" y="70866"/>
                  <a:pt x="41909" y="52323"/>
                  <a:pt x="34417" y="37464"/>
                </a:cubicBezTo>
                <a:cubicBezTo>
                  <a:pt x="27051" y="22605"/>
                  <a:pt x="15494" y="12700"/>
                  <a:pt x="0" y="7620"/>
                </a:cubicBezTo>
                <a:lnTo>
                  <a:pt x="2667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41870" y="2043302"/>
            <a:ext cx="62738" cy="188468"/>
          </a:xfrm>
          <a:custGeom>
            <a:avLst/>
            <a:gdLst>
              <a:gd name="connsiteX0" fmla="*/ 60071 w 62738"/>
              <a:gd name="connsiteY0" fmla="*/ 0 h 188468"/>
              <a:gd name="connsiteX1" fmla="*/ 62738 w 62738"/>
              <a:gd name="connsiteY1" fmla="*/ 7620 h 188468"/>
              <a:gd name="connsiteX2" fmla="*/ 28321 w 62738"/>
              <a:gd name="connsiteY2" fmla="*/ 37464 h 188468"/>
              <a:gd name="connsiteX3" fmla="*/ 17145 w 62738"/>
              <a:gd name="connsiteY3" fmla="*/ 93217 h 188468"/>
              <a:gd name="connsiteX4" fmla="*/ 28321 w 62738"/>
              <a:gd name="connsiteY4" fmla="*/ 150622 h 188468"/>
              <a:gd name="connsiteX5" fmla="*/ 62484 w 62738"/>
              <a:gd name="connsiteY5" fmla="*/ 180720 h 188468"/>
              <a:gd name="connsiteX6" fmla="*/ 60071 w 62738"/>
              <a:gd name="connsiteY6" fmla="*/ 188467 h 188468"/>
              <a:gd name="connsiteX7" fmla="*/ 15494 w 62738"/>
              <a:gd name="connsiteY7" fmla="*/ 155448 h 188468"/>
              <a:gd name="connsiteX8" fmla="*/ 0 w 62738"/>
              <a:gd name="connsiteY8" fmla="*/ 94233 h 188468"/>
              <a:gd name="connsiteX9" fmla="*/ 15494 w 62738"/>
              <a:gd name="connsiteY9" fmla="*/ 33020 h 188468"/>
              <a:gd name="connsiteX10" fmla="*/ 60071 w 62738"/>
              <a:gd name="connsiteY10" fmla="*/ 0 h 1884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62738" h="188468">
                <a:moveTo>
                  <a:pt x="60071" y="0"/>
                </a:moveTo>
                <a:lnTo>
                  <a:pt x="62738" y="7620"/>
                </a:lnTo>
                <a:cubicBezTo>
                  <a:pt x="47244" y="12700"/>
                  <a:pt x="35814" y="22605"/>
                  <a:pt x="28321" y="37464"/>
                </a:cubicBezTo>
                <a:cubicBezTo>
                  <a:pt x="20955" y="52323"/>
                  <a:pt x="17145" y="70866"/>
                  <a:pt x="17145" y="93217"/>
                </a:cubicBezTo>
                <a:cubicBezTo>
                  <a:pt x="17145" y="116458"/>
                  <a:pt x="20955" y="135508"/>
                  <a:pt x="28321" y="150622"/>
                </a:cubicBezTo>
                <a:cubicBezTo>
                  <a:pt x="35814" y="165607"/>
                  <a:pt x="47117" y="175641"/>
                  <a:pt x="62484" y="180720"/>
                </a:cubicBezTo>
                <a:lnTo>
                  <a:pt x="60071" y="188467"/>
                </a:lnTo>
                <a:cubicBezTo>
                  <a:pt x="40640" y="183261"/>
                  <a:pt x="25781" y="172339"/>
                  <a:pt x="15494" y="155448"/>
                </a:cubicBezTo>
                <a:cubicBezTo>
                  <a:pt x="5207" y="138683"/>
                  <a:pt x="0" y="118236"/>
                  <a:pt x="0" y="94233"/>
                </a:cubicBezTo>
                <a:cubicBezTo>
                  <a:pt x="0" y="70357"/>
                  <a:pt x="5207" y="49911"/>
                  <a:pt x="15494" y="33020"/>
                </a:cubicBezTo>
                <a:cubicBezTo>
                  <a:pt x="25908" y="16129"/>
                  <a:pt x="40767" y="5079"/>
                  <a:pt x="60071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17617" y="2987420"/>
            <a:ext cx="62738" cy="188468"/>
          </a:xfrm>
          <a:custGeom>
            <a:avLst/>
            <a:gdLst>
              <a:gd name="connsiteX0" fmla="*/ 2666 w 62738"/>
              <a:gd name="connsiteY0" fmla="*/ 0 h 188468"/>
              <a:gd name="connsiteX1" fmla="*/ 47244 w 62738"/>
              <a:gd name="connsiteY1" fmla="*/ 33020 h 188468"/>
              <a:gd name="connsiteX2" fmla="*/ 62738 w 62738"/>
              <a:gd name="connsiteY2" fmla="*/ 94233 h 188468"/>
              <a:gd name="connsiteX3" fmla="*/ 47244 w 62738"/>
              <a:gd name="connsiteY3" fmla="*/ 155448 h 188468"/>
              <a:gd name="connsiteX4" fmla="*/ 2666 w 62738"/>
              <a:gd name="connsiteY4" fmla="*/ 188468 h 188468"/>
              <a:gd name="connsiteX5" fmla="*/ 253 w 62738"/>
              <a:gd name="connsiteY5" fmla="*/ 180721 h 188468"/>
              <a:gd name="connsiteX6" fmla="*/ 34416 w 62738"/>
              <a:gd name="connsiteY6" fmla="*/ 150622 h 188468"/>
              <a:gd name="connsiteX7" fmla="*/ 45592 w 62738"/>
              <a:gd name="connsiteY7" fmla="*/ 93218 h 188468"/>
              <a:gd name="connsiteX8" fmla="*/ 34544 w 62738"/>
              <a:gd name="connsiteY8" fmla="*/ 37464 h 188468"/>
              <a:gd name="connsiteX9" fmla="*/ 0 w 62738"/>
              <a:gd name="connsiteY9" fmla="*/ 7620 h 188468"/>
              <a:gd name="connsiteX10" fmla="*/ 2666 w 62738"/>
              <a:gd name="connsiteY10" fmla="*/ 0 h 1884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62738" h="188468">
                <a:moveTo>
                  <a:pt x="2666" y="0"/>
                </a:moveTo>
                <a:cubicBezTo>
                  <a:pt x="21971" y="5080"/>
                  <a:pt x="36829" y="16129"/>
                  <a:pt x="47244" y="33020"/>
                </a:cubicBezTo>
                <a:cubicBezTo>
                  <a:pt x="57658" y="49911"/>
                  <a:pt x="62738" y="70358"/>
                  <a:pt x="62738" y="94233"/>
                </a:cubicBezTo>
                <a:cubicBezTo>
                  <a:pt x="62738" y="118236"/>
                  <a:pt x="57658" y="138683"/>
                  <a:pt x="47244" y="155448"/>
                </a:cubicBezTo>
                <a:cubicBezTo>
                  <a:pt x="36957" y="172339"/>
                  <a:pt x="22097" y="183388"/>
                  <a:pt x="2666" y="188468"/>
                </a:cubicBezTo>
                <a:lnTo>
                  <a:pt x="253" y="180721"/>
                </a:lnTo>
                <a:cubicBezTo>
                  <a:pt x="15621" y="175641"/>
                  <a:pt x="26923" y="165608"/>
                  <a:pt x="34416" y="150622"/>
                </a:cubicBezTo>
                <a:cubicBezTo>
                  <a:pt x="41910" y="135508"/>
                  <a:pt x="45592" y="116458"/>
                  <a:pt x="45592" y="93218"/>
                </a:cubicBezTo>
                <a:cubicBezTo>
                  <a:pt x="45592" y="70866"/>
                  <a:pt x="41910" y="52324"/>
                  <a:pt x="34544" y="37464"/>
                </a:cubicBezTo>
                <a:cubicBezTo>
                  <a:pt x="27051" y="22733"/>
                  <a:pt x="15621" y="12700"/>
                  <a:pt x="0" y="7620"/>
                </a:cubicBezTo>
                <a:lnTo>
                  <a:pt x="2666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32833" y="2987420"/>
            <a:ext cx="62864" cy="188468"/>
          </a:xfrm>
          <a:custGeom>
            <a:avLst/>
            <a:gdLst>
              <a:gd name="connsiteX0" fmla="*/ 60070 w 62864"/>
              <a:gd name="connsiteY0" fmla="*/ 0 h 188468"/>
              <a:gd name="connsiteX1" fmla="*/ 62864 w 62864"/>
              <a:gd name="connsiteY1" fmla="*/ 7620 h 188468"/>
              <a:gd name="connsiteX2" fmla="*/ 28320 w 62864"/>
              <a:gd name="connsiteY2" fmla="*/ 37464 h 188468"/>
              <a:gd name="connsiteX3" fmla="*/ 17145 w 62864"/>
              <a:gd name="connsiteY3" fmla="*/ 93218 h 188468"/>
              <a:gd name="connsiteX4" fmla="*/ 28320 w 62864"/>
              <a:gd name="connsiteY4" fmla="*/ 150622 h 188468"/>
              <a:gd name="connsiteX5" fmla="*/ 62483 w 62864"/>
              <a:gd name="connsiteY5" fmla="*/ 180721 h 188468"/>
              <a:gd name="connsiteX6" fmla="*/ 60070 w 62864"/>
              <a:gd name="connsiteY6" fmla="*/ 188468 h 188468"/>
              <a:gd name="connsiteX7" fmla="*/ 15494 w 62864"/>
              <a:gd name="connsiteY7" fmla="*/ 155448 h 188468"/>
              <a:gd name="connsiteX8" fmla="*/ 0 w 62864"/>
              <a:gd name="connsiteY8" fmla="*/ 94233 h 188468"/>
              <a:gd name="connsiteX9" fmla="*/ 15620 w 62864"/>
              <a:gd name="connsiteY9" fmla="*/ 33020 h 188468"/>
              <a:gd name="connsiteX10" fmla="*/ 60070 w 62864"/>
              <a:gd name="connsiteY10" fmla="*/ 0 h 1884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62864" h="188468">
                <a:moveTo>
                  <a:pt x="60070" y="0"/>
                </a:moveTo>
                <a:lnTo>
                  <a:pt x="62864" y="7620"/>
                </a:lnTo>
                <a:cubicBezTo>
                  <a:pt x="47244" y="12700"/>
                  <a:pt x="35813" y="22733"/>
                  <a:pt x="28320" y="37464"/>
                </a:cubicBezTo>
                <a:cubicBezTo>
                  <a:pt x="20954" y="52324"/>
                  <a:pt x="17145" y="70866"/>
                  <a:pt x="17145" y="93218"/>
                </a:cubicBezTo>
                <a:cubicBezTo>
                  <a:pt x="17145" y="116458"/>
                  <a:pt x="20954" y="135508"/>
                  <a:pt x="28320" y="150622"/>
                </a:cubicBezTo>
                <a:cubicBezTo>
                  <a:pt x="35813" y="165608"/>
                  <a:pt x="47244" y="175641"/>
                  <a:pt x="62483" y="180721"/>
                </a:cubicBezTo>
                <a:lnTo>
                  <a:pt x="60070" y="188468"/>
                </a:lnTo>
                <a:cubicBezTo>
                  <a:pt x="40766" y="183388"/>
                  <a:pt x="25907" y="172339"/>
                  <a:pt x="15494" y="155448"/>
                </a:cubicBezTo>
                <a:cubicBezTo>
                  <a:pt x="5207" y="138683"/>
                  <a:pt x="0" y="118236"/>
                  <a:pt x="0" y="94233"/>
                </a:cubicBezTo>
                <a:cubicBezTo>
                  <a:pt x="0" y="70358"/>
                  <a:pt x="5207" y="49911"/>
                  <a:pt x="15620" y="33020"/>
                </a:cubicBezTo>
                <a:cubicBezTo>
                  <a:pt x="25907" y="16129"/>
                  <a:pt x="40766" y="5080"/>
                  <a:pt x="60070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29042" y="2708910"/>
            <a:ext cx="56006" cy="746251"/>
          </a:xfrm>
          <a:custGeom>
            <a:avLst/>
            <a:gdLst>
              <a:gd name="connsiteX0" fmla="*/ 0 w 56006"/>
              <a:gd name="connsiteY0" fmla="*/ 0 h 746251"/>
              <a:gd name="connsiteX1" fmla="*/ 56006 w 56006"/>
              <a:gd name="connsiteY1" fmla="*/ 0 h 746251"/>
              <a:gd name="connsiteX2" fmla="*/ 56006 w 56006"/>
              <a:gd name="connsiteY2" fmla="*/ 746251 h 746251"/>
              <a:gd name="connsiteX3" fmla="*/ 0 w 56006"/>
              <a:gd name="connsiteY3" fmla="*/ 746251 h 746251"/>
              <a:gd name="connsiteX4" fmla="*/ 0 w 56006"/>
              <a:gd name="connsiteY4" fmla="*/ 735330 h 746251"/>
              <a:gd name="connsiteX5" fmla="*/ 35305 w 56006"/>
              <a:gd name="connsiteY5" fmla="*/ 735330 h 746251"/>
              <a:gd name="connsiteX6" fmla="*/ 35305 w 56006"/>
              <a:gd name="connsiteY6" fmla="*/ 10667 h 746251"/>
              <a:gd name="connsiteX7" fmla="*/ 0 w 56006"/>
              <a:gd name="connsiteY7" fmla="*/ 10667 h 746251"/>
              <a:gd name="connsiteX8" fmla="*/ 0 w 56006"/>
              <a:gd name="connsiteY8" fmla="*/ 0 h 7462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6006" h="746251">
                <a:moveTo>
                  <a:pt x="0" y="0"/>
                </a:moveTo>
                <a:lnTo>
                  <a:pt x="56006" y="0"/>
                </a:lnTo>
                <a:lnTo>
                  <a:pt x="56006" y="746251"/>
                </a:lnTo>
                <a:lnTo>
                  <a:pt x="0" y="746251"/>
                </a:lnTo>
                <a:lnTo>
                  <a:pt x="0" y="735330"/>
                </a:lnTo>
                <a:lnTo>
                  <a:pt x="35305" y="735330"/>
                </a:lnTo>
                <a:lnTo>
                  <a:pt x="35305" y="10667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44311" y="2708910"/>
            <a:ext cx="56007" cy="746251"/>
          </a:xfrm>
          <a:custGeom>
            <a:avLst/>
            <a:gdLst>
              <a:gd name="connsiteX0" fmla="*/ 0 w 56007"/>
              <a:gd name="connsiteY0" fmla="*/ 0 h 746251"/>
              <a:gd name="connsiteX1" fmla="*/ 56007 w 56007"/>
              <a:gd name="connsiteY1" fmla="*/ 0 h 746251"/>
              <a:gd name="connsiteX2" fmla="*/ 56007 w 56007"/>
              <a:gd name="connsiteY2" fmla="*/ 10667 h 746251"/>
              <a:gd name="connsiteX3" fmla="*/ 20701 w 56007"/>
              <a:gd name="connsiteY3" fmla="*/ 10667 h 746251"/>
              <a:gd name="connsiteX4" fmla="*/ 20701 w 56007"/>
              <a:gd name="connsiteY4" fmla="*/ 735330 h 746251"/>
              <a:gd name="connsiteX5" fmla="*/ 56007 w 56007"/>
              <a:gd name="connsiteY5" fmla="*/ 735330 h 746251"/>
              <a:gd name="connsiteX6" fmla="*/ 56007 w 56007"/>
              <a:gd name="connsiteY6" fmla="*/ 746251 h 746251"/>
              <a:gd name="connsiteX7" fmla="*/ 0 w 56007"/>
              <a:gd name="connsiteY7" fmla="*/ 746251 h 746251"/>
              <a:gd name="connsiteX8" fmla="*/ 0 w 56007"/>
              <a:gd name="connsiteY8" fmla="*/ 0 h 7462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6007" h="746251">
                <a:moveTo>
                  <a:pt x="0" y="0"/>
                </a:moveTo>
                <a:lnTo>
                  <a:pt x="56007" y="0"/>
                </a:lnTo>
                <a:lnTo>
                  <a:pt x="56007" y="10667"/>
                </a:lnTo>
                <a:lnTo>
                  <a:pt x="20701" y="10667"/>
                </a:lnTo>
                <a:lnTo>
                  <a:pt x="20701" y="735330"/>
                </a:lnTo>
                <a:lnTo>
                  <a:pt x="56007" y="735330"/>
                </a:lnTo>
                <a:lnTo>
                  <a:pt x="56007" y="746251"/>
                </a:lnTo>
                <a:lnTo>
                  <a:pt x="0" y="746251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28614" y="2987420"/>
            <a:ext cx="62738" cy="188468"/>
          </a:xfrm>
          <a:custGeom>
            <a:avLst/>
            <a:gdLst>
              <a:gd name="connsiteX0" fmla="*/ 2666 w 62738"/>
              <a:gd name="connsiteY0" fmla="*/ 0 h 188468"/>
              <a:gd name="connsiteX1" fmla="*/ 47244 w 62738"/>
              <a:gd name="connsiteY1" fmla="*/ 33020 h 188468"/>
              <a:gd name="connsiteX2" fmla="*/ 62738 w 62738"/>
              <a:gd name="connsiteY2" fmla="*/ 94233 h 188468"/>
              <a:gd name="connsiteX3" fmla="*/ 47244 w 62738"/>
              <a:gd name="connsiteY3" fmla="*/ 155448 h 188468"/>
              <a:gd name="connsiteX4" fmla="*/ 2666 w 62738"/>
              <a:gd name="connsiteY4" fmla="*/ 188468 h 188468"/>
              <a:gd name="connsiteX5" fmla="*/ 253 w 62738"/>
              <a:gd name="connsiteY5" fmla="*/ 180721 h 188468"/>
              <a:gd name="connsiteX6" fmla="*/ 34416 w 62738"/>
              <a:gd name="connsiteY6" fmla="*/ 150622 h 188468"/>
              <a:gd name="connsiteX7" fmla="*/ 45592 w 62738"/>
              <a:gd name="connsiteY7" fmla="*/ 93218 h 188468"/>
              <a:gd name="connsiteX8" fmla="*/ 34544 w 62738"/>
              <a:gd name="connsiteY8" fmla="*/ 37464 h 188468"/>
              <a:gd name="connsiteX9" fmla="*/ 0 w 62738"/>
              <a:gd name="connsiteY9" fmla="*/ 7620 h 188468"/>
              <a:gd name="connsiteX10" fmla="*/ 2666 w 62738"/>
              <a:gd name="connsiteY10" fmla="*/ 0 h 1884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62738" h="188468">
                <a:moveTo>
                  <a:pt x="2666" y="0"/>
                </a:moveTo>
                <a:cubicBezTo>
                  <a:pt x="21970" y="5080"/>
                  <a:pt x="36829" y="16129"/>
                  <a:pt x="47244" y="33020"/>
                </a:cubicBezTo>
                <a:cubicBezTo>
                  <a:pt x="57657" y="49911"/>
                  <a:pt x="62738" y="70358"/>
                  <a:pt x="62738" y="94233"/>
                </a:cubicBezTo>
                <a:cubicBezTo>
                  <a:pt x="62738" y="118236"/>
                  <a:pt x="57657" y="138683"/>
                  <a:pt x="47244" y="155448"/>
                </a:cubicBezTo>
                <a:cubicBezTo>
                  <a:pt x="36957" y="172339"/>
                  <a:pt x="22097" y="183388"/>
                  <a:pt x="2666" y="188468"/>
                </a:cubicBezTo>
                <a:lnTo>
                  <a:pt x="253" y="180721"/>
                </a:lnTo>
                <a:cubicBezTo>
                  <a:pt x="15620" y="175641"/>
                  <a:pt x="26923" y="165608"/>
                  <a:pt x="34416" y="150622"/>
                </a:cubicBezTo>
                <a:cubicBezTo>
                  <a:pt x="41909" y="135508"/>
                  <a:pt x="45592" y="116458"/>
                  <a:pt x="45592" y="93218"/>
                </a:cubicBezTo>
                <a:cubicBezTo>
                  <a:pt x="45592" y="70866"/>
                  <a:pt x="41909" y="52324"/>
                  <a:pt x="34544" y="37464"/>
                </a:cubicBezTo>
                <a:cubicBezTo>
                  <a:pt x="27051" y="22733"/>
                  <a:pt x="15620" y="12700"/>
                  <a:pt x="0" y="7620"/>
                </a:cubicBezTo>
                <a:lnTo>
                  <a:pt x="2666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40019" y="2987420"/>
            <a:ext cx="62865" cy="188468"/>
          </a:xfrm>
          <a:custGeom>
            <a:avLst/>
            <a:gdLst>
              <a:gd name="connsiteX0" fmla="*/ 60071 w 62865"/>
              <a:gd name="connsiteY0" fmla="*/ 0 h 188468"/>
              <a:gd name="connsiteX1" fmla="*/ 62865 w 62865"/>
              <a:gd name="connsiteY1" fmla="*/ 7620 h 188468"/>
              <a:gd name="connsiteX2" fmla="*/ 28321 w 62865"/>
              <a:gd name="connsiteY2" fmla="*/ 37464 h 188468"/>
              <a:gd name="connsiteX3" fmla="*/ 17145 w 62865"/>
              <a:gd name="connsiteY3" fmla="*/ 93218 h 188468"/>
              <a:gd name="connsiteX4" fmla="*/ 28321 w 62865"/>
              <a:gd name="connsiteY4" fmla="*/ 150622 h 188468"/>
              <a:gd name="connsiteX5" fmla="*/ 62484 w 62865"/>
              <a:gd name="connsiteY5" fmla="*/ 180721 h 188468"/>
              <a:gd name="connsiteX6" fmla="*/ 60071 w 62865"/>
              <a:gd name="connsiteY6" fmla="*/ 188468 h 188468"/>
              <a:gd name="connsiteX7" fmla="*/ 15494 w 62865"/>
              <a:gd name="connsiteY7" fmla="*/ 155448 h 188468"/>
              <a:gd name="connsiteX8" fmla="*/ 0 w 62865"/>
              <a:gd name="connsiteY8" fmla="*/ 94233 h 188468"/>
              <a:gd name="connsiteX9" fmla="*/ 15621 w 62865"/>
              <a:gd name="connsiteY9" fmla="*/ 33020 h 188468"/>
              <a:gd name="connsiteX10" fmla="*/ 60071 w 62865"/>
              <a:gd name="connsiteY10" fmla="*/ 0 h 1884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62865" h="188468">
                <a:moveTo>
                  <a:pt x="60071" y="0"/>
                </a:moveTo>
                <a:lnTo>
                  <a:pt x="62865" y="7620"/>
                </a:lnTo>
                <a:cubicBezTo>
                  <a:pt x="47244" y="12700"/>
                  <a:pt x="35814" y="22733"/>
                  <a:pt x="28321" y="37464"/>
                </a:cubicBezTo>
                <a:cubicBezTo>
                  <a:pt x="20954" y="52324"/>
                  <a:pt x="17145" y="70866"/>
                  <a:pt x="17145" y="93218"/>
                </a:cubicBezTo>
                <a:cubicBezTo>
                  <a:pt x="17145" y="116458"/>
                  <a:pt x="20954" y="135508"/>
                  <a:pt x="28321" y="150622"/>
                </a:cubicBezTo>
                <a:cubicBezTo>
                  <a:pt x="35814" y="165608"/>
                  <a:pt x="47244" y="175641"/>
                  <a:pt x="62484" y="180721"/>
                </a:cubicBezTo>
                <a:lnTo>
                  <a:pt x="60071" y="188468"/>
                </a:lnTo>
                <a:cubicBezTo>
                  <a:pt x="40766" y="183388"/>
                  <a:pt x="25908" y="172339"/>
                  <a:pt x="15494" y="155448"/>
                </a:cubicBezTo>
                <a:cubicBezTo>
                  <a:pt x="5207" y="138683"/>
                  <a:pt x="0" y="118236"/>
                  <a:pt x="0" y="94233"/>
                </a:cubicBezTo>
                <a:cubicBezTo>
                  <a:pt x="0" y="70358"/>
                  <a:pt x="5207" y="49911"/>
                  <a:pt x="15621" y="33020"/>
                </a:cubicBezTo>
                <a:cubicBezTo>
                  <a:pt x="25908" y="16129"/>
                  <a:pt x="40766" y="5080"/>
                  <a:pt x="60071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14647" y="3940047"/>
            <a:ext cx="62738" cy="188468"/>
          </a:xfrm>
          <a:custGeom>
            <a:avLst/>
            <a:gdLst>
              <a:gd name="connsiteX0" fmla="*/ 2667 w 62738"/>
              <a:gd name="connsiteY0" fmla="*/ 0 h 188468"/>
              <a:gd name="connsiteX1" fmla="*/ 47244 w 62738"/>
              <a:gd name="connsiteY1" fmla="*/ 33020 h 188468"/>
              <a:gd name="connsiteX2" fmla="*/ 62738 w 62738"/>
              <a:gd name="connsiteY2" fmla="*/ 94234 h 188468"/>
              <a:gd name="connsiteX3" fmla="*/ 47244 w 62738"/>
              <a:gd name="connsiteY3" fmla="*/ 155575 h 188468"/>
              <a:gd name="connsiteX4" fmla="*/ 2667 w 62738"/>
              <a:gd name="connsiteY4" fmla="*/ 188467 h 188468"/>
              <a:gd name="connsiteX5" fmla="*/ 254 w 62738"/>
              <a:gd name="connsiteY5" fmla="*/ 180848 h 188468"/>
              <a:gd name="connsiteX6" fmla="*/ 34417 w 62738"/>
              <a:gd name="connsiteY6" fmla="*/ 150622 h 188468"/>
              <a:gd name="connsiteX7" fmla="*/ 45592 w 62738"/>
              <a:gd name="connsiteY7" fmla="*/ 93345 h 188468"/>
              <a:gd name="connsiteX8" fmla="*/ 34417 w 62738"/>
              <a:gd name="connsiteY8" fmla="*/ 37465 h 188468"/>
              <a:gd name="connsiteX9" fmla="*/ 0 w 62738"/>
              <a:gd name="connsiteY9" fmla="*/ 7620 h 188468"/>
              <a:gd name="connsiteX10" fmla="*/ 2667 w 62738"/>
              <a:gd name="connsiteY10" fmla="*/ 0 h 1884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62738" h="188468">
                <a:moveTo>
                  <a:pt x="2667" y="0"/>
                </a:moveTo>
                <a:cubicBezTo>
                  <a:pt x="21971" y="5080"/>
                  <a:pt x="36830" y="16129"/>
                  <a:pt x="47244" y="33020"/>
                </a:cubicBezTo>
                <a:cubicBezTo>
                  <a:pt x="57530" y="49911"/>
                  <a:pt x="62738" y="70358"/>
                  <a:pt x="62738" y="94234"/>
                </a:cubicBezTo>
                <a:cubicBezTo>
                  <a:pt x="62738" y="118236"/>
                  <a:pt x="57658" y="138684"/>
                  <a:pt x="47244" y="155575"/>
                </a:cubicBezTo>
                <a:cubicBezTo>
                  <a:pt x="36957" y="172339"/>
                  <a:pt x="22098" y="183388"/>
                  <a:pt x="2667" y="188467"/>
                </a:cubicBezTo>
                <a:lnTo>
                  <a:pt x="254" y="180848"/>
                </a:lnTo>
                <a:cubicBezTo>
                  <a:pt x="15621" y="175641"/>
                  <a:pt x="26923" y="165608"/>
                  <a:pt x="34417" y="150622"/>
                </a:cubicBezTo>
                <a:cubicBezTo>
                  <a:pt x="41910" y="135509"/>
                  <a:pt x="45592" y="116459"/>
                  <a:pt x="45592" y="93345"/>
                </a:cubicBezTo>
                <a:cubicBezTo>
                  <a:pt x="45592" y="70866"/>
                  <a:pt x="41910" y="52323"/>
                  <a:pt x="34417" y="37465"/>
                </a:cubicBezTo>
                <a:cubicBezTo>
                  <a:pt x="27051" y="22733"/>
                  <a:pt x="15494" y="12700"/>
                  <a:pt x="0" y="7620"/>
                </a:cubicBezTo>
                <a:lnTo>
                  <a:pt x="2667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29863" y="3940047"/>
            <a:ext cx="62738" cy="188468"/>
          </a:xfrm>
          <a:custGeom>
            <a:avLst/>
            <a:gdLst>
              <a:gd name="connsiteX0" fmla="*/ 60071 w 62738"/>
              <a:gd name="connsiteY0" fmla="*/ 0 h 188468"/>
              <a:gd name="connsiteX1" fmla="*/ 62738 w 62738"/>
              <a:gd name="connsiteY1" fmla="*/ 7620 h 188468"/>
              <a:gd name="connsiteX2" fmla="*/ 28321 w 62738"/>
              <a:gd name="connsiteY2" fmla="*/ 37465 h 188468"/>
              <a:gd name="connsiteX3" fmla="*/ 17145 w 62738"/>
              <a:gd name="connsiteY3" fmla="*/ 93345 h 188468"/>
              <a:gd name="connsiteX4" fmla="*/ 28321 w 62738"/>
              <a:gd name="connsiteY4" fmla="*/ 150622 h 188468"/>
              <a:gd name="connsiteX5" fmla="*/ 62483 w 62738"/>
              <a:gd name="connsiteY5" fmla="*/ 180848 h 188468"/>
              <a:gd name="connsiteX6" fmla="*/ 60071 w 62738"/>
              <a:gd name="connsiteY6" fmla="*/ 188467 h 188468"/>
              <a:gd name="connsiteX7" fmla="*/ 15494 w 62738"/>
              <a:gd name="connsiteY7" fmla="*/ 155575 h 188468"/>
              <a:gd name="connsiteX8" fmla="*/ 0 w 62738"/>
              <a:gd name="connsiteY8" fmla="*/ 94234 h 188468"/>
              <a:gd name="connsiteX9" fmla="*/ 15494 w 62738"/>
              <a:gd name="connsiteY9" fmla="*/ 33020 h 188468"/>
              <a:gd name="connsiteX10" fmla="*/ 60071 w 62738"/>
              <a:gd name="connsiteY10" fmla="*/ 0 h 1884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62738" h="188468">
                <a:moveTo>
                  <a:pt x="60071" y="0"/>
                </a:moveTo>
                <a:lnTo>
                  <a:pt x="62738" y="7620"/>
                </a:lnTo>
                <a:cubicBezTo>
                  <a:pt x="47244" y="12700"/>
                  <a:pt x="35814" y="22733"/>
                  <a:pt x="28321" y="37465"/>
                </a:cubicBezTo>
                <a:cubicBezTo>
                  <a:pt x="20954" y="52323"/>
                  <a:pt x="17145" y="70866"/>
                  <a:pt x="17145" y="93345"/>
                </a:cubicBezTo>
                <a:cubicBezTo>
                  <a:pt x="17145" y="116459"/>
                  <a:pt x="20954" y="135509"/>
                  <a:pt x="28321" y="150622"/>
                </a:cubicBezTo>
                <a:cubicBezTo>
                  <a:pt x="35814" y="165608"/>
                  <a:pt x="47116" y="175641"/>
                  <a:pt x="62483" y="180848"/>
                </a:cubicBezTo>
                <a:lnTo>
                  <a:pt x="60071" y="188467"/>
                </a:lnTo>
                <a:cubicBezTo>
                  <a:pt x="40640" y="183388"/>
                  <a:pt x="25780" y="172339"/>
                  <a:pt x="15494" y="155575"/>
                </a:cubicBezTo>
                <a:cubicBezTo>
                  <a:pt x="5207" y="138684"/>
                  <a:pt x="0" y="118236"/>
                  <a:pt x="0" y="94234"/>
                </a:cubicBezTo>
                <a:cubicBezTo>
                  <a:pt x="0" y="70358"/>
                  <a:pt x="5207" y="49911"/>
                  <a:pt x="15494" y="33020"/>
                </a:cubicBezTo>
                <a:cubicBezTo>
                  <a:pt x="25908" y="16129"/>
                  <a:pt x="40766" y="5080"/>
                  <a:pt x="60071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731884" y="3661536"/>
            <a:ext cx="56007" cy="746252"/>
          </a:xfrm>
          <a:custGeom>
            <a:avLst/>
            <a:gdLst>
              <a:gd name="connsiteX0" fmla="*/ 0 w 56007"/>
              <a:gd name="connsiteY0" fmla="*/ 0 h 746252"/>
              <a:gd name="connsiteX1" fmla="*/ 56007 w 56007"/>
              <a:gd name="connsiteY1" fmla="*/ 0 h 746252"/>
              <a:gd name="connsiteX2" fmla="*/ 56007 w 56007"/>
              <a:gd name="connsiteY2" fmla="*/ 746252 h 746252"/>
              <a:gd name="connsiteX3" fmla="*/ 0 w 56007"/>
              <a:gd name="connsiteY3" fmla="*/ 746252 h 746252"/>
              <a:gd name="connsiteX4" fmla="*/ 0 w 56007"/>
              <a:gd name="connsiteY4" fmla="*/ 735329 h 746252"/>
              <a:gd name="connsiteX5" fmla="*/ 35433 w 56007"/>
              <a:gd name="connsiteY5" fmla="*/ 735329 h 746252"/>
              <a:gd name="connsiteX6" fmla="*/ 35433 w 56007"/>
              <a:gd name="connsiteY6" fmla="*/ 10667 h 746252"/>
              <a:gd name="connsiteX7" fmla="*/ 0 w 56007"/>
              <a:gd name="connsiteY7" fmla="*/ 10667 h 746252"/>
              <a:gd name="connsiteX8" fmla="*/ 0 w 56007"/>
              <a:gd name="connsiteY8" fmla="*/ 0 h 746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6007" h="746252">
                <a:moveTo>
                  <a:pt x="0" y="0"/>
                </a:moveTo>
                <a:lnTo>
                  <a:pt x="56007" y="0"/>
                </a:lnTo>
                <a:lnTo>
                  <a:pt x="56007" y="746252"/>
                </a:lnTo>
                <a:lnTo>
                  <a:pt x="0" y="746252"/>
                </a:lnTo>
                <a:lnTo>
                  <a:pt x="0" y="735329"/>
                </a:lnTo>
                <a:lnTo>
                  <a:pt x="35433" y="735329"/>
                </a:lnTo>
                <a:lnTo>
                  <a:pt x="35433" y="10667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41341" y="3661536"/>
            <a:ext cx="56007" cy="746252"/>
          </a:xfrm>
          <a:custGeom>
            <a:avLst/>
            <a:gdLst>
              <a:gd name="connsiteX0" fmla="*/ 0 w 56007"/>
              <a:gd name="connsiteY0" fmla="*/ 0 h 746252"/>
              <a:gd name="connsiteX1" fmla="*/ 56007 w 56007"/>
              <a:gd name="connsiteY1" fmla="*/ 0 h 746252"/>
              <a:gd name="connsiteX2" fmla="*/ 56007 w 56007"/>
              <a:gd name="connsiteY2" fmla="*/ 10667 h 746252"/>
              <a:gd name="connsiteX3" fmla="*/ 20573 w 56007"/>
              <a:gd name="connsiteY3" fmla="*/ 10667 h 746252"/>
              <a:gd name="connsiteX4" fmla="*/ 20573 w 56007"/>
              <a:gd name="connsiteY4" fmla="*/ 735329 h 746252"/>
              <a:gd name="connsiteX5" fmla="*/ 56007 w 56007"/>
              <a:gd name="connsiteY5" fmla="*/ 735329 h 746252"/>
              <a:gd name="connsiteX6" fmla="*/ 56007 w 56007"/>
              <a:gd name="connsiteY6" fmla="*/ 746252 h 746252"/>
              <a:gd name="connsiteX7" fmla="*/ 0 w 56007"/>
              <a:gd name="connsiteY7" fmla="*/ 746252 h 746252"/>
              <a:gd name="connsiteX8" fmla="*/ 0 w 56007"/>
              <a:gd name="connsiteY8" fmla="*/ 0 h 746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6007" h="746252">
                <a:moveTo>
                  <a:pt x="0" y="0"/>
                </a:moveTo>
                <a:lnTo>
                  <a:pt x="56007" y="0"/>
                </a:lnTo>
                <a:lnTo>
                  <a:pt x="56007" y="10667"/>
                </a:lnTo>
                <a:lnTo>
                  <a:pt x="20573" y="10667"/>
                </a:lnTo>
                <a:lnTo>
                  <a:pt x="20573" y="735329"/>
                </a:lnTo>
                <a:lnTo>
                  <a:pt x="56007" y="735329"/>
                </a:lnTo>
                <a:lnTo>
                  <a:pt x="56007" y="746252"/>
                </a:lnTo>
                <a:lnTo>
                  <a:pt x="0" y="746252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25644" y="3940047"/>
            <a:ext cx="62738" cy="188468"/>
          </a:xfrm>
          <a:custGeom>
            <a:avLst/>
            <a:gdLst>
              <a:gd name="connsiteX0" fmla="*/ 2666 w 62738"/>
              <a:gd name="connsiteY0" fmla="*/ 0 h 188468"/>
              <a:gd name="connsiteX1" fmla="*/ 47244 w 62738"/>
              <a:gd name="connsiteY1" fmla="*/ 33020 h 188468"/>
              <a:gd name="connsiteX2" fmla="*/ 62738 w 62738"/>
              <a:gd name="connsiteY2" fmla="*/ 94234 h 188468"/>
              <a:gd name="connsiteX3" fmla="*/ 47244 w 62738"/>
              <a:gd name="connsiteY3" fmla="*/ 155575 h 188468"/>
              <a:gd name="connsiteX4" fmla="*/ 2666 w 62738"/>
              <a:gd name="connsiteY4" fmla="*/ 188467 h 188468"/>
              <a:gd name="connsiteX5" fmla="*/ 253 w 62738"/>
              <a:gd name="connsiteY5" fmla="*/ 180848 h 188468"/>
              <a:gd name="connsiteX6" fmla="*/ 34416 w 62738"/>
              <a:gd name="connsiteY6" fmla="*/ 150622 h 188468"/>
              <a:gd name="connsiteX7" fmla="*/ 45592 w 62738"/>
              <a:gd name="connsiteY7" fmla="*/ 93345 h 188468"/>
              <a:gd name="connsiteX8" fmla="*/ 34416 w 62738"/>
              <a:gd name="connsiteY8" fmla="*/ 37465 h 188468"/>
              <a:gd name="connsiteX9" fmla="*/ 0 w 62738"/>
              <a:gd name="connsiteY9" fmla="*/ 7620 h 188468"/>
              <a:gd name="connsiteX10" fmla="*/ 2666 w 62738"/>
              <a:gd name="connsiteY10" fmla="*/ 0 h 1884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62738" h="188468">
                <a:moveTo>
                  <a:pt x="2666" y="0"/>
                </a:moveTo>
                <a:cubicBezTo>
                  <a:pt x="21971" y="5080"/>
                  <a:pt x="36829" y="16129"/>
                  <a:pt x="47244" y="33020"/>
                </a:cubicBezTo>
                <a:cubicBezTo>
                  <a:pt x="57530" y="49911"/>
                  <a:pt x="62738" y="70358"/>
                  <a:pt x="62738" y="94234"/>
                </a:cubicBezTo>
                <a:cubicBezTo>
                  <a:pt x="62738" y="118236"/>
                  <a:pt x="57658" y="138684"/>
                  <a:pt x="47244" y="155575"/>
                </a:cubicBezTo>
                <a:cubicBezTo>
                  <a:pt x="36957" y="172339"/>
                  <a:pt x="22097" y="183388"/>
                  <a:pt x="2666" y="188467"/>
                </a:cubicBezTo>
                <a:lnTo>
                  <a:pt x="253" y="180848"/>
                </a:lnTo>
                <a:cubicBezTo>
                  <a:pt x="15621" y="175641"/>
                  <a:pt x="26923" y="165608"/>
                  <a:pt x="34416" y="150622"/>
                </a:cubicBezTo>
                <a:cubicBezTo>
                  <a:pt x="41909" y="135509"/>
                  <a:pt x="45592" y="116459"/>
                  <a:pt x="45592" y="93345"/>
                </a:cubicBezTo>
                <a:cubicBezTo>
                  <a:pt x="45592" y="70866"/>
                  <a:pt x="41909" y="52323"/>
                  <a:pt x="34416" y="37465"/>
                </a:cubicBezTo>
                <a:cubicBezTo>
                  <a:pt x="27051" y="22733"/>
                  <a:pt x="15494" y="12700"/>
                  <a:pt x="0" y="7620"/>
                </a:cubicBezTo>
                <a:lnTo>
                  <a:pt x="2666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37048" y="3940047"/>
            <a:ext cx="62738" cy="188468"/>
          </a:xfrm>
          <a:custGeom>
            <a:avLst/>
            <a:gdLst>
              <a:gd name="connsiteX0" fmla="*/ 60071 w 62738"/>
              <a:gd name="connsiteY0" fmla="*/ 0 h 188468"/>
              <a:gd name="connsiteX1" fmla="*/ 62738 w 62738"/>
              <a:gd name="connsiteY1" fmla="*/ 7620 h 188468"/>
              <a:gd name="connsiteX2" fmla="*/ 28321 w 62738"/>
              <a:gd name="connsiteY2" fmla="*/ 37465 h 188468"/>
              <a:gd name="connsiteX3" fmla="*/ 17145 w 62738"/>
              <a:gd name="connsiteY3" fmla="*/ 93345 h 188468"/>
              <a:gd name="connsiteX4" fmla="*/ 28321 w 62738"/>
              <a:gd name="connsiteY4" fmla="*/ 150622 h 188468"/>
              <a:gd name="connsiteX5" fmla="*/ 62484 w 62738"/>
              <a:gd name="connsiteY5" fmla="*/ 180848 h 188468"/>
              <a:gd name="connsiteX6" fmla="*/ 60071 w 62738"/>
              <a:gd name="connsiteY6" fmla="*/ 188467 h 188468"/>
              <a:gd name="connsiteX7" fmla="*/ 15494 w 62738"/>
              <a:gd name="connsiteY7" fmla="*/ 155575 h 188468"/>
              <a:gd name="connsiteX8" fmla="*/ 0 w 62738"/>
              <a:gd name="connsiteY8" fmla="*/ 94234 h 188468"/>
              <a:gd name="connsiteX9" fmla="*/ 15494 w 62738"/>
              <a:gd name="connsiteY9" fmla="*/ 33020 h 188468"/>
              <a:gd name="connsiteX10" fmla="*/ 60071 w 62738"/>
              <a:gd name="connsiteY10" fmla="*/ 0 h 1884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62738" h="188468">
                <a:moveTo>
                  <a:pt x="60071" y="0"/>
                </a:moveTo>
                <a:lnTo>
                  <a:pt x="62738" y="7620"/>
                </a:lnTo>
                <a:cubicBezTo>
                  <a:pt x="47244" y="12700"/>
                  <a:pt x="35814" y="22733"/>
                  <a:pt x="28321" y="37465"/>
                </a:cubicBezTo>
                <a:cubicBezTo>
                  <a:pt x="20954" y="52323"/>
                  <a:pt x="17145" y="70866"/>
                  <a:pt x="17145" y="93345"/>
                </a:cubicBezTo>
                <a:cubicBezTo>
                  <a:pt x="17145" y="116459"/>
                  <a:pt x="20954" y="135509"/>
                  <a:pt x="28321" y="150622"/>
                </a:cubicBezTo>
                <a:cubicBezTo>
                  <a:pt x="35814" y="165608"/>
                  <a:pt x="47116" y="175641"/>
                  <a:pt x="62484" y="180848"/>
                </a:cubicBezTo>
                <a:lnTo>
                  <a:pt x="60071" y="188467"/>
                </a:lnTo>
                <a:cubicBezTo>
                  <a:pt x="40640" y="183388"/>
                  <a:pt x="25780" y="172339"/>
                  <a:pt x="15494" y="155575"/>
                </a:cubicBezTo>
                <a:cubicBezTo>
                  <a:pt x="5207" y="138684"/>
                  <a:pt x="0" y="118236"/>
                  <a:pt x="0" y="94234"/>
                </a:cubicBezTo>
                <a:cubicBezTo>
                  <a:pt x="0" y="70358"/>
                  <a:pt x="5207" y="49911"/>
                  <a:pt x="15494" y="33020"/>
                </a:cubicBezTo>
                <a:cubicBezTo>
                  <a:pt x="25908" y="16129"/>
                  <a:pt x="40766" y="5080"/>
                  <a:pt x="60071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26252" y="3679316"/>
            <a:ext cx="45847" cy="137667"/>
          </a:xfrm>
          <a:custGeom>
            <a:avLst/>
            <a:gdLst>
              <a:gd name="connsiteX0" fmla="*/ 1904 w 45847"/>
              <a:gd name="connsiteY0" fmla="*/ 0 h 137667"/>
              <a:gd name="connsiteX1" fmla="*/ 34416 w 45847"/>
              <a:gd name="connsiteY1" fmla="*/ 24129 h 137667"/>
              <a:gd name="connsiteX2" fmla="*/ 45846 w 45847"/>
              <a:gd name="connsiteY2" fmla="*/ 68834 h 137667"/>
              <a:gd name="connsiteX3" fmla="*/ 34544 w 45847"/>
              <a:gd name="connsiteY3" fmla="*/ 113538 h 137667"/>
              <a:gd name="connsiteX4" fmla="*/ 1904 w 45847"/>
              <a:gd name="connsiteY4" fmla="*/ 137667 h 137667"/>
              <a:gd name="connsiteX5" fmla="*/ 253 w 45847"/>
              <a:gd name="connsiteY5" fmla="*/ 132079 h 137667"/>
              <a:gd name="connsiteX6" fmla="*/ 25145 w 45847"/>
              <a:gd name="connsiteY6" fmla="*/ 109982 h 137667"/>
              <a:gd name="connsiteX7" fmla="*/ 33273 w 45847"/>
              <a:gd name="connsiteY7" fmla="*/ 68072 h 137667"/>
              <a:gd name="connsiteX8" fmla="*/ 25145 w 45847"/>
              <a:gd name="connsiteY8" fmla="*/ 27304 h 137667"/>
              <a:gd name="connsiteX9" fmla="*/ 0 w 45847"/>
              <a:gd name="connsiteY9" fmla="*/ 5588 h 137667"/>
              <a:gd name="connsiteX10" fmla="*/ 1904 w 45847"/>
              <a:gd name="connsiteY10" fmla="*/ 0 h 137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45847" h="137667">
                <a:moveTo>
                  <a:pt x="1904" y="0"/>
                </a:moveTo>
                <a:cubicBezTo>
                  <a:pt x="16001" y="3683"/>
                  <a:pt x="26923" y="11684"/>
                  <a:pt x="34416" y="24129"/>
                </a:cubicBezTo>
                <a:cubicBezTo>
                  <a:pt x="42036" y="36448"/>
                  <a:pt x="45846" y="51308"/>
                  <a:pt x="45846" y="68834"/>
                </a:cubicBezTo>
                <a:cubicBezTo>
                  <a:pt x="45846" y="86360"/>
                  <a:pt x="42036" y="101219"/>
                  <a:pt x="34544" y="113538"/>
                </a:cubicBezTo>
                <a:cubicBezTo>
                  <a:pt x="26923" y="125857"/>
                  <a:pt x="16128" y="133858"/>
                  <a:pt x="1904" y="137667"/>
                </a:cubicBezTo>
                <a:lnTo>
                  <a:pt x="253" y="132079"/>
                </a:lnTo>
                <a:cubicBezTo>
                  <a:pt x="11429" y="128270"/>
                  <a:pt x="19684" y="120904"/>
                  <a:pt x="25145" y="109982"/>
                </a:cubicBezTo>
                <a:cubicBezTo>
                  <a:pt x="30607" y="98933"/>
                  <a:pt x="33273" y="85090"/>
                  <a:pt x="33273" y="68072"/>
                </a:cubicBezTo>
                <a:cubicBezTo>
                  <a:pt x="33273" y="51816"/>
                  <a:pt x="30607" y="38227"/>
                  <a:pt x="25145" y="27304"/>
                </a:cubicBezTo>
                <a:cubicBezTo>
                  <a:pt x="19684" y="16510"/>
                  <a:pt x="11302" y="9271"/>
                  <a:pt x="0" y="5588"/>
                </a:cubicBezTo>
                <a:lnTo>
                  <a:pt x="1904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07354" y="3679316"/>
            <a:ext cx="45847" cy="137667"/>
          </a:xfrm>
          <a:custGeom>
            <a:avLst/>
            <a:gdLst>
              <a:gd name="connsiteX0" fmla="*/ 43941 w 45847"/>
              <a:gd name="connsiteY0" fmla="*/ 0 h 137667"/>
              <a:gd name="connsiteX1" fmla="*/ 45847 w 45847"/>
              <a:gd name="connsiteY1" fmla="*/ 5588 h 137667"/>
              <a:gd name="connsiteX2" fmla="*/ 20701 w 45847"/>
              <a:gd name="connsiteY2" fmla="*/ 27304 h 137667"/>
              <a:gd name="connsiteX3" fmla="*/ 12573 w 45847"/>
              <a:gd name="connsiteY3" fmla="*/ 68072 h 137667"/>
              <a:gd name="connsiteX4" fmla="*/ 20701 w 45847"/>
              <a:gd name="connsiteY4" fmla="*/ 109982 h 137667"/>
              <a:gd name="connsiteX5" fmla="*/ 45592 w 45847"/>
              <a:gd name="connsiteY5" fmla="*/ 132079 h 137667"/>
              <a:gd name="connsiteX6" fmla="*/ 43941 w 45847"/>
              <a:gd name="connsiteY6" fmla="*/ 137667 h 137667"/>
              <a:gd name="connsiteX7" fmla="*/ 11303 w 45847"/>
              <a:gd name="connsiteY7" fmla="*/ 113538 h 137667"/>
              <a:gd name="connsiteX8" fmla="*/ 0 w 45847"/>
              <a:gd name="connsiteY8" fmla="*/ 68834 h 137667"/>
              <a:gd name="connsiteX9" fmla="*/ 11303 w 45847"/>
              <a:gd name="connsiteY9" fmla="*/ 24129 h 137667"/>
              <a:gd name="connsiteX10" fmla="*/ 43941 w 45847"/>
              <a:gd name="connsiteY10" fmla="*/ 0 h 137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45847" h="137667">
                <a:moveTo>
                  <a:pt x="43941" y="0"/>
                </a:moveTo>
                <a:lnTo>
                  <a:pt x="45847" y="5588"/>
                </a:lnTo>
                <a:cubicBezTo>
                  <a:pt x="34544" y="9271"/>
                  <a:pt x="26161" y="16510"/>
                  <a:pt x="20701" y="27304"/>
                </a:cubicBezTo>
                <a:cubicBezTo>
                  <a:pt x="15240" y="38227"/>
                  <a:pt x="12573" y="51816"/>
                  <a:pt x="12573" y="68072"/>
                </a:cubicBezTo>
                <a:cubicBezTo>
                  <a:pt x="12573" y="85090"/>
                  <a:pt x="15240" y="98933"/>
                  <a:pt x="20701" y="109982"/>
                </a:cubicBezTo>
                <a:cubicBezTo>
                  <a:pt x="26161" y="120904"/>
                  <a:pt x="34416" y="128270"/>
                  <a:pt x="45592" y="132079"/>
                </a:cubicBezTo>
                <a:lnTo>
                  <a:pt x="43941" y="137667"/>
                </a:lnTo>
                <a:cubicBezTo>
                  <a:pt x="29717" y="133858"/>
                  <a:pt x="18796" y="125857"/>
                  <a:pt x="11303" y="113538"/>
                </a:cubicBezTo>
                <a:cubicBezTo>
                  <a:pt x="3810" y="101219"/>
                  <a:pt x="0" y="86360"/>
                  <a:pt x="0" y="68834"/>
                </a:cubicBezTo>
                <a:cubicBezTo>
                  <a:pt x="0" y="51308"/>
                  <a:pt x="3810" y="36448"/>
                  <a:pt x="11303" y="24129"/>
                </a:cubicBezTo>
                <a:cubicBezTo>
                  <a:pt x="18923" y="11684"/>
                  <a:pt x="29717" y="3683"/>
                  <a:pt x="43941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75552" y="3940047"/>
            <a:ext cx="62737" cy="188468"/>
          </a:xfrm>
          <a:custGeom>
            <a:avLst/>
            <a:gdLst>
              <a:gd name="connsiteX0" fmla="*/ 2666 w 62737"/>
              <a:gd name="connsiteY0" fmla="*/ 0 h 188468"/>
              <a:gd name="connsiteX1" fmla="*/ 47243 w 62737"/>
              <a:gd name="connsiteY1" fmla="*/ 33020 h 188468"/>
              <a:gd name="connsiteX2" fmla="*/ 62738 w 62737"/>
              <a:gd name="connsiteY2" fmla="*/ 94234 h 188468"/>
              <a:gd name="connsiteX3" fmla="*/ 47243 w 62737"/>
              <a:gd name="connsiteY3" fmla="*/ 155575 h 188468"/>
              <a:gd name="connsiteX4" fmla="*/ 2666 w 62737"/>
              <a:gd name="connsiteY4" fmla="*/ 188467 h 188468"/>
              <a:gd name="connsiteX5" fmla="*/ 254 w 62737"/>
              <a:gd name="connsiteY5" fmla="*/ 180848 h 188468"/>
              <a:gd name="connsiteX6" fmla="*/ 34416 w 62737"/>
              <a:gd name="connsiteY6" fmla="*/ 150622 h 188468"/>
              <a:gd name="connsiteX7" fmla="*/ 45592 w 62737"/>
              <a:gd name="connsiteY7" fmla="*/ 93345 h 188468"/>
              <a:gd name="connsiteX8" fmla="*/ 34416 w 62737"/>
              <a:gd name="connsiteY8" fmla="*/ 37465 h 188468"/>
              <a:gd name="connsiteX9" fmla="*/ 0 w 62737"/>
              <a:gd name="connsiteY9" fmla="*/ 7620 h 188468"/>
              <a:gd name="connsiteX10" fmla="*/ 2666 w 62737"/>
              <a:gd name="connsiteY10" fmla="*/ 0 h 1884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62737" h="188468">
                <a:moveTo>
                  <a:pt x="2666" y="0"/>
                </a:moveTo>
                <a:cubicBezTo>
                  <a:pt x="21970" y="5080"/>
                  <a:pt x="36829" y="16129"/>
                  <a:pt x="47243" y="33020"/>
                </a:cubicBezTo>
                <a:cubicBezTo>
                  <a:pt x="57530" y="49911"/>
                  <a:pt x="62738" y="70358"/>
                  <a:pt x="62738" y="94234"/>
                </a:cubicBezTo>
                <a:cubicBezTo>
                  <a:pt x="62738" y="118236"/>
                  <a:pt x="57657" y="138684"/>
                  <a:pt x="47243" y="155575"/>
                </a:cubicBezTo>
                <a:cubicBezTo>
                  <a:pt x="36956" y="172339"/>
                  <a:pt x="22097" y="183388"/>
                  <a:pt x="2666" y="188467"/>
                </a:cubicBezTo>
                <a:lnTo>
                  <a:pt x="254" y="180848"/>
                </a:lnTo>
                <a:cubicBezTo>
                  <a:pt x="15620" y="175641"/>
                  <a:pt x="26923" y="165608"/>
                  <a:pt x="34416" y="150622"/>
                </a:cubicBezTo>
                <a:cubicBezTo>
                  <a:pt x="41909" y="135509"/>
                  <a:pt x="45592" y="116459"/>
                  <a:pt x="45592" y="93345"/>
                </a:cubicBezTo>
                <a:cubicBezTo>
                  <a:pt x="45592" y="70866"/>
                  <a:pt x="41909" y="52323"/>
                  <a:pt x="34416" y="37465"/>
                </a:cubicBezTo>
                <a:cubicBezTo>
                  <a:pt x="27051" y="22733"/>
                  <a:pt x="15493" y="12700"/>
                  <a:pt x="0" y="7620"/>
                </a:cubicBezTo>
                <a:lnTo>
                  <a:pt x="2666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47510" y="3940047"/>
            <a:ext cx="62738" cy="188468"/>
          </a:xfrm>
          <a:custGeom>
            <a:avLst/>
            <a:gdLst>
              <a:gd name="connsiteX0" fmla="*/ 60071 w 62738"/>
              <a:gd name="connsiteY0" fmla="*/ 0 h 188468"/>
              <a:gd name="connsiteX1" fmla="*/ 62738 w 62738"/>
              <a:gd name="connsiteY1" fmla="*/ 7620 h 188468"/>
              <a:gd name="connsiteX2" fmla="*/ 28321 w 62738"/>
              <a:gd name="connsiteY2" fmla="*/ 37465 h 188468"/>
              <a:gd name="connsiteX3" fmla="*/ 17145 w 62738"/>
              <a:gd name="connsiteY3" fmla="*/ 93345 h 188468"/>
              <a:gd name="connsiteX4" fmla="*/ 28321 w 62738"/>
              <a:gd name="connsiteY4" fmla="*/ 150622 h 188468"/>
              <a:gd name="connsiteX5" fmla="*/ 62484 w 62738"/>
              <a:gd name="connsiteY5" fmla="*/ 180848 h 188468"/>
              <a:gd name="connsiteX6" fmla="*/ 60071 w 62738"/>
              <a:gd name="connsiteY6" fmla="*/ 188467 h 188468"/>
              <a:gd name="connsiteX7" fmla="*/ 15494 w 62738"/>
              <a:gd name="connsiteY7" fmla="*/ 155575 h 188468"/>
              <a:gd name="connsiteX8" fmla="*/ 0 w 62738"/>
              <a:gd name="connsiteY8" fmla="*/ 94234 h 188468"/>
              <a:gd name="connsiteX9" fmla="*/ 15494 w 62738"/>
              <a:gd name="connsiteY9" fmla="*/ 33020 h 188468"/>
              <a:gd name="connsiteX10" fmla="*/ 60071 w 62738"/>
              <a:gd name="connsiteY10" fmla="*/ 0 h 1884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62738" h="188468">
                <a:moveTo>
                  <a:pt x="60071" y="0"/>
                </a:moveTo>
                <a:lnTo>
                  <a:pt x="62738" y="7620"/>
                </a:lnTo>
                <a:cubicBezTo>
                  <a:pt x="47244" y="12700"/>
                  <a:pt x="35814" y="22733"/>
                  <a:pt x="28321" y="37465"/>
                </a:cubicBezTo>
                <a:cubicBezTo>
                  <a:pt x="20954" y="52323"/>
                  <a:pt x="17145" y="70866"/>
                  <a:pt x="17145" y="93345"/>
                </a:cubicBezTo>
                <a:cubicBezTo>
                  <a:pt x="17145" y="116459"/>
                  <a:pt x="20954" y="135509"/>
                  <a:pt x="28321" y="150622"/>
                </a:cubicBezTo>
                <a:cubicBezTo>
                  <a:pt x="35814" y="165608"/>
                  <a:pt x="47117" y="175641"/>
                  <a:pt x="62484" y="180848"/>
                </a:cubicBezTo>
                <a:lnTo>
                  <a:pt x="60071" y="188467"/>
                </a:lnTo>
                <a:cubicBezTo>
                  <a:pt x="40640" y="183388"/>
                  <a:pt x="25780" y="172339"/>
                  <a:pt x="15494" y="155575"/>
                </a:cubicBezTo>
                <a:cubicBezTo>
                  <a:pt x="5207" y="138684"/>
                  <a:pt x="0" y="118236"/>
                  <a:pt x="0" y="94234"/>
                </a:cubicBezTo>
                <a:cubicBezTo>
                  <a:pt x="0" y="70358"/>
                  <a:pt x="5207" y="49911"/>
                  <a:pt x="15494" y="33020"/>
                </a:cubicBezTo>
                <a:cubicBezTo>
                  <a:pt x="25908" y="16129"/>
                  <a:pt x="40767" y="5080"/>
                  <a:pt x="60071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65100"/>
            <a:ext cx="26416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							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Comparison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01700" y="6515100"/>
            <a:ext cx="1308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Midpoint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rule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21100" y="6515100"/>
            <a:ext cx="1447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Trapezoid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rule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27800" y="6477000"/>
            <a:ext cx="1485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Simpson’s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rule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1358900"/>
            <a:ext cx="622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98700" y="1358900"/>
            <a:ext cx="774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Degree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38800" y="1358900"/>
            <a:ext cx="901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Formula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1000" y="1981200"/>
            <a:ext cx="1549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9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Midpoint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Rule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28900" y="19812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87900" y="1841500"/>
            <a:ext cx="1524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16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76200" algn="l"/>
              </a:tabLst>
            </a:pPr>
            <a:r>
              <a:rPr lang="en-US" altLang="zh-CN" sz="116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𝑎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0" y="2006600"/>
            <a:ext cx="1092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6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𝑑𝑥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16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2ℎ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96000" y="1765300"/>
            <a:ext cx="5715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52400" algn="l"/>
              </a:tabLst>
            </a:pPr>
            <a:r>
              <a:rPr lang="en-US" altLang="zh-CN" sz="116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(𝑛/2)−1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16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𝑖=0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05600" y="2006600"/>
            <a:ext cx="635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6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16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2𝑖+1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4800" y="2933700"/>
            <a:ext cx="1701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9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Trapezoid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Rule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28900" y="29337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18000" y="2781300"/>
            <a:ext cx="1524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16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76200" algn="l"/>
              </a:tabLst>
            </a:pPr>
            <a:r>
              <a:rPr lang="en-US" altLang="zh-CN" sz="116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𝑎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95800" y="2946400"/>
            <a:ext cx="838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6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𝑑𝑥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72100" y="2806700"/>
            <a:ext cx="1016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602" u="sng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ℎ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6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00700" y="2946400"/>
            <a:ext cx="749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6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𝑎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88100" y="2717800"/>
            <a:ext cx="2921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25400" algn="l"/>
              </a:tabLst>
            </a:pPr>
            <a:r>
              <a:rPr lang="en-US" altLang="zh-CN" sz="116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𝑛−1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16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𝑖=1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18300" y="2946400"/>
            <a:ext cx="1092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6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𝑓(𝑥</a:t>
            </a:r>
            <a:r>
              <a:rPr lang="en-US" altLang="zh-CN" sz="116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16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𝑓(𝑏)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9400" y="3835400"/>
            <a:ext cx="1752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Simpson’s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Rule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28900" y="38862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16300" y="3733800"/>
            <a:ext cx="1524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16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76200" algn="l"/>
              </a:tabLst>
            </a:pPr>
            <a:r>
              <a:rPr lang="en-US" altLang="zh-CN" sz="116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𝑎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94100" y="3898900"/>
            <a:ext cx="838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6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𝑑𝑥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57700" y="3759200"/>
            <a:ext cx="1016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602" u="sng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ℎ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6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99000" y="3898900"/>
            <a:ext cx="749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6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𝑎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49900" y="3670300"/>
            <a:ext cx="5207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01600" algn="l"/>
              </a:tabLst>
            </a:pPr>
            <a:r>
              <a:rPr lang="en-US" altLang="zh-CN" sz="116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𝑛</a:t>
            </a:r>
            <a:r>
              <a:rPr lang="en-US" altLang="zh-CN" sz="116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6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116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6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16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𝑖=1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08700" y="3898900"/>
            <a:ext cx="889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6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16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2𝑖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48500" y="3670300"/>
            <a:ext cx="2540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16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𝑛/2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16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𝑖=1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40600" y="3898900"/>
            <a:ext cx="13716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6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𝑓(𝑥</a:t>
            </a:r>
            <a:r>
              <a:rPr lang="en-US" altLang="zh-CN" sz="116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2𝑖−1</a:t>
            </a:r>
            <a:r>
              <a:rPr lang="en-US" altLang="zh-CN" sz="16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𝑓(𝑏)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39800"/>
            <a:ext cx="7251700" cy="513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177800" algn="l"/>
                <a:tab pos="2425700" algn="l"/>
                <a:tab pos="2819400" algn="l"/>
              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Review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Handles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4002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@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177800" algn="l"/>
                <a:tab pos="2425700" algn="l"/>
                <a:tab pos="28194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handle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“a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pointer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function”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77800" algn="l"/>
                <a:tab pos="2425700" algn="l"/>
                <a:tab pos="28194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pass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77800" algn="l"/>
                <a:tab pos="2425700" algn="l"/>
                <a:tab pos="2819400" algn="l"/>
              </a:tabLst>
            </a:pPr>
            <a:r>
              <a:rPr lang="en-US" altLang="zh-CN" sz="2210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77800" algn="l"/>
                <a:tab pos="2425700" algn="l"/>
                <a:tab pos="2819400" algn="l"/>
              </a:tabLst>
            </a:pPr>
            <a:r>
              <a:rPr lang="en-US" altLang="zh-CN" dirty="0" smtClean="0"/>
              <a:t>	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Pass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f(x)=sin(x)</a:t>
            </a:r>
          </a:p>
          <a:p>
            <a:pPr>
              <a:lnSpc>
                <a:spcPts val="3100"/>
              </a:lnSpc>
              <a:tabLst>
                <a:tab pos="177800" algn="l"/>
                <a:tab pos="2425700" algn="l"/>
                <a:tab pos="2819400" algn="l"/>
              </a:tabLst>
            </a:pPr>
            <a:r>
              <a:rPr lang="en-US" altLang="zh-CN" dirty="0" smtClean="0"/>
              <a:t>	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user-defined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g(f,…)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177800" algn="l"/>
                <a:tab pos="2425700" algn="l"/>
                <a:tab pos="28194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f=sin(x)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77800" algn="l"/>
                <a:tab pos="2425700" algn="l"/>
                <a:tab pos="2819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g(@f,…)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5916" y="2507107"/>
            <a:ext cx="7932928" cy="1951227"/>
          </a:xfrm>
          <a:custGeom>
            <a:avLst/>
            <a:gdLst>
              <a:gd name="connsiteX0" fmla="*/ 6350 w 7932928"/>
              <a:gd name="connsiteY0" fmla="*/ 1944877 h 1951227"/>
              <a:gd name="connsiteX1" fmla="*/ 7926577 w 7932928"/>
              <a:gd name="connsiteY1" fmla="*/ 1944877 h 1951227"/>
              <a:gd name="connsiteX2" fmla="*/ 7926577 w 7932928"/>
              <a:gd name="connsiteY2" fmla="*/ 6350 h 1951227"/>
              <a:gd name="connsiteX3" fmla="*/ 6350 w 7932928"/>
              <a:gd name="connsiteY3" fmla="*/ 6350 h 1951227"/>
              <a:gd name="connsiteX4" fmla="*/ 6350 w 7932928"/>
              <a:gd name="connsiteY4" fmla="*/ 1944877 h 19512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32928" h="1951227">
                <a:moveTo>
                  <a:pt x="6350" y="1944877"/>
                </a:moveTo>
                <a:lnTo>
                  <a:pt x="7926577" y="1944877"/>
                </a:lnTo>
                <a:lnTo>
                  <a:pt x="7926577" y="6350"/>
                </a:lnTo>
                <a:lnTo>
                  <a:pt x="6350" y="6350"/>
                </a:lnTo>
                <a:lnTo>
                  <a:pt x="6350" y="194487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20494" y="4876927"/>
            <a:ext cx="5174487" cy="1212850"/>
          </a:xfrm>
          <a:custGeom>
            <a:avLst/>
            <a:gdLst>
              <a:gd name="connsiteX0" fmla="*/ 6350 w 5174487"/>
              <a:gd name="connsiteY0" fmla="*/ 1206500 h 1212850"/>
              <a:gd name="connsiteX1" fmla="*/ 5168137 w 5174487"/>
              <a:gd name="connsiteY1" fmla="*/ 1206500 h 1212850"/>
              <a:gd name="connsiteX2" fmla="*/ 5168137 w 5174487"/>
              <a:gd name="connsiteY2" fmla="*/ 6350 h 1212850"/>
              <a:gd name="connsiteX3" fmla="*/ 6350 w 5174487"/>
              <a:gd name="connsiteY3" fmla="*/ 6350 h 1212850"/>
              <a:gd name="connsiteX4" fmla="*/ 6350 w 5174487"/>
              <a:gd name="connsiteY4" fmla="*/ 1206500 h 1212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74487" h="1212850">
                <a:moveTo>
                  <a:pt x="6350" y="1206500"/>
                </a:moveTo>
                <a:lnTo>
                  <a:pt x="5168137" y="1206500"/>
                </a:lnTo>
                <a:lnTo>
                  <a:pt x="5168137" y="6350"/>
                </a:lnTo>
                <a:lnTo>
                  <a:pt x="6350" y="6350"/>
                </a:lnTo>
                <a:lnTo>
                  <a:pt x="6350" y="12065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63600"/>
            <a:ext cx="7442200" cy="298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152400" algn="l"/>
                <a:tab pos="177800" algn="l"/>
              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Handles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4002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@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  <a:tab pos="1778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input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xy_plot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3200"/>
              </a:lnSpc>
              <a:tabLst>
                <a:tab pos="152400" algn="l"/>
                <a:tab pos="177800" algn="l"/>
              </a:tabLst>
            </a:pPr>
            <a:r>
              <a:rPr lang="en-US" altLang="zh-CN" dirty="0" smtClean="0"/>
              <a:t>		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math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52400" algn="l"/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function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[y]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xy_plot(input,x)</a:t>
            </a:r>
          </a:p>
          <a:p>
            <a:pPr>
              <a:lnSpc>
                <a:spcPts val="2400"/>
              </a:lnSpc>
              <a:tabLst>
                <a:tab pos="152400" algn="l"/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%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xy_plot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receives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the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handle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of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function</a:t>
            </a:r>
          </a:p>
          <a:p>
            <a:pPr>
              <a:lnSpc>
                <a:spcPts val="2400"/>
              </a:lnSpc>
              <a:tabLst>
                <a:tab pos="152400" algn="l"/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%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and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plots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that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function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of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x</a:t>
            </a:r>
          </a:p>
          <a:p>
            <a:pPr>
              <a:lnSpc>
                <a:spcPts val="2400"/>
              </a:lnSpc>
              <a:tabLst>
                <a:tab pos="152400" algn="l"/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input(x);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plot(x,y,</a:t>
            </a:r>
            <a:r>
              <a:rPr lang="en-US" altLang="zh-CN" sz="1997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'r--'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8500" y="3797300"/>
            <a:ext cx="1816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xlabel(</a:t>
            </a:r>
            <a:r>
              <a:rPr lang="en-US" altLang="zh-CN" sz="1997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'x'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32100" y="3797300"/>
            <a:ext cx="3340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ylabel(</a:t>
            </a:r>
            <a:r>
              <a:rPr lang="en-US" altLang="zh-CN" sz="1997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'function(x)'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4152900"/>
            <a:ext cx="5715000" cy="189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52400" algn="l"/>
                <a:tab pos="9652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52400" algn="l"/>
                <a:tab pos="9652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Try: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xy_plot(@sin,0:0.01:2*pi);</a:t>
            </a:r>
          </a:p>
          <a:p>
            <a:pPr>
              <a:lnSpc>
                <a:spcPts val="2800"/>
              </a:lnSpc>
              <a:tabLst>
                <a:tab pos="152400" algn="l"/>
                <a:tab pos="965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xy_plot(@cos,0:0.01:2*pi);</a:t>
            </a:r>
          </a:p>
          <a:p>
            <a:pPr>
              <a:lnSpc>
                <a:spcPts val="2900"/>
              </a:lnSpc>
              <a:tabLst>
                <a:tab pos="152400" algn="l"/>
                <a:tab pos="965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xy_plot(@exp,0:0.01:2*pi);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30654" y="3329559"/>
            <a:ext cx="109854" cy="329564"/>
          </a:xfrm>
          <a:custGeom>
            <a:avLst/>
            <a:gdLst>
              <a:gd name="connsiteX0" fmla="*/ 4698 w 109854"/>
              <a:gd name="connsiteY0" fmla="*/ 0 h 329564"/>
              <a:gd name="connsiteX1" fmla="*/ 82676 w 109854"/>
              <a:gd name="connsiteY1" fmla="*/ 57784 h 329564"/>
              <a:gd name="connsiteX2" fmla="*/ 109854 w 109854"/>
              <a:gd name="connsiteY2" fmla="*/ 164845 h 329564"/>
              <a:gd name="connsiteX3" fmla="*/ 82676 w 109854"/>
              <a:gd name="connsiteY3" fmla="*/ 272033 h 329564"/>
              <a:gd name="connsiteX4" fmla="*/ 4698 w 109854"/>
              <a:gd name="connsiteY4" fmla="*/ 329564 h 329564"/>
              <a:gd name="connsiteX5" fmla="*/ 507 w 109854"/>
              <a:gd name="connsiteY5" fmla="*/ 316229 h 329564"/>
              <a:gd name="connsiteX6" fmla="*/ 60197 w 109854"/>
              <a:gd name="connsiteY6" fmla="*/ 263397 h 329564"/>
              <a:gd name="connsiteX7" fmla="*/ 79755 w 109854"/>
              <a:gd name="connsiteY7" fmla="*/ 163194 h 329564"/>
              <a:gd name="connsiteX8" fmla="*/ 60325 w 109854"/>
              <a:gd name="connsiteY8" fmla="*/ 65531 h 329564"/>
              <a:gd name="connsiteX9" fmla="*/ 0 w 109854"/>
              <a:gd name="connsiteY9" fmla="*/ 13334 h 329564"/>
              <a:gd name="connsiteX10" fmla="*/ 4698 w 109854"/>
              <a:gd name="connsiteY10" fmla="*/ 0 h 3295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9854" h="329564">
                <a:moveTo>
                  <a:pt x="4698" y="0"/>
                </a:moveTo>
                <a:cubicBezTo>
                  <a:pt x="38480" y="8889"/>
                  <a:pt x="64516" y="28194"/>
                  <a:pt x="82676" y="57784"/>
                </a:cubicBezTo>
                <a:cubicBezTo>
                  <a:pt x="100710" y="87375"/>
                  <a:pt x="109854" y="123062"/>
                  <a:pt x="109854" y="164845"/>
                </a:cubicBezTo>
                <a:cubicBezTo>
                  <a:pt x="109854" y="206882"/>
                  <a:pt x="100838" y="242569"/>
                  <a:pt x="82676" y="272033"/>
                </a:cubicBezTo>
                <a:cubicBezTo>
                  <a:pt x="64642" y="301497"/>
                  <a:pt x="38607" y="320675"/>
                  <a:pt x="4698" y="329564"/>
                </a:cubicBezTo>
                <a:lnTo>
                  <a:pt x="507" y="316229"/>
                </a:lnTo>
                <a:cubicBezTo>
                  <a:pt x="27304" y="307339"/>
                  <a:pt x="47116" y="289686"/>
                  <a:pt x="60197" y="263397"/>
                </a:cubicBezTo>
                <a:cubicBezTo>
                  <a:pt x="73278" y="237108"/>
                  <a:pt x="79755" y="203707"/>
                  <a:pt x="79755" y="163194"/>
                </a:cubicBezTo>
                <a:cubicBezTo>
                  <a:pt x="79755" y="123951"/>
                  <a:pt x="73278" y="91439"/>
                  <a:pt x="60325" y="65531"/>
                </a:cubicBezTo>
                <a:cubicBezTo>
                  <a:pt x="47370" y="39750"/>
                  <a:pt x="27177" y="22351"/>
                  <a:pt x="0" y="13334"/>
                </a:cubicBezTo>
                <a:lnTo>
                  <a:pt x="4698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07058" y="3329559"/>
            <a:ext cx="109855" cy="329564"/>
          </a:xfrm>
          <a:custGeom>
            <a:avLst/>
            <a:gdLst>
              <a:gd name="connsiteX0" fmla="*/ 105156 w 109855"/>
              <a:gd name="connsiteY0" fmla="*/ 0 h 329564"/>
              <a:gd name="connsiteX1" fmla="*/ 109855 w 109855"/>
              <a:gd name="connsiteY1" fmla="*/ 13334 h 329564"/>
              <a:gd name="connsiteX2" fmla="*/ 49656 w 109855"/>
              <a:gd name="connsiteY2" fmla="*/ 65531 h 329564"/>
              <a:gd name="connsiteX3" fmla="*/ 30099 w 109855"/>
              <a:gd name="connsiteY3" fmla="*/ 163194 h 329564"/>
              <a:gd name="connsiteX4" fmla="*/ 49656 w 109855"/>
              <a:gd name="connsiteY4" fmla="*/ 263397 h 329564"/>
              <a:gd name="connsiteX5" fmla="*/ 109346 w 109855"/>
              <a:gd name="connsiteY5" fmla="*/ 316229 h 329564"/>
              <a:gd name="connsiteX6" fmla="*/ 105156 w 109855"/>
              <a:gd name="connsiteY6" fmla="*/ 329564 h 329564"/>
              <a:gd name="connsiteX7" fmla="*/ 27177 w 109855"/>
              <a:gd name="connsiteY7" fmla="*/ 272033 h 329564"/>
              <a:gd name="connsiteX8" fmla="*/ 0 w 109855"/>
              <a:gd name="connsiteY8" fmla="*/ 164845 h 329564"/>
              <a:gd name="connsiteX9" fmla="*/ 27177 w 109855"/>
              <a:gd name="connsiteY9" fmla="*/ 57784 h 329564"/>
              <a:gd name="connsiteX10" fmla="*/ 105156 w 109855"/>
              <a:gd name="connsiteY10" fmla="*/ 0 h 3295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9855" h="329564">
                <a:moveTo>
                  <a:pt x="105156" y="0"/>
                </a:moveTo>
                <a:lnTo>
                  <a:pt x="109855" y="13334"/>
                </a:lnTo>
                <a:cubicBezTo>
                  <a:pt x="82803" y="22351"/>
                  <a:pt x="62611" y="39750"/>
                  <a:pt x="49656" y="65531"/>
                </a:cubicBezTo>
                <a:cubicBezTo>
                  <a:pt x="36575" y="91439"/>
                  <a:pt x="30099" y="123951"/>
                  <a:pt x="30099" y="163194"/>
                </a:cubicBezTo>
                <a:cubicBezTo>
                  <a:pt x="30099" y="203707"/>
                  <a:pt x="36575" y="237108"/>
                  <a:pt x="49656" y="263397"/>
                </a:cubicBezTo>
                <a:cubicBezTo>
                  <a:pt x="62611" y="289686"/>
                  <a:pt x="82549" y="307339"/>
                  <a:pt x="109346" y="316229"/>
                </a:cubicBezTo>
                <a:lnTo>
                  <a:pt x="105156" y="329564"/>
                </a:lnTo>
                <a:cubicBezTo>
                  <a:pt x="71246" y="320675"/>
                  <a:pt x="45212" y="301497"/>
                  <a:pt x="27177" y="272033"/>
                </a:cubicBezTo>
                <a:cubicBezTo>
                  <a:pt x="9016" y="242569"/>
                  <a:pt x="0" y="206882"/>
                  <a:pt x="0" y="164845"/>
                </a:cubicBezTo>
                <a:cubicBezTo>
                  <a:pt x="0" y="123062"/>
                  <a:pt x="9144" y="87375"/>
                  <a:pt x="27177" y="57784"/>
                </a:cubicBezTo>
                <a:cubicBezTo>
                  <a:pt x="45338" y="28194"/>
                  <a:pt x="71374" y="8889"/>
                  <a:pt x="105156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76145" y="4420742"/>
            <a:ext cx="109855" cy="329565"/>
          </a:xfrm>
          <a:custGeom>
            <a:avLst/>
            <a:gdLst>
              <a:gd name="connsiteX0" fmla="*/ 4699 w 109855"/>
              <a:gd name="connsiteY0" fmla="*/ 0 h 329565"/>
              <a:gd name="connsiteX1" fmla="*/ 82677 w 109855"/>
              <a:gd name="connsiteY1" fmla="*/ 57785 h 329565"/>
              <a:gd name="connsiteX2" fmla="*/ 109855 w 109855"/>
              <a:gd name="connsiteY2" fmla="*/ 164846 h 329565"/>
              <a:gd name="connsiteX3" fmla="*/ 82677 w 109855"/>
              <a:gd name="connsiteY3" fmla="*/ 272034 h 329565"/>
              <a:gd name="connsiteX4" fmla="*/ 4699 w 109855"/>
              <a:gd name="connsiteY4" fmla="*/ 329565 h 329565"/>
              <a:gd name="connsiteX5" fmla="*/ 508 w 109855"/>
              <a:gd name="connsiteY5" fmla="*/ 316229 h 329565"/>
              <a:gd name="connsiteX6" fmla="*/ 60198 w 109855"/>
              <a:gd name="connsiteY6" fmla="*/ 263397 h 329565"/>
              <a:gd name="connsiteX7" fmla="*/ 79755 w 109855"/>
              <a:gd name="connsiteY7" fmla="*/ 163195 h 329565"/>
              <a:gd name="connsiteX8" fmla="*/ 60325 w 109855"/>
              <a:gd name="connsiteY8" fmla="*/ 65532 h 329565"/>
              <a:gd name="connsiteX9" fmla="*/ 0 w 109855"/>
              <a:gd name="connsiteY9" fmla="*/ 13335 h 329565"/>
              <a:gd name="connsiteX10" fmla="*/ 4699 w 109855"/>
              <a:gd name="connsiteY10" fmla="*/ 0 h 3295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9855" h="329565">
                <a:moveTo>
                  <a:pt x="4699" y="0"/>
                </a:moveTo>
                <a:cubicBezTo>
                  <a:pt x="38480" y="8890"/>
                  <a:pt x="64516" y="28194"/>
                  <a:pt x="82677" y="57785"/>
                </a:cubicBezTo>
                <a:cubicBezTo>
                  <a:pt x="100711" y="87376"/>
                  <a:pt x="109855" y="123063"/>
                  <a:pt x="109855" y="164846"/>
                </a:cubicBezTo>
                <a:cubicBezTo>
                  <a:pt x="109855" y="206883"/>
                  <a:pt x="100838" y="242570"/>
                  <a:pt x="82677" y="272034"/>
                </a:cubicBezTo>
                <a:cubicBezTo>
                  <a:pt x="64643" y="301497"/>
                  <a:pt x="38608" y="320675"/>
                  <a:pt x="4699" y="329565"/>
                </a:cubicBezTo>
                <a:lnTo>
                  <a:pt x="508" y="316229"/>
                </a:lnTo>
                <a:cubicBezTo>
                  <a:pt x="27305" y="307340"/>
                  <a:pt x="47117" y="289686"/>
                  <a:pt x="60198" y="263397"/>
                </a:cubicBezTo>
                <a:cubicBezTo>
                  <a:pt x="73279" y="237109"/>
                  <a:pt x="79755" y="203708"/>
                  <a:pt x="79755" y="163195"/>
                </a:cubicBezTo>
                <a:cubicBezTo>
                  <a:pt x="79755" y="123952"/>
                  <a:pt x="73279" y="91440"/>
                  <a:pt x="60325" y="65532"/>
                </a:cubicBezTo>
                <a:cubicBezTo>
                  <a:pt x="47371" y="39751"/>
                  <a:pt x="27177" y="22352"/>
                  <a:pt x="0" y="13335"/>
                </a:cubicBezTo>
                <a:lnTo>
                  <a:pt x="4699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53311" y="4420742"/>
            <a:ext cx="109855" cy="329565"/>
          </a:xfrm>
          <a:custGeom>
            <a:avLst/>
            <a:gdLst>
              <a:gd name="connsiteX0" fmla="*/ 105155 w 109855"/>
              <a:gd name="connsiteY0" fmla="*/ 0 h 329565"/>
              <a:gd name="connsiteX1" fmla="*/ 109855 w 109855"/>
              <a:gd name="connsiteY1" fmla="*/ 13335 h 329565"/>
              <a:gd name="connsiteX2" fmla="*/ 49657 w 109855"/>
              <a:gd name="connsiteY2" fmla="*/ 65532 h 329565"/>
              <a:gd name="connsiteX3" fmla="*/ 30099 w 109855"/>
              <a:gd name="connsiteY3" fmla="*/ 163195 h 329565"/>
              <a:gd name="connsiteX4" fmla="*/ 49657 w 109855"/>
              <a:gd name="connsiteY4" fmla="*/ 263397 h 329565"/>
              <a:gd name="connsiteX5" fmla="*/ 109347 w 109855"/>
              <a:gd name="connsiteY5" fmla="*/ 316229 h 329565"/>
              <a:gd name="connsiteX6" fmla="*/ 105155 w 109855"/>
              <a:gd name="connsiteY6" fmla="*/ 329565 h 329565"/>
              <a:gd name="connsiteX7" fmla="*/ 27177 w 109855"/>
              <a:gd name="connsiteY7" fmla="*/ 272034 h 329565"/>
              <a:gd name="connsiteX8" fmla="*/ 0 w 109855"/>
              <a:gd name="connsiteY8" fmla="*/ 164846 h 329565"/>
              <a:gd name="connsiteX9" fmla="*/ 27177 w 109855"/>
              <a:gd name="connsiteY9" fmla="*/ 57785 h 329565"/>
              <a:gd name="connsiteX10" fmla="*/ 105155 w 109855"/>
              <a:gd name="connsiteY10" fmla="*/ 0 h 3295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9855" h="329565">
                <a:moveTo>
                  <a:pt x="105155" y="0"/>
                </a:moveTo>
                <a:lnTo>
                  <a:pt x="109855" y="13335"/>
                </a:lnTo>
                <a:cubicBezTo>
                  <a:pt x="82804" y="22352"/>
                  <a:pt x="62611" y="39751"/>
                  <a:pt x="49657" y="65532"/>
                </a:cubicBezTo>
                <a:cubicBezTo>
                  <a:pt x="36576" y="91440"/>
                  <a:pt x="30099" y="123952"/>
                  <a:pt x="30099" y="163195"/>
                </a:cubicBezTo>
                <a:cubicBezTo>
                  <a:pt x="30099" y="203708"/>
                  <a:pt x="36576" y="237109"/>
                  <a:pt x="49657" y="263397"/>
                </a:cubicBezTo>
                <a:cubicBezTo>
                  <a:pt x="62611" y="289686"/>
                  <a:pt x="82550" y="307340"/>
                  <a:pt x="109347" y="316229"/>
                </a:cubicBezTo>
                <a:lnTo>
                  <a:pt x="105155" y="329565"/>
                </a:lnTo>
                <a:cubicBezTo>
                  <a:pt x="71247" y="320675"/>
                  <a:pt x="45212" y="301497"/>
                  <a:pt x="27177" y="272034"/>
                </a:cubicBezTo>
                <a:cubicBezTo>
                  <a:pt x="9016" y="242570"/>
                  <a:pt x="0" y="206883"/>
                  <a:pt x="0" y="164846"/>
                </a:cubicBezTo>
                <a:cubicBezTo>
                  <a:pt x="0" y="123063"/>
                  <a:pt x="9144" y="87376"/>
                  <a:pt x="27177" y="57785"/>
                </a:cubicBezTo>
                <a:cubicBezTo>
                  <a:pt x="45338" y="28194"/>
                  <a:pt x="71374" y="8890"/>
                  <a:pt x="105155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28700"/>
            <a:ext cx="7543800" cy="508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177800" algn="l"/>
                <a:tab pos="482600" algn="l"/>
                <a:tab pos="812800" algn="l"/>
              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Differentiation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77800" algn="l"/>
                <a:tab pos="482600" algn="l"/>
                <a:tab pos="8128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Polynomials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often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numerical</a:t>
            </a:r>
          </a:p>
          <a:p>
            <a:pPr>
              <a:lnSpc>
                <a:spcPts val="3300"/>
              </a:lnSpc>
              <a:tabLst>
                <a:tab pos="177800" algn="l"/>
                <a:tab pos="482600" algn="l"/>
                <a:tab pos="8128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calculations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77800" algn="l"/>
                <a:tab pos="482600" algn="l"/>
                <a:tab pos="812800" algn="l"/>
              </a:tabLst>
            </a:pPr>
            <a:r>
              <a:rPr lang="en-US" altLang="zh-CN" sz="2384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                <a:tab pos="177800" algn="l"/>
                <a:tab pos="482600" algn="l"/>
                <a:tab pos="812800" algn="l"/>
              </a:tabLst>
            </a:pPr>
            <a:r>
              <a:rPr lang="en-US" altLang="zh-CN" dirty="0" smtClean="0"/>
              <a:t>			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𝑎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𝑛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𝑛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𝑎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𝑛−1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𝑛−1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⋯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𝑎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𝑎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177800" algn="l"/>
                <a:tab pos="482600" algn="l"/>
                <a:tab pos="8128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derivative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>
              <a:lnSpc>
                <a:spcPts val="4400"/>
              </a:lnSpc>
              <a:tabLst>
                <a:tab pos="177800" algn="l"/>
                <a:tab pos="482600" algn="l"/>
                <a:tab pos="812800" algn="l"/>
              </a:tabLst>
            </a:pPr>
            <a:r>
              <a:rPr lang="en-US" altLang="zh-CN" dirty="0" smtClean="0"/>
              <a:t>		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𝑓′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𝑎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𝑛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𝑛𝑥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𝑛−1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𝑎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𝑛−1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(𝑛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1)𝑥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𝑛−2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⋯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𝑎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77800" algn="l"/>
                <a:tab pos="482600" algn="l"/>
                <a:tab pos="8128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calculate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MATLAB?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1519" y="2455926"/>
            <a:ext cx="4220717" cy="25907"/>
          </a:xfrm>
          <a:custGeom>
            <a:avLst/>
            <a:gdLst>
              <a:gd name="connsiteX0" fmla="*/ 0 w 4220717"/>
              <a:gd name="connsiteY0" fmla="*/ 0 h 25907"/>
              <a:gd name="connsiteX1" fmla="*/ 1406906 w 4220717"/>
              <a:gd name="connsiteY1" fmla="*/ 0 h 25907"/>
              <a:gd name="connsiteX2" fmla="*/ 2813812 w 4220717"/>
              <a:gd name="connsiteY2" fmla="*/ 0 h 25907"/>
              <a:gd name="connsiteX3" fmla="*/ 4220718 w 4220717"/>
              <a:gd name="connsiteY3" fmla="*/ 0 h 25907"/>
              <a:gd name="connsiteX4" fmla="*/ 4220718 w 4220717"/>
              <a:gd name="connsiteY4" fmla="*/ 25907 h 25907"/>
              <a:gd name="connsiteX5" fmla="*/ 2813812 w 4220717"/>
              <a:gd name="connsiteY5" fmla="*/ 25907 h 25907"/>
              <a:gd name="connsiteX6" fmla="*/ 1406906 w 4220717"/>
              <a:gd name="connsiteY6" fmla="*/ 25907 h 25907"/>
              <a:gd name="connsiteX7" fmla="*/ 0 w 4220717"/>
              <a:gd name="connsiteY7" fmla="*/ 25907 h 25907"/>
              <a:gd name="connsiteX8" fmla="*/ 0 w 4220717"/>
              <a:gd name="connsiteY8" fmla="*/ 0 h 259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220717" h="25907">
                <a:moveTo>
                  <a:pt x="0" y="0"/>
                </a:moveTo>
                <a:lnTo>
                  <a:pt x="1406906" y="0"/>
                </a:lnTo>
                <a:lnTo>
                  <a:pt x="2813812" y="0"/>
                </a:lnTo>
                <a:lnTo>
                  <a:pt x="4220718" y="0"/>
                </a:lnTo>
                <a:lnTo>
                  <a:pt x="4220718" y="25907"/>
                </a:lnTo>
                <a:lnTo>
                  <a:pt x="2813812" y="25907"/>
                </a:lnTo>
                <a:lnTo>
                  <a:pt x="1406906" y="25907"/>
                </a:lnTo>
                <a:lnTo>
                  <a:pt x="0" y="25907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11017" y="3701796"/>
            <a:ext cx="1144523" cy="22859"/>
          </a:xfrm>
          <a:custGeom>
            <a:avLst/>
            <a:gdLst>
              <a:gd name="connsiteX0" fmla="*/ 0 w 1144523"/>
              <a:gd name="connsiteY0" fmla="*/ 11429 h 22859"/>
              <a:gd name="connsiteX1" fmla="*/ 1144523 w 1144523"/>
              <a:gd name="connsiteY1" fmla="*/ 11429 h 22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44523" h="22859">
                <a:moveTo>
                  <a:pt x="0" y="11429"/>
                </a:moveTo>
                <a:lnTo>
                  <a:pt x="1144523" y="11429"/>
                </a:lnTo>
              </a:path>
            </a:pathLst>
          </a:custGeom>
          <a:ln w="381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25194" y="4536313"/>
            <a:ext cx="5525770" cy="843279"/>
          </a:xfrm>
          <a:custGeom>
            <a:avLst/>
            <a:gdLst>
              <a:gd name="connsiteX0" fmla="*/ 6350 w 5525770"/>
              <a:gd name="connsiteY0" fmla="*/ 836929 h 843279"/>
              <a:gd name="connsiteX1" fmla="*/ 5519420 w 5525770"/>
              <a:gd name="connsiteY1" fmla="*/ 836929 h 843279"/>
              <a:gd name="connsiteX2" fmla="*/ 5519420 w 5525770"/>
              <a:gd name="connsiteY2" fmla="*/ 6350 h 843279"/>
              <a:gd name="connsiteX3" fmla="*/ 6350 w 5525770"/>
              <a:gd name="connsiteY3" fmla="*/ 6350 h 843279"/>
              <a:gd name="connsiteX4" fmla="*/ 6350 w 5525770"/>
              <a:gd name="connsiteY4" fmla="*/ 836929 h 843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25770" h="843279">
                <a:moveTo>
                  <a:pt x="6350" y="836929"/>
                </a:moveTo>
                <a:lnTo>
                  <a:pt x="5519420" y="836929"/>
                </a:lnTo>
                <a:lnTo>
                  <a:pt x="5519420" y="6350"/>
                </a:lnTo>
                <a:lnTo>
                  <a:pt x="6350" y="6350"/>
                </a:lnTo>
                <a:lnTo>
                  <a:pt x="6350" y="83692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25500"/>
            <a:ext cx="7747000" cy="214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177800" algn="l"/>
              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Numerical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Integration: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integral()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1778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Numerical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integration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adaptive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quadrature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default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error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tolerances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543300"/>
            <a:ext cx="16637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63800" y="3200400"/>
            <a:ext cx="2794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27000" algn="l"/>
              </a:tabLst>
            </a:pP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06700" y="3378200"/>
            <a:ext cx="11430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  <a:p>
            <a:pPr>
              <a:lnSpc>
                <a:spcPts val="3000"/>
              </a:lnSpc>
              <a:tabLst>
                <a:tab pos="495300" algn="l"/>
              </a:tabLst>
            </a:pP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67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−2𝑥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13200" y="3479800"/>
            <a:ext cx="3937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𝑑𝑥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16000" y="4622800"/>
            <a:ext cx="45593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@(x)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1./(x.^3-2*x-5);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integral(y,0,2)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72536" y="1917826"/>
            <a:ext cx="93980" cy="282321"/>
          </a:xfrm>
          <a:custGeom>
            <a:avLst/>
            <a:gdLst>
              <a:gd name="connsiteX0" fmla="*/ 3936 w 93980"/>
              <a:gd name="connsiteY0" fmla="*/ 0 h 282321"/>
              <a:gd name="connsiteX1" fmla="*/ 70739 w 93980"/>
              <a:gd name="connsiteY1" fmla="*/ 49402 h 282321"/>
              <a:gd name="connsiteX2" fmla="*/ 93980 w 93980"/>
              <a:gd name="connsiteY2" fmla="*/ 141224 h 282321"/>
              <a:gd name="connsiteX3" fmla="*/ 70739 w 93980"/>
              <a:gd name="connsiteY3" fmla="*/ 232918 h 282321"/>
              <a:gd name="connsiteX4" fmla="*/ 3936 w 93980"/>
              <a:gd name="connsiteY4" fmla="*/ 282321 h 282321"/>
              <a:gd name="connsiteX5" fmla="*/ 380 w 93980"/>
              <a:gd name="connsiteY5" fmla="*/ 270764 h 282321"/>
              <a:gd name="connsiteX6" fmla="*/ 51561 w 93980"/>
              <a:gd name="connsiteY6" fmla="*/ 225552 h 282321"/>
              <a:gd name="connsiteX7" fmla="*/ 68198 w 93980"/>
              <a:gd name="connsiteY7" fmla="*/ 139700 h 282321"/>
              <a:gd name="connsiteX8" fmla="*/ 51561 w 93980"/>
              <a:gd name="connsiteY8" fmla="*/ 56133 h 282321"/>
              <a:gd name="connsiteX9" fmla="*/ 0 w 93980"/>
              <a:gd name="connsiteY9" fmla="*/ 11430 h 282321"/>
              <a:gd name="connsiteX10" fmla="*/ 3936 w 93980"/>
              <a:gd name="connsiteY10" fmla="*/ 0 h 2823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93980" h="282321">
                <a:moveTo>
                  <a:pt x="3936" y="0"/>
                </a:moveTo>
                <a:cubicBezTo>
                  <a:pt x="32892" y="7620"/>
                  <a:pt x="55117" y="24130"/>
                  <a:pt x="70739" y="49402"/>
                </a:cubicBezTo>
                <a:cubicBezTo>
                  <a:pt x="86233" y="74802"/>
                  <a:pt x="93980" y="105410"/>
                  <a:pt x="93980" y="141224"/>
                </a:cubicBezTo>
                <a:cubicBezTo>
                  <a:pt x="93980" y="177165"/>
                  <a:pt x="86233" y="207645"/>
                  <a:pt x="70739" y="232918"/>
                </a:cubicBezTo>
                <a:cubicBezTo>
                  <a:pt x="55245" y="258191"/>
                  <a:pt x="33020" y="274701"/>
                  <a:pt x="3936" y="282321"/>
                </a:cubicBezTo>
                <a:lnTo>
                  <a:pt x="380" y="270764"/>
                </a:lnTo>
                <a:cubicBezTo>
                  <a:pt x="23367" y="263144"/>
                  <a:pt x="40386" y="248158"/>
                  <a:pt x="51561" y="225552"/>
                </a:cubicBezTo>
                <a:cubicBezTo>
                  <a:pt x="62611" y="203073"/>
                  <a:pt x="68198" y="174371"/>
                  <a:pt x="68198" y="139700"/>
                </a:cubicBezTo>
                <a:cubicBezTo>
                  <a:pt x="68198" y="106172"/>
                  <a:pt x="62738" y="78358"/>
                  <a:pt x="51561" y="56133"/>
                </a:cubicBezTo>
                <a:cubicBezTo>
                  <a:pt x="40513" y="33908"/>
                  <a:pt x="23241" y="19050"/>
                  <a:pt x="0" y="11430"/>
                </a:cubicBezTo>
                <a:lnTo>
                  <a:pt x="3936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06879" y="1917826"/>
            <a:ext cx="94107" cy="282321"/>
          </a:xfrm>
          <a:custGeom>
            <a:avLst/>
            <a:gdLst>
              <a:gd name="connsiteX0" fmla="*/ 90042 w 94107"/>
              <a:gd name="connsiteY0" fmla="*/ 0 h 282321"/>
              <a:gd name="connsiteX1" fmla="*/ 94106 w 94107"/>
              <a:gd name="connsiteY1" fmla="*/ 11430 h 282321"/>
              <a:gd name="connsiteX2" fmla="*/ 42544 w 94107"/>
              <a:gd name="connsiteY2" fmla="*/ 56133 h 282321"/>
              <a:gd name="connsiteX3" fmla="*/ 25780 w 94107"/>
              <a:gd name="connsiteY3" fmla="*/ 139700 h 282321"/>
              <a:gd name="connsiteX4" fmla="*/ 42544 w 94107"/>
              <a:gd name="connsiteY4" fmla="*/ 225552 h 282321"/>
              <a:gd name="connsiteX5" fmla="*/ 93598 w 94107"/>
              <a:gd name="connsiteY5" fmla="*/ 270764 h 282321"/>
              <a:gd name="connsiteX6" fmla="*/ 90042 w 94107"/>
              <a:gd name="connsiteY6" fmla="*/ 282321 h 282321"/>
              <a:gd name="connsiteX7" fmla="*/ 23241 w 94107"/>
              <a:gd name="connsiteY7" fmla="*/ 232918 h 282321"/>
              <a:gd name="connsiteX8" fmla="*/ 0 w 94107"/>
              <a:gd name="connsiteY8" fmla="*/ 141224 h 282321"/>
              <a:gd name="connsiteX9" fmla="*/ 23241 w 94107"/>
              <a:gd name="connsiteY9" fmla="*/ 49402 h 282321"/>
              <a:gd name="connsiteX10" fmla="*/ 90042 w 94107"/>
              <a:gd name="connsiteY10" fmla="*/ 0 h 2823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94107" h="282321">
                <a:moveTo>
                  <a:pt x="90042" y="0"/>
                </a:moveTo>
                <a:lnTo>
                  <a:pt x="94106" y="11430"/>
                </a:lnTo>
                <a:cubicBezTo>
                  <a:pt x="70866" y="19050"/>
                  <a:pt x="53594" y="33908"/>
                  <a:pt x="42544" y="56133"/>
                </a:cubicBezTo>
                <a:cubicBezTo>
                  <a:pt x="31369" y="78358"/>
                  <a:pt x="25780" y="106172"/>
                  <a:pt x="25780" y="139700"/>
                </a:cubicBezTo>
                <a:cubicBezTo>
                  <a:pt x="25780" y="174371"/>
                  <a:pt x="31369" y="203073"/>
                  <a:pt x="42544" y="225552"/>
                </a:cubicBezTo>
                <a:cubicBezTo>
                  <a:pt x="53594" y="248158"/>
                  <a:pt x="70738" y="263144"/>
                  <a:pt x="93598" y="270764"/>
                </a:cubicBezTo>
                <a:lnTo>
                  <a:pt x="90042" y="282321"/>
                </a:lnTo>
                <a:cubicBezTo>
                  <a:pt x="60960" y="274701"/>
                  <a:pt x="38735" y="258191"/>
                  <a:pt x="23241" y="232918"/>
                </a:cubicBezTo>
                <a:cubicBezTo>
                  <a:pt x="7747" y="207645"/>
                  <a:pt x="0" y="177165"/>
                  <a:pt x="0" y="141224"/>
                </a:cubicBezTo>
                <a:cubicBezTo>
                  <a:pt x="0" y="105410"/>
                  <a:pt x="7747" y="74802"/>
                  <a:pt x="23241" y="49402"/>
                </a:cubicBezTo>
                <a:cubicBezTo>
                  <a:pt x="38861" y="24130"/>
                  <a:pt x="61086" y="7620"/>
                  <a:pt x="90042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59527" y="1917826"/>
            <a:ext cx="93979" cy="282321"/>
          </a:xfrm>
          <a:custGeom>
            <a:avLst/>
            <a:gdLst>
              <a:gd name="connsiteX0" fmla="*/ 3936 w 93979"/>
              <a:gd name="connsiteY0" fmla="*/ 0 h 282321"/>
              <a:gd name="connsiteX1" fmla="*/ 70738 w 93979"/>
              <a:gd name="connsiteY1" fmla="*/ 49402 h 282321"/>
              <a:gd name="connsiteX2" fmla="*/ 93979 w 93979"/>
              <a:gd name="connsiteY2" fmla="*/ 141224 h 282321"/>
              <a:gd name="connsiteX3" fmla="*/ 70738 w 93979"/>
              <a:gd name="connsiteY3" fmla="*/ 232918 h 282321"/>
              <a:gd name="connsiteX4" fmla="*/ 3936 w 93979"/>
              <a:gd name="connsiteY4" fmla="*/ 282321 h 282321"/>
              <a:gd name="connsiteX5" fmla="*/ 380 w 93979"/>
              <a:gd name="connsiteY5" fmla="*/ 270764 h 282321"/>
              <a:gd name="connsiteX6" fmla="*/ 51561 w 93979"/>
              <a:gd name="connsiteY6" fmla="*/ 225552 h 282321"/>
              <a:gd name="connsiteX7" fmla="*/ 68198 w 93979"/>
              <a:gd name="connsiteY7" fmla="*/ 139700 h 282321"/>
              <a:gd name="connsiteX8" fmla="*/ 51561 w 93979"/>
              <a:gd name="connsiteY8" fmla="*/ 56133 h 282321"/>
              <a:gd name="connsiteX9" fmla="*/ 0 w 93979"/>
              <a:gd name="connsiteY9" fmla="*/ 11430 h 282321"/>
              <a:gd name="connsiteX10" fmla="*/ 3936 w 93979"/>
              <a:gd name="connsiteY10" fmla="*/ 0 h 2823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93979" h="282321">
                <a:moveTo>
                  <a:pt x="3936" y="0"/>
                </a:moveTo>
                <a:cubicBezTo>
                  <a:pt x="32892" y="7620"/>
                  <a:pt x="55117" y="24130"/>
                  <a:pt x="70738" y="49402"/>
                </a:cubicBezTo>
                <a:cubicBezTo>
                  <a:pt x="86232" y="74802"/>
                  <a:pt x="93979" y="105410"/>
                  <a:pt x="93979" y="141224"/>
                </a:cubicBezTo>
                <a:cubicBezTo>
                  <a:pt x="93979" y="177165"/>
                  <a:pt x="86232" y="207645"/>
                  <a:pt x="70738" y="232918"/>
                </a:cubicBezTo>
                <a:cubicBezTo>
                  <a:pt x="55244" y="258191"/>
                  <a:pt x="33019" y="274701"/>
                  <a:pt x="3936" y="282321"/>
                </a:cubicBezTo>
                <a:lnTo>
                  <a:pt x="380" y="270764"/>
                </a:lnTo>
                <a:cubicBezTo>
                  <a:pt x="23367" y="263144"/>
                  <a:pt x="40385" y="248158"/>
                  <a:pt x="51561" y="225552"/>
                </a:cubicBezTo>
                <a:cubicBezTo>
                  <a:pt x="62610" y="203073"/>
                  <a:pt x="68198" y="174371"/>
                  <a:pt x="68198" y="139700"/>
                </a:cubicBezTo>
                <a:cubicBezTo>
                  <a:pt x="68198" y="106172"/>
                  <a:pt x="62738" y="78358"/>
                  <a:pt x="51561" y="56133"/>
                </a:cubicBezTo>
                <a:cubicBezTo>
                  <a:pt x="40513" y="33908"/>
                  <a:pt x="23240" y="19050"/>
                  <a:pt x="0" y="11430"/>
                </a:cubicBezTo>
                <a:lnTo>
                  <a:pt x="3936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82666" y="1917826"/>
            <a:ext cx="94107" cy="282321"/>
          </a:xfrm>
          <a:custGeom>
            <a:avLst/>
            <a:gdLst>
              <a:gd name="connsiteX0" fmla="*/ 90042 w 94107"/>
              <a:gd name="connsiteY0" fmla="*/ 0 h 282321"/>
              <a:gd name="connsiteX1" fmla="*/ 94107 w 94107"/>
              <a:gd name="connsiteY1" fmla="*/ 11430 h 282321"/>
              <a:gd name="connsiteX2" fmla="*/ 42545 w 94107"/>
              <a:gd name="connsiteY2" fmla="*/ 56133 h 282321"/>
              <a:gd name="connsiteX3" fmla="*/ 25780 w 94107"/>
              <a:gd name="connsiteY3" fmla="*/ 139700 h 282321"/>
              <a:gd name="connsiteX4" fmla="*/ 42545 w 94107"/>
              <a:gd name="connsiteY4" fmla="*/ 225552 h 282321"/>
              <a:gd name="connsiteX5" fmla="*/ 93598 w 94107"/>
              <a:gd name="connsiteY5" fmla="*/ 270764 h 282321"/>
              <a:gd name="connsiteX6" fmla="*/ 90042 w 94107"/>
              <a:gd name="connsiteY6" fmla="*/ 282321 h 282321"/>
              <a:gd name="connsiteX7" fmla="*/ 23241 w 94107"/>
              <a:gd name="connsiteY7" fmla="*/ 232918 h 282321"/>
              <a:gd name="connsiteX8" fmla="*/ 0 w 94107"/>
              <a:gd name="connsiteY8" fmla="*/ 141224 h 282321"/>
              <a:gd name="connsiteX9" fmla="*/ 23241 w 94107"/>
              <a:gd name="connsiteY9" fmla="*/ 49402 h 282321"/>
              <a:gd name="connsiteX10" fmla="*/ 90042 w 94107"/>
              <a:gd name="connsiteY10" fmla="*/ 0 h 2823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94107" h="282321">
                <a:moveTo>
                  <a:pt x="90042" y="0"/>
                </a:moveTo>
                <a:lnTo>
                  <a:pt x="94107" y="11430"/>
                </a:lnTo>
                <a:cubicBezTo>
                  <a:pt x="70866" y="19050"/>
                  <a:pt x="53594" y="33908"/>
                  <a:pt x="42545" y="56133"/>
                </a:cubicBezTo>
                <a:cubicBezTo>
                  <a:pt x="31369" y="78358"/>
                  <a:pt x="25780" y="106172"/>
                  <a:pt x="25780" y="139700"/>
                </a:cubicBezTo>
                <a:cubicBezTo>
                  <a:pt x="25780" y="174371"/>
                  <a:pt x="31369" y="203073"/>
                  <a:pt x="42545" y="225552"/>
                </a:cubicBezTo>
                <a:cubicBezTo>
                  <a:pt x="53594" y="248158"/>
                  <a:pt x="70739" y="263144"/>
                  <a:pt x="93598" y="270764"/>
                </a:cubicBezTo>
                <a:lnTo>
                  <a:pt x="90042" y="282321"/>
                </a:lnTo>
                <a:cubicBezTo>
                  <a:pt x="60960" y="274701"/>
                  <a:pt x="38735" y="258191"/>
                  <a:pt x="23241" y="232918"/>
                </a:cubicBezTo>
                <a:cubicBezTo>
                  <a:pt x="7747" y="207645"/>
                  <a:pt x="0" y="177165"/>
                  <a:pt x="0" y="141224"/>
                </a:cubicBezTo>
                <a:cubicBezTo>
                  <a:pt x="0" y="105410"/>
                  <a:pt x="7747" y="74802"/>
                  <a:pt x="23241" y="49402"/>
                </a:cubicBezTo>
                <a:cubicBezTo>
                  <a:pt x="38861" y="24130"/>
                  <a:pt x="61086" y="7620"/>
                  <a:pt x="90042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24860" y="4136771"/>
            <a:ext cx="90043" cy="270255"/>
          </a:xfrm>
          <a:custGeom>
            <a:avLst/>
            <a:gdLst>
              <a:gd name="connsiteX0" fmla="*/ 3810 w 90043"/>
              <a:gd name="connsiteY0" fmla="*/ 0 h 270255"/>
              <a:gd name="connsiteX1" fmla="*/ 67691 w 90043"/>
              <a:gd name="connsiteY1" fmla="*/ 47370 h 270255"/>
              <a:gd name="connsiteX2" fmla="*/ 90043 w 90043"/>
              <a:gd name="connsiteY2" fmla="*/ 135127 h 270255"/>
              <a:gd name="connsiteX3" fmla="*/ 67818 w 90043"/>
              <a:gd name="connsiteY3" fmla="*/ 223011 h 270255"/>
              <a:gd name="connsiteX4" fmla="*/ 3810 w 90043"/>
              <a:gd name="connsiteY4" fmla="*/ 270255 h 270255"/>
              <a:gd name="connsiteX5" fmla="*/ 381 w 90043"/>
              <a:gd name="connsiteY5" fmla="*/ 259333 h 270255"/>
              <a:gd name="connsiteX6" fmla="*/ 49276 w 90043"/>
              <a:gd name="connsiteY6" fmla="*/ 216026 h 270255"/>
              <a:gd name="connsiteX7" fmla="*/ 65405 w 90043"/>
              <a:gd name="connsiteY7" fmla="*/ 133730 h 270255"/>
              <a:gd name="connsiteX8" fmla="*/ 49403 w 90043"/>
              <a:gd name="connsiteY8" fmla="*/ 53720 h 270255"/>
              <a:gd name="connsiteX9" fmla="*/ 0 w 90043"/>
              <a:gd name="connsiteY9" fmla="*/ 10921 h 270255"/>
              <a:gd name="connsiteX10" fmla="*/ 3810 w 90043"/>
              <a:gd name="connsiteY10" fmla="*/ 0 h 2702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90043" h="270255">
                <a:moveTo>
                  <a:pt x="3810" y="0"/>
                </a:moveTo>
                <a:cubicBezTo>
                  <a:pt x="31496" y="7238"/>
                  <a:pt x="52832" y="23113"/>
                  <a:pt x="67691" y="47370"/>
                </a:cubicBezTo>
                <a:cubicBezTo>
                  <a:pt x="82550" y="71627"/>
                  <a:pt x="90043" y="100838"/>
                  <a:pt x="90043" y="135127"/>
                </a:cubicBezTo>
                <a:cubicBezTo>
                  <a:pt x="90043" y="169544"/>
                  <a:pt x="82550" y="198882"/>
                  <a:pt x="67818" y="223011"/>
                </a:cubicBezTo>
                <a:cubicBezTo>
                  <a:pt x="52959" y="247269"/>
                  <a:pt x="31623" y="263016"/>
                  <a:pt x="3810" y="270255"/>
                </a:cubicBezTo>
                <a:lnTo>
                  <a:pt x="381" y="259333"/>
                </a:lnTo>
                <a:cubicBezTo>
                  <a:pt x="22352" y="251967"/>
                  <a:pt x="38608" y="237489"/>
                  <a:pt x="49276" y="216026"/>
                </a:cubicBezTo>
                <a:cubicBezTo>
                  <a:pt x="60071" y="194436"/>
                  <a:pt x="65405" y="167004"/>
                  <a:pt x="65405" y="133730"/>
                </a:cubicBezTo>
                <a:cubicBezTo>
                  <a:pt x="65405" y="101600"/>
                  <a:pt x="60071" y="74929"/>
                  <a:pt x="49403" y="53720"/>
                </a:cubicBezTo>
                <a:cubicBezTo>
                  <a:pt x="38735" y="32511"/>
                  <a:pt x="22225" y="18288"/>
                  <a:pt x="0" y="10921"/>
                </a:cubicBezTo>
                <a:lnTo>
                  <a:pt x="381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1935" y="4136771"/>
            <a:ext cx="90043" cy="270255"/>
          </a:xfrm>
          <a:custGeom>
            <a:avLst/>
            <a:gdLst>
              <a:gd name="connsiteX0" fmla="*/ 86233 w 90043"/>
              <a:gd name="connsiteY0" fmla="*/ 0 h 270255"/>
              <a:gd name="connsiteX1" fmla="*/ 90043 w 90043"/>
              <a:gd name="connsiteY1" fmla="*/ 10921 h 270255"/>
              <a:gd name="connsiteX2" fmla="*/ 40640 w 90043"/>
              <a:gd name="connsiteY2" fmla="*/ 53720 h 270255"/>
              <a:gd name="connsiteX3" fmla="*/ 24638 w 90043"/>
              <a:gd name="connsiteY3" fmla="*/ 133730 h 270255"/>
              <a:gd name="connsiteX4" fmla="*/ 40640 w 90043"/>
              <a:gd name="connsiteY4" fmla="*/ 216026 h 270255"/>
              <a:gd name="connsiteX5" fmla="*/ 89662 w 90043"/>
              <a:gd name="connsiteY5" fmla="*/ 259333 h 270255"/>
              <a:gd name="connsiteX6" fmla="*/ 86233 w 90043"/>
              <a:gd name="connsiteY6" fmla="*/ 270255 h 270255"/>
              <a:gd name="connsiteX7" fmla="*/ 22225 w 90043"/>
              <a:gd name="connsiteY7" fmla="*/ 223011 h 270255"/>
              <a:gd name="connsiteX8" fmla="*/ 0 w 90043"/>
              <a:gd name="connsiteY8" fmla="*/ 135127 h 270255"/>
              <a:gd name="connsiteX9" fmla="*/ 22352 w 90043"/>
              <a:gd name="connsiteY9" fmla="*/ 47370 h 270255"/>
              <a:gd name="connsiteX10" fmla="*/ 86233 w 90043"/>
              <a:gd name="connsiteY10" fmla="*/ 0 h 2702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90043" h="270255">
                <a:moveTo>
                  <a:pt x="86233" y="0"/>
                </a:moveTo>
                <a:lnTo>
                  <a:pt x="90043" y="10921"/>
                </a:lnTo>
                <a:cubicBezTo>
                  <a:pt x="67818" y="18288"/>
                  <a:pt x="51308" y="32511"/>
                  <a:pt x="40640" y="53720"/>
                </a:cubicBezTo>
                <a:cubicBezTo>
                  <a:pt x="29972" y="74929"/>
                  <a:pt x="24638" y="101600"/>
                  <a:pt x="24638" y="133730"/>
                </a:cubicBezTo>
                <a:cubicBezTo>
                  <a:pt x="24638" y="167004"/>
                  <a:pt x="29972" y="194436"/>
                  <a:pt x="40640" y="216026"/>
                </a:cubicBezTo>
                <a:cubicBezTo>
                  <a:pt x="51308" y="237489"/>
                  <a:pt x="67691" y="251967"/>
                  <a:pt x="89662" y="259333"/>
                </a:cubicBezTo>
                <a:lnTo>
                  <a:pt x="86233" y="270255"/>
                </a:lnTo>
                <a:cubicBezTo>
                  <a:pt x="58420" y="263016"/>
                  <a:pt x="37084" y="247269"/>
                  <a:pt x="22225" y="223011"/>
                </a:cubicBezTo>
                <a:cubicBezTo>
                  <a:pt x="7366" y="198882"/>
                  <a:pt x="0" y="169544"/>
                  <a:pt x="0" y="135127"/>
                </a:cubicBezTo>
                <a:cubicBezTo>
                  <a:pt x="0" y="100838"/>
                  <a:pt x="7493" y="71627"/>
                  <a:pt x="22352" y="47370"/>
                </a:cubicBezTo>
                <a:cubicBezTo>
                  <a:pt x="37211" y="23113"/>
                  <a:pt x="58420" y="7238"/>
                  <a:pt x="86233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02351" y="4136771"/>
            <a:ext cx="90042" cy="270255"/>
          </a:xfrm>
          <a:custGeom>
            <a:avLst/>
            <a:gdLst>
              <a:gd name="connsiteX0" fmla="*/ 3809 w 90042"/>
              <a:gd name="connsiteY0" fmla="*/ 0 h 270255"/>
              <a:gd name="connsiteX1" fmla="*/ 67690 w 90042"/>
              <a:gd name="connsiteY1" fmla="*/ 47370 h 270255"/>
              <a:gd name="connsiteX2" fmla="*/ 90042 w 90042"/>
              <a:gd name="connsiteY2" fmla="*/ 135127 h 270255"/>
              <a:gd name="connsiteX3" fmla="*/ 67817 w 90042"/>
              <a:gd name="connsiteY3" fmla="*/ 223011 h 270255"/>
              <a:gd name="connsiteX4" fmla="*/ 3809 w 90042"/>
              <a:gd name="connsiteY4" fmla="*/ 270255 h 270255"/>
              <a:gd name="connsiteX5" fmla="*/ 380 w 90042"/>
              <a:gd name="connsiteY5" fmla="*/ 259333 h 270255"/>
              <a:gd name="connsiteX6" fmla="*/ 49276 w 90042"/>
              <a:gd name="connsiteY6" fmla="*/ 216026 h 270255"/>
              <a:gd name="connsiteX7" fmla="*/ 65404 w 90042"/>
              <a:gd name="connsiteY7" fmla="*/ 133730 h 270255"/>
              <a:gd name="connsiteX8" fmla="*/ 49402 w 90042"/>
              <a:gd name="connsiteY8" fmla="*/ 53720 h 270255"/>
              <a:gd name="connsiteX9" fmla="*/ 0 w 90042"/>
              <a:gd name="connsiteY9" fmla="*/ 10921 h 270255"/>
              <a:gd name="connsiteX10" fmla="*/ 3809 w 90042"/>
              <a:gd name="connsiteY10" fmla="*/ 0 h 2702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90042" h="270255">
                <a:moveTo>
                  <a:pt x="3809" y="0"/>
                </a:moveTo>
                <a:cubicBezTo>
                  <a:pt x="31495" y="7238"/>
                  <a:pt x="52832" y="23113"/>
                  <a:pt x="67690" y="47370"/>
                </a:cubicBezTo>
                <a:cubicBezTo>
                  <a:pt x="82550" y="71627"/>
                  <a:pt x="90042" y="100838"/>
                  <a:pt x="90042" y="135127"/>
                </a:cubicBezTo>
                <a:cubicBezTo>
                  <a:pt x="90042" y="169544"/>
                  <a:pt x="82550" y="198882"/>
                  <a:pt x="67817" y="223011"/>
                </a:cubicBezTo>
                <a:cubicBezTo>
                  <a:pt x="52958" y="247269"/>
                  <a:pt x="31622" y="263016"/>
                  <a:pt x="3809" y="270255"/>
                </a:cubicBezTo>
                <a:lnTo>
                  <a:pt x="380" y="259333"/>
                </a:lnTo>
                <a:cubicBezTo>
                  <a:pt x="22352" y="251967"/>
                  <a:pt x="38608" y="237489"/>
                  <a:pt x="49276" y="216026"/>
                </a:cubicBezTo>
                <a:cubicBezTo>
                  <a:pt x="60070" y="194436"/>
                  <a:pt x="65404" y="167004"/>
                  <a:pt x="65404" y="133730"/>
                </a:cubicBezTo>
                <a:cubicBezTo>
                  <a:pt x="65404" y="101600"/>
                  <a:pt x="60070" y="74929"/>
                  <a:pt x="49402" y="53720"/>
                </a:cubicBezTo>
                <a:cubicBezTo>
                  <a:pt x="38734" y="32511"/>
                  <a:pt x="22225" y="18288"/>
                  <a:pt x="0" y="10921"/>
                </a:cubicBezTo>
                <a:lnTo>
                  <a:pt x="3809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36794" y="4136771"/>
            <a:ext cx="90043" cy="270255"/>
          </a:xfrm>
          <a:custGeom>
            <a:avLst/>
            <a:gdLst>
              <a:gd name="connsiteX0" fmla="*/ 86233 w 90043"/>
              <a:gd name="connsiteY0" fmla="*/ 0 h 270255"/>
              <a:gd name="connsiteX1" fmla="*/ 90042 w 90043"/>
              <a:gd name="connsiteY1" fmla="*/ 10921 h 270255"/>
              <a:gd name="connsiteX2" fmla="*/ 40640 w 90043"/>
              <a:gd name="connsiteY2" fmla="*/ 53720 h 270255"/>
              <a:gd name="connsiteX3" fmla="*/ 24638 w 90043"/>
              <a:gd name="connsiteY3" fmla="*/ 133730 h 270255"/>
              <a:gd name="connsiteX4" fmla="*/ 40640 w 90043"/>
              <a:gd name="connsiteY4" fmla="*/ 216026 h 270255"/>
              <a:gd name="connsiteX5" fmla="*/ 89661 w 90043"/>
              <a:gd name="connsiteY5" fmla="*/ 259333 h 270255"/>
              <a:gd name="connsiteX6" fmla="*/ 86233 w 90043"/>
              <a:gd name="connsiteY6" fmla="*/ 270255 h 270255"/>
              <a:gd name="connsiteX7" fmla="*/ 22225 w 90043"/>
              <a:gd name="connsiteY7" fmla="*/ 223011 h 270255"/>
              <a:gd name="connsiteX8" fmla="*/ 0 w 90043"/>
              <a:gd name="connsiteY8" fmla="*/ 135127 h 270255"/>
              <a:gd name="connsiteX9" fmla="*/ 22352 w 90043"/>
              <a:gd name="connsiteY9" fmla="*/ 47370 h 270255"/>
              <a:gd name="connsiteX10" fmla="*/ 86233 w 90043"/>
              <a:gd name="connsiteY10" fmla="*/ 0 h 2702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90043" h="270255">
                <a:moveTo>
                  <a:pt x="86233" y="0"/>
                </a:moveTo>
                <a:lnTo>
                  <a:pt x="90042" y="10921"/>
                </a:lnTo>
                <a:cubicBezTo>
                  <a:pt x="67817" y="18288"/>
                  <a:pt x="51308" y="32511"/>
                  <a:pt x="40640" y="53720"/>
                </a:cubicBezTo>
                <a:cubicBezTo>
                  <a:pt x="29971" y="74929"/>
                  <a:pt x="24638" y="101600"/>
                  <a:pt x="24638" y="133730"/>
                </a:cubicBezTo>
                <a:cubicBezTo>
                  <a:pt x="24638" y="167004"/>
                  <a:pt x="29971" y="194436"/>
                  <a:pt x="40640" y="216026"/>
                </a:cubicBezTo>
                <a:cubicBezTo>
                  <a:pt x="51308" y="237489"/>
                  <a:pt x="67690" y="251967"/>
                  <a:pt x="89661" y="259333"/>
                </a:cubicBezTo>
                <a:lnTo>
                  <a:pt x="86233" y="270255"/>
                </a:lnTo>
                <a:cubicBezTo>
                  <a:pt x="58420" y="263016"/>
                  <a:pt x="37084" y="247269"/>
                  <a:pt x="22225" y="223011"/>
                </a:cubicBezTo>
                <a:cubicBezTo>
                  <a:pt x="7365" y="198882"/>
                  <a:pt x="0" y="169544"/>
                  <a:pt x="0" y="135127"/>
                </a:cubicBezTo>
                <a:cubicBezTo>
                  <a:pt x="0" y="100838"/>
                  <a:pt x="7492" y="71627"/>
                  <a:pt x="22352" y="47370"/>
                </a:cubicBezTo>
                <a:cubicBezTo>
                  <a:pt x="37210" y="23113"/>
                  <a:pt x="58420" y="7238"/>
                  <a:pt x="86233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60830" y="2571114"/>
            <a:ext cx="5317744" cy="720598"/>
          </a:xfrm>
          <a:custGeom>
            <a:avLst/>
            <a:gdLst>
              <a:gd name="connsiteX0" fmla="*/ 6350 w 5317744"/>
              <a:gd name="connsiteY0" fmla="*/ 714248 h 720598"/>
              <a:gd name="connsiteX1" fmla="*/ 5311394 w 5317744"/>
              <a:gd name="connsiteY1" fmla="*/ 714248 h 720598"/>
              <a:gd name="connsiteX2" fmla="*/ 5311394 w 5317744"/>
              <a:gd name="connsiteY2" fmla="*/ 6350 h 720598"/>
              <a:gd name="connsiteX3" fmla="*/ 6350 w 5317744"/>
              <a:gd name="connsiteY3" fmla="*/ 6350 h 720598"/>
              <a:gd name="connsiteX4" fmla="*/ 6350 w 5317744"/>
              <a:gd name="connsiteY4" fmla="*/ 714248 h 720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17744" h="720598">
                <a:moveTo>
                  <a:pt x="6350" y="714248"/>
                </a:moveTo>
                <a:lnTo>
                  <a:pt x="5311394" y="714248"/>
                </a:lnTo>
                <a:lnTo>
                  <a:pt x="5311394" y="6350"/>
                </a:lnTo>
                <a:lnTo>
                  <a:pt x="6350" y="6350"/>
                </a:lnTo>
                <a:lnTo>
                  <a:pt x="6350" y="71424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60830" y="4863210"/>
            <a:ext cx="5317744" cy="720598"/>
          </a:xfrm>
          <a:custGeom>
            <a:avLst/>
            <a:gdLst>
              <a:gd name="connsiteX0" fmla="*/ 6350 w 5317744"/>
              <a:gd name="connsiteY0" fmla="*/ 714248 h 720598"/>
              <a:gd name="connsiteX1" fmla="*/ 5311394 w 5317744"/>
              <a:gd name="connsiteY1" fmla="*/ 714248 h 720598"/>
              <a:gd name="connsiteX2" fmla="*/ 5311394 w 5317744"/>
              <a:gd name="connsiteY2" fmla="*/ 6350 h 720598"/>
              <a:gd name="connsiteX3" fmla="*/ 6350 w 5317744"/>
              <a:gd name="connsiteY3" fmla="*/ 6350 h 720598"/>
              <a:gd name="connsiteX4" fmla="*/ 6350 w 5317744"/>
              <a:gd name="connsiteY4" fmla="*/ 714248 h 720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17744" h="720598">
                <a:moveTo>
                  <a:pt x="6350" y="714248"/>
                </a:moveTo>
                <a:lnTo>
                  <a:pt x="5311394" y="714248"/>
                </a:lnTo>
                <a:lnTo>
                  <a:pt x="5311394" y="6350"/>
                </a:lnTo>
                <a:lnTo>
                  <a:pt x="6350" y="6350"/>
                </a:lnTo>
                <a:lnTo>
                  <a:pt x="6350" y="71424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63600"/>
            <a:ext cx="57277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							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Triple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Integrals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866900"/>
            <a:ext cx="26543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𝑥,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𝑦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16300" y="1612900"/>
            <a:ext cx="2540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114300" algn="l"/>
              </a:tabLst>
            </a:pP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97300" y="1765300"/>
            <a:ext cx="3302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2𝜋</a:t>
            </a:r>
          </a:p>
          <a:p>
            <a:pPr>
              <a:lnSpc>
                <a:spcPts val="2400"/>
              </a:lnSpc>
              <a:tabLst>
                <a:tab pos="63500" algn="l"/>
              </a:tabLst>
            </a:pP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𝜋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40200" y="1866900"/>
            <a:ext cx="2921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(𝑦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08500" y="1866900"/>
            <a:ext cx="34417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∙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sin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∙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cos(𝑦))𝑑𝑥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𝑑𝑦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4089400"/>
            <a:ext cx="2679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22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97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22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97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𝑥,</a:t>
            </a:r>
            <a:r>
              <a:rPr lang="en-US" altLang="zh-CN" sz="2297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𝑦</a:t>
            </a:r>
            <a:r>
              <a:rPr lang="en-US" altLang="zh-CN" sz="22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97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41700" y="3848100"/>
            <a:ext cx="2794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67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01600" algn="l"/>
              </a:tabLst>
            </a:pPr>
            <a:r>
              <a:rPr lang="en-US" altLang="zh-CN" sz="167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86200" y="3949700"/>
            <a:ext cx="1778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67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  <a:p>
            <a:pPr>
              <a:lnSpc>
                <a:spcPts val="2900"/>
              </a:lnSpc>
              <a:tabLst>
                <a:tab pos="63500" algn="l"/>
              </a:tabLst>
            </a:pPr>
            <a:r>
              <a:rPr lang="en-US" altLang="zh-CN" sz="167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29100" y="3987800"/>
            <a:ext cx="1905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67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𝜋</a:t>
            </a:r>
          </a:p>
          <a:p>
            <a:pPr>
              <a:lnSpc>
                <a:spcPts val="2300"/>
              </a:lnSpc>
              <a:tabLst>
                <a:tab pos="63500" algn="l"/>
              </a:tabLst>
            </a:pPr>
            <a:r>
              <a:rPr lang="en-US" altLang="zh-CN" sz="167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32300" y="4089400"/>
            <a:ext cx="279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297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(𝑦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87900" y="4089400"/>
            <a:ext cx="3644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297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∙</a:t>
            </a:r>
            <a:r>
              <a:rPr lang="en-US" altLang="zh-CN" sz="22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97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sin</a:t>
            </a:r>
            <a:r>
              <a:rPr lang="en-US" altLang="zh-CN" sz="22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97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2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97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2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97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𝑧</a:t>
            </a:r>
            <a:r>
              <a:rPr lang="en-US" altLang="zh-CN" sz="22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97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∙</a:t>
            </a:r>
            <a:r>
              <a:rPr lang="en-US" altLang="zh-CN" sz="22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97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cos(𝑦))𝑑𝑥</a:t>
            </a:r>
            <a:r>
              <a:rPr lang="en-US" altLang="zh-CN" sz="2297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𝑑𝑦</a:t>
            </a:r>
            <a:r>
              <a:rPr lang="en-US" altLang="zh-CN" sz="2297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𝑑𝑧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55700" y="2654300"/>
            <a:ext cx="47244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@(x,y)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y.*sin(x)+x.*cos(y);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integral2(f,pi,2*pi,0,pi)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55700" y="4940300"/>
            <a:ext cx="50292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@(x,y,z)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y.*sin(x)+z.*cos(y);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integral3(f,0,pi,0,1,-1,1)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6700" y="1905000"/>
            <a:ext cx="4076700" cy="4787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65100"/>
            <a:ext cx="27305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							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42867" y="2817495"/>
            <a:ext cx="109855" cy="329564"/>
          </a:xfrm>
          <a:custGeom>
            <a:avLst/>
            <a:gdLst>
              <a:gd name="connsiteX0" fmla="*/ 4698 w 109855"/>
              <a:gd name="connsiteY0" fmla="*/ 0 h 329564"/>
              <a:gd name="connsiteX1" fmla="*/ 82677 w 109855"/>
              <a:gd name="connsiteY1" fmla="*/ 57784 h 329564"/>
              <a:gd name="connsiteX2" fmla="*/ 109854 w 109855"/>
              <a:gd name="connsiteY2" fmla="*/ 164845 h 329564"/>
              <a:gd name="connsiteX3" fmla="*/ 82677 w 109855"/>
              <a:gd name="connsiteY3" fmla="*/ 272033 h 329564"/>
              <a:gd name="connsiteX4" fmla="*/ 4698 w 109855"/>
              <a:gd name="connsiteY4" fmla="*/ 329564 h 329564"/>
              <a:gd name="connsiteX5" fmla="*/ 508 w 109855"/>
              <a:gd name="connsiteY5" fmla="*/ 316229 h 329564"/>
              <a:gd name="connsiteX6" fmla="*/ 60197 w 109855"/>
              <a:gd name="connsiteY6" fmla="*/ 263397 h 329564"/>
              <a:gd name="connsiteX7" fmla="*/ 79755 w 109855"/>
              <a:gd name="connsiteY7" fmla="*/ 163194 h 329564"/>
              <a:gd name="connsiteX8" fmla="*/ 60325 w 109855"/>
              <a:gd name="connsiteY8" fmla="*/ 65531 h 329564"/>
              <a:gd name="connsiteX9" fmla="*/ 0 w 109855"/>
              <a:gd name="connsiteY9" fmla="*/ 13334 h 329564"/>
              <a:gd name="connsiteX10" fmla="*/ 4698 w 109855"/>
              <a:gd name="connsiteY10" fmla="*/ 0 h 3295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9855" h="329564">
                <a:moveTo>
                  <a:pt x="4698" y="0"/>
                </a:moveTo>
                <a:cubicBezTo>
                  <a:pt x="38480" y="8889"/>
                  <a:pt x="64516" y="28194"/>
                  <a:pt x="82677" y="57784"/>
                </a:cubicBezTo>
                <a:cubicBezTo>
                  <a:pt x="100710" y="87375"/>
                  <a:pt x="109854" y="123062"/>
                  <a:pt x="109854" y="164845"/>
                </a:cubicBezTo>
                <a:cubicBezTo>
                  <a:pt x="109854" y="206882"/>
                  <a:pt x="100838" y="242569"/>
                  <a:pt x="82677" y="272033"/>
                </a:cubicBezTo>
                <a:cubicBezTo>
                  <a:pt x="64642" y="301497"/>
                  <a:pt x="38608" y="320675"/>
                  <a:pt x="4698" y="329564"/>
                </a:cubicBezTo>
                <a:lnTo>
                  <a:pt x="508" y="316229"/>
                </a:lnTo>
                <a:cubicBezTo>
                  <a:pt x="27304" y="307339"/>
                  <a:pt x="47116" y="289686"/>
                  <a:pt x="60197" y="263397"/>
                </a:cubicBezTo>
                <a:cubicBezTo>
                  <a:pt x="73278" y="237108"/>
                  <a:pt x="79755" y="203707"/>
                  <a:pt x="79755" y="163194"/>
                </a:cubicBezTo>
                <a:cubicBezTo>
                  <a:pt x="79755" y="123951"/>
                  <a:pt x="73278" y="91439"/>
                  <a:pt x="60325" y="65531"/>
                </a:cubicBezTo>
                <a:cubicBezTo>
                  <a:pt x="47371" y="39750"/>
                  <a:pt x="27178" y="22351"/>
                  <a:pt x="0" y="13334"/>
                </a:cubicBezTo>
                <a:lnTo>
                  <a:pt x="4698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20034" y="2817495"/>
            <a:ext cx="109854" cy="329564"/>
          </a:xfrm>
          <a:custGeom>
            <a:avLst/>
            <a:gdLst>
              <a:gd name="connsiteX0" fmla="*/ 105155 w 109854"/>
              <a:gd name="connsiteY0" fmla="*/ 0 h 329564"/>
              <a:gd name="connsiteX1" fmla="*/ 109854 w 109854"/>
              <a:gd name="connsiteY1" fmla="*/ 13334 h 329564"/>
              <a:gd name="connsiteX2" fmla="*/ 49656 w 109854"/>
              <a:gd name="connsiteY2" fmla="*/ 65531 h 329564"/>
              <a:gd name="connsiteX3" fmla="*/ 30098 w 109854"/>
              <a:gd name="connsiteY3" fmla="*/ 163194 h 329564"/>
              <a:gd name="connsiteX4" fmla="*/ 49656 w 109854"/>
              <a:gd name="connsiteY4" fmla="*/ 263397 h 329564"/>
              <a:gd name="connsiteX5" fmla="*/ 109346 w 109854"/>
              <a:gd name="connsiteY5" fmla="*/ 316229 h 329564"/>
              <a:gd name="connsiteX6" fmla="*/ 105155 w 109854"/>
              <a:gd name="connsiteY6" fmla="*/ 329564 h 329564"/>
              <a:gd name="connsiteX7" fmla="*/ 27177 w 109854"/>
              <a:gd name="connsiteY7" fmla="*/ 272033 h 329564"/>
              <a:gd name="connsiteX8" fmla="*/ 0 w 109854"/>
              <a:gd name="connsiteY8" fmla="*/ 164845 h 329564"/>
              <a:gd name="connsiteX9" fmla="*/ 27177 w 109854"/>
              <a:gd name="connsiteY9" fmla="*/ 57784 h 329564"/>
              <a:gd name="connsiteX10" fmla="*/ 105155 w 109854"/>
              <a:gd name="connsiteY10" fmla="*/ 0 h 3295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9854" h="329564">
                <a:moveTo>
                  <a:pt x="105155" y="0"/>
                </a:moveTo>
                <a:lnTo>
                  <a:pt x="109854" y="13334"/>
                </a:lnTo>
                <a:cubicBezTo>
                  <a:pt x="82803" y="22351"/>
                  <a:pt x="62610" y="39750"/>
                  <a:pt x="49656" y="65531"/>
                </a:cubicBezTo>
                <a:cubicBezTo>
                  <a:pt x="36575" y="91439"/>
                  <a:pt x="30098" y="123951"/>
                  <a:pt x="30098" y="163194"/>
                </a:cubicBezTo>
                <a:cubicBezTo>
                  <a:pt x="30098" y="203707"/>
                  <a:pt x="36575" y="237108"/>
                  <a:pt x="49656" y="263397"/>
                </a:cubicBezTo>
                <a:cubicBezTo>
                  <a:pt x="62610" y="289686"/>
                  <a:pt x="82550" y="307339"/>
                  <a:pt x="109346" y="316229"/>
                </a:cubicBezTo>
                <a:lnTo>
                  <a:pt x="105155" y="329564"/>
                </a:lnTo>
                <a:cubicBezTo>
                  <a:pt x="71246" y="320675"/>
                  <a:pt x="45211" y="301497"/>
                  <a:pt x="27177" y="272033"/>
                </a:cubicBezTo>
                <a:cubicBezTo>
                  <a:pt x="9016" y="242569"/>
                  <a:pt x="0" y="206882"/>
                  <a:pt x="0" y="164845"/>
                </a:cubicBezTo>
                <a:cubicBezTo>
                  <a:pt x="0" y="123062"/>
                  <a:pt x="9144" y="87375"/>
                  <a:pt x="27177" y="57784"/>
                </a:cubicBezTo>
                <a:cubicBezTo>
                  <a:pt x="45338" y="28194"/>
                  <a:pt x="71373" y="8889"/>
                  <a:pt x="105155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37971" y="3926713"/>
            <a:ext cx="3146805" cy="474471"/>
          </a:xfrm>
          <a:custGeom>
            <a:avLst/>
            <a:gdLst>
              <a:gd name="connsiteX0" fmla="*/ 6350 w 3146805"/>
              <a:gd name="connsiteY0" fmla="*/ 468121 h 474471"/>
              <a:gd name="connsiteX1" fmla="*/ 3140456 w 3146805"/>
              <a:gd name="connsiteY1" fmla="*/ 468121 h 474471"/>
              <a:gd name="connsiteX2" fmla="*/ 3140456 w 3146805"/>
              <a:gd name="connsiteY2" fmla="*/ 6350 h 474471"/>
              <a:gd name="connsiteX3" fmla="*/ 6350 w 3146805"/>
              <a:gd name="connsiteY3" fmla="*/ 6350 h 474471"/>
              <a:gd name="connsiteX4" fmla="*/ 6350 w 3146805"/>
              <a:gd name="connsiteY4" fmla="*/ 468121 h 4744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6805" h="474471">
                <a:moveTo>
                  <a:pt x="6350" y="468121"/>
                </a:moveTo>
                <a:lnTo>
                  <a:pt x="3140456" y="468121"/>
                </a:lnTo>
                <a:lnTo>
                  <a:pt x="3140456" y="6350"/>
                </a:lnTo>
                <a:lnTo>
                  <a:pt x="6350" y="6350"/>
                </a:lnTo>
                <a:lnTo>
                  <a:pt x="6350" y="46812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90600"/>
            <a:ext cx="7366000" cy="342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                <a:tab pos="584200" algn="l"/>
                <a:tab pos="2527300" algn="l"/>
              </a:tabLst>
            </a:pP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Representing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Polynomials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584200" algn="l"/>
                <a:tab pos="25273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Polynomials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were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represented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u="sng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row vectors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584200" algn="l"/>
                <a:tab pos="25273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example,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consider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equation</a:t>
            </a:r>
          </a:p>
          <a:p>
            <a:pPr>
              <a:lnSpc>
                <a:spcPts val="4000"/>
              </a:lnSpc>
              <a:tabLst>
                <a:tab pos="584200" algn="l"/>
                <a:tab pos="2527300" algn="l"/>
              </a:tabLst>
            </a:pPr>
            <a:r>
              <a:rPr lang="en-US" altLang="zh-CN" dirty="0" smtClean="0"/>
              <a:t>		</a:t>
            </a:r>
            <a:r>
              <a:rPr lang="en-US" altLang="zh-CN" sz="28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2𝑥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584200" algn="l"/>
                <a:tab pos="25273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enter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MATLAB,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584200" algn="l"/>
                <a:tab pos="25273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[1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-2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-5];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16200000">
            <a:off x="5486400" y="5092700"/>
            <a:ext cx="190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f(x)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18300" y="63627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42200" y="63627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66100" y="63627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0" y="63627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27700" y="6261100"/>
            <a:ext cx="342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215900" algn="l"/>
              </a:tabLst>
            </a:pPr>
            <a:r>
              <a:rPr lang="en-US" altLang="zh-CN" sz="10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-200</a:t>
            </a:r>
          </a:p>
          <a:p>
            <a:pPr>
              <a:lnSpc>
                <a:spcPts val="700"/>
              </a:lnSpc>
              <a:tabLst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10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65800" y="4978400"/>
            <a:ext cx="2159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152400" algn="l"/>
              </a:tabLst>
            </a:pPr>
            <a:r>
              <a:rPr lang="en-US" altLang="zh-CN" sz="10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600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52400" algn="l"/>
              </a:tabLst>
            </a:pPr>
            <a:r>
              <a:rPr lang="en-US" altLang="zh-CN" sz="10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52400" algn="l"/>
              </a:tabLst>
            </a:pPr>
            <a:r>
              <a:rPr lang="en-US" altLang="zh-CN" sz="10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0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65800" y="4610100"/>
            <a:ext cx="215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76300"/>
            <a:ext cx="7581900" cy="364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177800" algn="l"/>
                <a:tab pos="2425700" algn="l"/>
                <a:tab pos="5143500" algn="l"/>
              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Polynomials: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polyval()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177800" algn="l"/>
                <a:tab pos="2425700" algn="l"/>
                <a:tab pos="51435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Plot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</a:p>
          <a:p>
            <a:pPr>
              <a:lnSpc>
                <a:spcPts val="4000"/>
              </a:lnSpc>
              <a:tabLst>
                <a:tab pos="177800" algn="l"/>
                <a:tab pos="2425700" algn="l"/>
                <a:tab pos="5143500" algn="l"/>
              </a:tabLst>
            </a:pPr>
            <a:r>
              <a:rPr lang="en-US" altLang="zh-CN" dirty="0" smtClean="0"/>
              <a:t>		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9𝑥</a:t>
            </a:r>
            <a:r>
              <a:rPr lang="en-US" altLang="zh-CN" sz="186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–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5𝑥</a:t>
            </a:r>
            <a:r>
              <a:rPr lang="en-US" altLang="zh-CN" sz="186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3𝑥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7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77800" algn="l"/>
                <a:tab pos="2425700" algn="l"/>
                <a:tab pos="5143500" algn="l"/>
              </a:tabLst>
            </a:pPr>
            <a:r>
              <a:rPr lang="en-US" altLang="zh-CN" dirty="0" smtClean="0"/>
              <a:t>	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−2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≤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≤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177800" algn="l"/>
                <a:tab pos="2425700" algn="l"/>
                <a:tab pos="5143500" algn="l"/>
              </a:tabLst>
            </a:pPr>
            <a:r>
              <a:rPr lang="en-US" altLang="zh-CN" dirty="0" smtClean="0"/>
              <a:t>			</a:t>
            </a:r>
            <a:r>
              <a:rPr lang="en-US" altLang="zh-CN" sz="10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1200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77800" algn="l"/>
                <a:tab pos="2425700" algn="l"/>
                <a:tab pos="5143500" algn="l"/>
              </a:tabLst>
            </a:pPr>
            <a:r>
              <a:rPr lang="en-US" altLang="zh-CN" dirty="0" smtClean="0"/>
              <a:t>			</a:t>
            </a:r>
            <a:r>
              <a:rPr lang="en-US" altLang="zh-CN" sz="10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29500" y="65151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2900" y="4457700"/>
            <a:ext cx="2286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[9,-5,3,7];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33700" y="4457700"/>
            <a:ext cx="2120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-2:0.01:5;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2900" y="4787900"/>
            <a:ext cx="4419600" cy="116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polyval(a,x);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plot(x,f,</a:t>
            </a:r>
            <a:r>
              <a:rPr lang="en-US" altLang="zh-CN" sz="1997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'LineWidth'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2);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xlabel(</a:t>
            </a:r>
            <a:r>
              <a:rPr lang="en-US" altLang="zh-CN" sz="1997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'x'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ylabel(</a:t>
            </a:r>
            <a:r>
              <a:rPr lang="en-US" altLang="zh-CN" sz="1997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'f(x)'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set(gca,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'FontSize'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14)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53616" y="4015866"/>
            <a:ext cx="4584700" cy="844042"/>
          </a:xfrm>
          <a:custGeom>
            <a:avLst/>
            <a:gdLst>
              <a:gd name="connsiteX0" fmla="*/ 6350 w 4584700"/>
              <a:gd name="connsiteY0" fmla="*/ 837692 h 844042"/>
              <a:gd name="connsiteX1" fmla="*/ 4578349 w 4584700"/>
              <a:gd name="connsiteY1" fmla="*/ 837692 h 844042"/>
              <a:gd name="connsiteX2" fmla="*/ 4578349 w 4584700"/>
              <a:gd name="connsiteY2" fmla="*/ 6350 h 844042"/>
              <a:gd name="connsiteX3" fmla="*/ 6350 w 4584700"/>
              <a:gd name="connsiteY3" fmla="*/ 6350 h 844042"/>
              <a:gd name="connsiteX4" fmla="*/ 6350 w 4584700"/>
              <a:gd name="connsiteY4" fmla="*/ 837692 h 8440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84700" h="844042">
                <a:moveTo>
                  <a:pt x="6350" y="837692"/>
                </a:moveTo>
                <a:lnTo>
                  <a:pt x="4578349" y="837692"/>
                </a:lnTo>
                <a:lnTo>
                  <a:pt x="4578349" y="6350"/>
                </a:lnTo>
                <a:lnTo>
                  <a:pt x="6350" y="6350"/>
                </a:lnTo>
                <a:lnTo>
                  <a:pt x="6350" y="83769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55141" y="4844160"/>
            <a:ext cx="4583176" cy="474472"/>
          </a:xfrm>
          <a:custGeom>
            <a:avLst/>
            <a:gdLst>
              <a:gd name="connsiteX0" fmla="*/ 6350 w 4583176"/>
              <a:gd name="connsiteY0" fmla="*/ 468122 h 474472"/>
              <a:gd name="connsiteX1" fmla="*/ 4576825 w 4583176"/>
              <a:gd name="connsiteY1" fmla="*/ 468122 h 474472"/>
              <a:gd name="connsiteX2" fmla="*/ 4576825 w 4583176"/>
              <a:gd name="connsiteY2" fmla="*/ 6350 h 474472"/>
              <a:gd name="connsiteX3" fmla="*/ 6350 w 4583176"/>
              <a:gd name="connsiteY3" fmla="*/ 6350 h 474472"/>
              <a:gd name="connsiteX4" fmla="*/ 6350 w 4583176"/>
              <a:gd name="connsiteY4" fmla="*/ 468122 h 4744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83176" h="474472">
                <a:moveTo>
                  <a:pt x="6350" y="468122"/>
                </a:moveTo>
                <a:lnTo>
                  <a:pt x="4576825" y="468122"/>
                </a:lnTo>
                <a:lnTo>
                  <a:pt x="4576825" y="6350"/>
                </a:lnTo>
                <a:lnTo>
                  <a:pt x="6350" y="6350"/>
                </a:lnTo>
                <a:lnTo>
                  <a:pt x="6350" y="46812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39800"/>
            <a:ext cx="7810500" cy="443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66700" algn="l"/>
                <a:tab pos="723900" algn="l"/>
                <a:tab pos="800100" algn="l"/>
              </a:tabLst>
            </a:pP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Differentiation: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polyder()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300"/>
              </a:lnSpc>
              <a:tabLst>
                <a:tab pos="266700" algn="l"/>
                <a:tab pos="723900" algn="l"/>
                <a:tab pos="8001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𝑓(𝑥)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5𝑥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2𝑥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266700" algn="l"/>
                <a:tab pos="723900" algn="l"/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derivative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𝑓′(𝑥)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266700" algn="l"/>
                <a:tab pos="723900" algn="l"/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2384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derivative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3400"/>
              </a:lnSpc>
              <a:tabLst>
                <a:tab pos="266700" algn="l"/>
                <a:tab pos="723900" algn="l"/>
                <a:tab pos="800100" algn="l"/>
              </a:tabLst>
            </a:pPr>
            <a:r>
              <a:rPr lang="en-US" altLang="zh-CN" dirty="0" smtClean="0"/>
              <a:t>		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𝑓′(7)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266700" algn="l"/>
                <a:tab pos="723900" algn="l"/>
                <a:tab pos="8001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p=[5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1];</a:t>
            </a:r>
          </a:p>
          <a:p>
            <a:pPr>
              <a:lnSpc>
                <a:spcPts val="2800"/>
              </a:lnSpc>
              <a:tabLst>
                <a:tab pos="266700" algn="l"/>
                <a:tab pos="723900" algn="l"/>
                <a:tab pos="8001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polyder(p)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266700" algn="l"/>
                <a:tab pos="723900" algn="l"/>
                <a:tab pos="8001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polyval(polyder(p),7)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62700" y="6324600"/>
            <a:ext cx="228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7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21500" y="6324600"/>
            <a:ext cx="1143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7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66000" y="6324600"/>
            <a:ext cx="228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7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962900" y="63246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7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407400" y="6324600"/>
            <a:ext cx="177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7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966200" y="63246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7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02300" y="6223000"/>
            <a:ext cx="342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228600" algn="l"/>
              </a:tabLst>
            </a:pPr>
            <a:r>
              <a:rPr lang="en-US" altLang="zh-CN" sz="107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-800</a:t>
            </a:r>
          </a:p>
          <a:p>
            <a:pPr>
              <a:lnSpc>
                <a:spcPts val="7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07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02300" y="4241800"/>
            <a:ext cx="266700" cy="186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50800" algn="l"/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07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600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50800" algn="l"/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07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50800" algn="l"/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07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50800" algn="l"/>
                <a:tab pos="203200" algn="l"/>
              </a:tabLst>
            </a:pPr>
            <a:r>
              <a:rPr lang="en-US" altLang="zh-CN" dirty="0" smtClean="0"/>
              <a:t>		</a:t>
            </a:r>
            <a:r>
              <a:rPr lang="en-US" altLang="zh-CN" sz="107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50800" algn="l"/>
                <a:tab pos="203200" algn="l"/>
              </a:tabLst>
            </a:pPr>
            <a:r>
              <a:rPr lang="en-US" altLang="zh-CN" sz="107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-200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50800" algn="l"/>
                <a:tab pos="203200" algn="l"/>
              </a:tabLst>
            </a:pPr>
            <a:r>
              <a:rPr lang="en-US" altLang="zh-CN" sz="107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-400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50800" algn="l"/>
                <a:tab pos="203200" algn="l"/>
              </a:tabLst>
            </a:pPr>
            <a:r>
              <a:rPr lang="en-US" altLang="zh-CN" sz="107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-600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67600" y="64770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7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65200"/>
            <a:ext cx="8343900" cy="330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177800" algn="l"/>
                <a:tab pos="520700" algn="l"/>
                <a:tab pos="5207000" algn="l"/>
                <a:tab pos="8153400" algn="l"/>
              </a:tabLst>
            </a:pPr>
            <a:r>
              <a:rPr lang="en-US" altLang="zh-CN" sz="40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77800" algn="l"/>
                <a:tab pos="520700" algn="l"/>
                <a:tab pos="5207000" algn="l"/>
                <a:tab pos="81534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Plot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</a:p>
          <a:p>
            <a:pPr>
              <a:lnSpc>
                <a:spcPts val="4000"/>
              </a:lnSpc>
              <a:tabLst>
                <a:tab pos="177800" algn="l"/>
                <a:tab pos="520700" algn="l"/>
                <a:tab pos="5207000" algn="l"/>
                <a:tab pos="8153400" algn="l"/>
              </a:tabLst>
            </a:pPr>
            <a:r>
              <a:rPr lang="en-US" altLang="zh-CN" dirty="0" smtClean="0"/>
              <a:t>		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𝑓(𝑥)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(5𝑥</a:t>
            </a:r>
            <a:r>
              <a:rPr lang="en-US" altLang="zh-CN" sz="186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7𝑥</a:t>
            </a:r>
            <a:r>
              <a:rPr lang="en-US" altLang="zh-CN" sz="186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5𝑥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10)(4𝑥</a:t>
            </a:r>
            <a:r>
              <a:rPr lang="en-US" altLang="zh-CN" sz="186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12𝑥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77800" algn="l"/>
                <a:tab pos="520700" algn="l"/>
                <a:tab pos="5207000" algn="l"/>
                <a:tab pos="8153400" algn="l"/>
              </a:tabLst>
            </a:pPr>
            <a:r>
              <a:rPr lang="en-US" altLang="zh-CN" dirty="0" smtClean="0"/>
              <a:t>	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derivative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−2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≤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≤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77800" algn="l"/>
                <a:tab pos="520700" algn="l"/>
                <a:tab pos="5207000" algn="l"/>
                <a:tab pos="81534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Hint: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conv()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177800" algn="l"/>
                <a:tab pos="520700" algn="l"/>
                <a:tab pos="5207000" algn="l"/>
                <a:tab pos="8153400" algn="l"/>
              </a:tabLst>
            </a:pPr>
            <a:r>
              <a:rPr lang="en-US" altLang="zh-CN" dirty="0" smtClean="0"/>
              <a:t>			</a:t>
            </a:r>
            <a:r>
              <a:rPr lang="en-US" altLang="zh-CN" sz="107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800</a:t>
            </a:r>
          </a:p>
          <a:p>
            <a:pPr>
              <a:lnSpc>
                <a:spcPts val="1100"/>
              </a:lnSpc>
              <a:tabLst>
                <a:tab pos="177800" algn="l"/>
                <a:tab pos="520700" algn="l"/>
                <a:tab pos="5207000" algn="l"/>
                <a:tab pos="8153400" algn="l"/>
              </a:tabLst>
            </a:pPr>
            <a:r>
              <a:rPr lang="en-US" altLang="zh-CN" dirty="0" smtClean="0"/>
              <a:t>				</a:t>
            </a:r>
            <a:r>
              <a:rPr lang="en-US" altLang="zh-CN" sz="107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f(x)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699500" y="4216400"/>
            <a:ext cx="215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7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f'(x)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30654" y="2314575"/>
            <a:ext cx="109854" cy="329564"/>
          </a:xfrm>
          <a:custGeom>
            <a:avLst/>
            <a:gdLst>
              <a:gd name="connsiteX0" fmla="*/ 4698 w 109854"/>
              <a:gd name="connsiteY0" fmla="*/ 0 h 329564"/>
              <a:gd name="connsiteX1" fmla="*/ 82676 w 109854"/>
              <a:gd name="connsiteY1" fmla="*/ 57785 h 329564"/>
              <a:gd name="connsiteX2" fmla="*/ 109854 w 109854"/>
              <a:gd name="connsiteY2" fmla="*/ 164845 h 329564"/>
              <a:gd name="connsiteX3" fmla="*/ 82676 w 109854"/>
              <a:gd name="connsiteY3" fmla="*/ 272033 h 329564"/>
              <a:gd name="connsiteX4" fmla="*/ 4698 w 109854"/>
              <a:gd name="connsiteY4" fmla="*/ 329564 h 329564"/>
              <a:gd name="connsiteX5" fmla="*/ 507 w 109854"/>
              <a:gd name="connsiteY5" fmla="*/ 316229 h 329564"/>
              <a:gd name="connsiteX6" fmla="*/ 60197 w 109854"/>
              <a:gd name="connsiteY6" fmla="*/ 263398 h 329564"/>
              <a:gd name="connsiteX7" fmla="*/ 79755 w 109854"/>
              <a:gd name="connsiteY7" fmla="*/ 163195 h 329564"/>
              <a:gd name="connsiteX8" fmla="*/ 60325 w 109854"/>
              <a:gd name="connsiteY8" fmla="*/ 65532 h 329564"/>
              <a:gd name="connsiteX9" fmla="*/ 0 w 109854"/>
              <a:gd name="connsiteY9" fmla="*/ 13335 h 329564"/>
              <a:gd name="connsiteX10" fmla="*/ 4698 w 109854"/>
              <a:gd name="connsiteY10" fmla="*/ 0 h 3295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9854" h="329564">
                <a:moveTo>
                  <a:pt x="4698" y="0"/>
                </a:moveTo>
                <a:cubicBezTo>
                  <a:pt x="38480" y="8889"/>
                  <a:pt x="64516" y="28194"/>
                  <a:pt x="82676" y="57785"/>
                </a:cubicBezTo>
                <a:cubicBezTo>
                  <a:pt x="100710" y="87376"/>
                  <a:pt x="109854" y="123063"/>
                  <a:pt x="109854" y="164845"/>
                </a:cubicBezTo>
                <a:cubicBezTo>
                  <a:pt x="109854" y="206882"/>
                  <a:pt x="100838" y="242570"/>
                  <a:pt x="82676" y="272033"/>
                </a:cubicBezTo>
                <a:cubicBezTo>
                  <a:pt x="64642" y="301498"/>
                  <a:pt x="38607" y="320675"/>
                  <a:pt x="4698" y="329564"/>
                </a:cubicBezTo>
                <a:lnTo>
                  <a:pt x="507" y="316229"/>
                </a:lnTo>
                <a:cubicBezTo>
                  <a:pt x="27304" y="307339"/>
                  <a:pt x="47116" y="289686"/>
                  <a:pt x="60197" y="263398"/>
                </a:cubicBezTo>
                <a:cubicBezTo>
                  <a:pt x="73278" y="237108"/>
                  <a:pt x="79755" y="203707"/>
                  <a:pt x="79755" y="163195"/>
                </a:cubicBezTo>
                <a:cubicBezTo>
                  <a:pt x="79755" y="123951"/>
                  <a:pt x="73278" y="91439"/>
                  <a:pt x="60325" y="65532"/>
                </a:cubicBezTo>
                <a:cubicBezTo>
                  <a:pt x="47370" y="39751"/>
                  <a:pt x="27177" y="22351"/>
                  <a:pt x="0" y="13335"/>
                </a:cubicBezTo>
                <a:lnTo>
                  <a:pt x="4698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07058" y="2314575"/>
            <a:ext cx="109855" cy="329564"/>
          </a:xfrm>
          <a:custGeom>
            <a:avLst/>
            <a:gdLst>
              <a:gd name="connsiteX0" fmla="*/ 105156 w 109855"/>
              <a:gd name="connsiteY0" fmla="*/ 0 h 329564"/>
              <a:gd name="connsiteX1" fmla="*/ 109855 w 109855"/>
              <a:gd name="connsiteY1" fmla="*/ 13335 h 329564"/>
              <a:gd name="connsiteX2" fmla="*/ 49656 w 109855"/>
              <a:gd name="connsiteY2" fmla="*/ 65532 h 329564"/>
              <a:gd name="connsiteX3" fmla="*/ 30099 w 109855"/>
              <a:gd name="connsiteY3" fmla="*/ 163195 h 329564"/>
              <a:gd name="connsiteX4" fmla="*/ 49656 w 109855"/>
              <a:gd name="connsiteY4" fmla="*/ 263398 h 329564"/>
              <a:gd name="connsiteX5" fmla="*/ 109346 w 109855"/>
              <a:gd name="connsiteY5" fmla="*/ 316229 h 329564"/>
              <a:gd name="connsiteX6" fmla="*/ 105156 w 109855"/>
              <a:gd name="connsiteY6" fmla="*/ 329564 h 329564"/>
              <a:gd name="connsiteX7" fmla="*/ 27177 w 109855"/>
              <a:gd name="connsiteY7" fmla="*/ 272033 h 329564"/>
              <a:gd name="connsiteX8" fmla="*/ 0 w 109855"/>
              <a:gd name="connsiteY8" fmla="*/ 164845 h 329564"/>
              <a:gd name="connsiteX9" fmla="*/ 27177 w 109855"/>
              <a:gd name="connsiteY9" fmla="*/ 57785 h 329564"/>
              <a:gd name="connsiteX10" fmla="*/ 105156 w 109855"/>
              <a:gd name="connsiteY10" fmla="*/ 0 h 3295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9855" h="329564">
                <a:moveTo>
                  <a:pt x="105156" y="0"/>
                </a:moveTo>
                <a:lnTo>
                  <a:pt x="109855" y="13335"/>
                </a:lnTo>
                <a:cubicBezTo>
                  <a:pt x="82803" y="22351"/>
                  <a:pt x="62611" y="39751"/>
                  <a:pt x="49656" y="65532"/>
                </a:cubicBezTo>
                <a:cubicBezTo>
                  <a:pt x="36575" y="91439"/>
                  <a:pt x="30099" y="123951"/>
                  <a:pt x="30099" y="163195"/>
                </a:cubicBezTo>
                <a:cubicBezTo>
                  <a:pt x="30099" y="203707"/>
                  <a:pt x="36575" y="237108"/>
                  <a:pt x="49656" y="263398"/>
                </a:cubicBezTo>
                <a:cubicBezTo>
                  <a:pt x="62611" y="289686"/>
                  <a:pt x="82549" y="307339"/>
                  <a:pt x="109346" y="316229"/>
                </a:cubicBezTo>
                <a:lnTo>
                  <a:pt x="105156" y="329564"/>
                </a:lnTo>
                <a:cubicBezTo>
                  <a:pt x="71246" y="320675"/>
                  <a:pt x="45212" y="301498"/>
                  <a:pt x="27177" y="272033"/>
                </a:cubicBezTo>
                <a:cubicBezTo>
                  <a:pt x="9016" y="242570"/>
                  <a:pt x="0" y="206882"/>
                  <a:pt x="0" y="164845"/>
                </a:cubicBezTo>
                <a:cubicBezTo>
                  <a:pt x="0" y="123063"/>
                  <a:pt x="9144" y="87376"/>
                  <a:pt x="27177" y="57785"/>
                </a:cubicBezTo>
                <a:cubicBezTo>
                  <a:pt x="45338" y="28194"/>
                  <a:pt x="71374" y="8889"/>
                  <a:pt x="105156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47189" y="3683127"/>
            <a:ext cx="109855" cy="329564"/>
          </a:xfrm>
          <a:custGeom>
            <a:avLst/>
            <a:gdLst>
              <a:gd name="connsiteX0" fmla="*/ 4699 w 109855"/>
              <a:gd name="connsiteY0" fmla="*/ 0 h 329564"/>
              <a:gd name="connsiteX1" fmla="*/ 82677 w 109855"/>
              <a:gd name="connsiteY1" fmla="*/ 57784 h 329564"/>
              <a:gd name="connsiteX2" fmla="*/ 109855 w 109855"/>
              <a:gd name="connsiteY2" fmla="*/ 164845 h 329564"/>
              <a:gd name="connsiteX3" fmla="*/ 82677 w 109855"/>
              <a:gd name="connsiteY3" fmla="*/ 272033 h 329564"/>
              <a:gd name="connsiteX4" fmla="*/ 4699 w 109855"/>
              <a:gd name="connsiteY4" fmla="*/ 329564 h 329564"/>
              <a:gd name="connsiteX5" fmla="*/ 508 w 109855"/>
              <a:gd name="connsiteY5" fmla="*/ 316229 h 329564"/>
              <a:gd name="connsiteX6" fmla="*/ 60198 w 109855"/>
              <a:gd name="connsiteY6" fmla="*/ 263397 h 329564"/>
              <a:gd name="connsiteX7" fmla="*/ 79755 w 109855"/>
              <a:gd name="connsiteY7" fmla="*/ 163194 h 329564"/>
              <a:gd name="connsiteX8" fmla="*/ 60325 w 109855"/>
              <a:gd name="connsiteY8" fmla="*/ 65532 h 329564"/>
              <a:gd name="connsiteX9" fmla="*/ 0 w 109855"/>
              <a:gd name="connsiteY9" fmla="*/ 13334 h 329564"/>
              <a:gd name="connsiteX10" fmla="*/ 4699 w 109855"/>
              <a:gd name="connsiteY10" fmla="*/ 0 h 3295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9855" h="329564">
                <a:moveTo>
                  <a:pt x="4699" y="0"/>
                </a:moveTo>
                <a:cubicBezTo>
                  <a:pt x="38480" y="8889"/>
                  <a:pt x="64516" y="28194"/>
                  <a:pt x="82677" y="57784"/>
                </a:cubicBezTo>
                <a:cubicBezTo>
                  <a:pt x="100711" y="87376"/>
                  <a:pt x="109855" y="123063"/>
                  <a:pt x="109855" y="164845"/>
                </a:cubicBezTo>
                <a:cubicBezTo>
                  <a:pt x="109855" y="206882"/>
                  <a:pt x="100838" y="242569"/>
                  <a:pt x="82677" y="272033"/>
                </a:cubicBezTo>
                <a:cubicBezTo>
                  <a:pt x="64642" y="301497"/>
                  <a:pt x="38608" y="320675"/>
                  <a:pt x="4699" y="329564"/>
                </a:cubicBezTo>
                <a:lnTo>
                  <a:pt x="508" y="316229"/>
                </a:lnTo>
                <a:cubicBezTo>
                  <a:pt x="27305" y="307339"/>
                  <a:pt x="47117" y="289686"/>
                  <a:pt x="60198" y="263397"/>
                </a:cubicBezTo>
                <a:cubicBezTo>
                  <a:pt x="73279" y="237108"/>
                  <a:pt x="79755" y="203707"/>
                  <a:pt x="79755" y="163194"/>
                </a:cubicBezTo>
                <a:cubicBezTo>
                  <a:pt x="79755" y="123951"/>
                  <a:pt x="73279" y="91439"/>
                  <a:pt x="60325" y="65532"/>
                </a:cubicBezTo>
                <a:cubicBezTo>
                  <a:pt x="47370" y="39751"/>
                  <a:pt x="27177" y="22351"/>
                  <a:pt x="0" y="13334"/>
                </a:cubicBezTo>
                <a:lnTo>
                  <a:pt x="4699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23594" y="3683127"/>
            <a:ext cx="109855" cy="329564"/>
          </a:xfrm>
          <a:custGeom>
            <a:avLst/>
            <a:gdLst>
              <a:gd name="connsiteX0" fmla="*/ 105155 w 109855"/>
              <a:gd name="connsiteY0" fmla="*/ 0 h 329564"/>
              <a:gd name="connsiteX1" fmla="*/ 109855 w 109855"/>
              <a:gd name="connsiteY1" fmla="*/ 13334 h 329564"/>
              <a:gd name="connsiteX2" fmla="*/ 49656 w 109855"/>
              <a:gd name="connsiteY2" fmla="*/ 65532 h 329564"/>
              <a:gd name="connsiteX3" fmla="*/ 30098 w 109855"/>
              <a:gd name="connsiteY3" fmla="*/ 163194 h 329564"/>
              <a:gd name="connsiteX4" fmla="*/ 49656 w 109855"/>
              <a:gd name="connsiteY4" fmla="*/ 263397 h 329564"/>
              <a:gd name="connsiteX5" fmla="*/ 109347 w 109855"/>
              <a:gd name="connsiteY5" fmla="*/ 316229 h 329564"/>
              <a:gd name="connsiteX6" fmla="*/ 105155 w 109855"/>
              <a:gd name="connsiteY6" fmla="*/ 329564 h 329564"/>
              <a:gd name="connsiteX7" fmla="*/ 27177 w 109855"/>
              <a:gd name="connsiteY7" fmla="*/ 272033 h 329564"/>
              <a:gd name="connsiteX8" fmla="*/ 0 w 109855"/>
              <a:gd name="connsiteY8" fmla="*/ 164845 h 329564"/>
              <a:gd name="connsiteX9" fmla="*/ 27177 w 109855"/>
              <a:gd name="connsiteY9" fmla="*/ 57784 h 329564"/>
              <a:gd name="connsiteX10" fmla="*/ 105155 w 109855"/>
              <a:gd name="connsiteY10" fmla="*/ 0 h 3295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9855" h="329564">
                <a:moveTo>
                  <a:pt x="105155" y="0"/>
                </a:moveTo>
                <a:lnTo>
                  <a:pt x="109855" y="13334"/>
                </a:lnTo>
                <a:cubicBezTo>
                  <a:pt x="82803" y="22351"/>
                  <a:pt x="62611" y="39751"/>
                  <a:pt x="49656" y="65532"/>
                </a:cubicBezTo>
                <a:cubicBezTo>
                  <a:pt x="36575" y="91439"/>
                  <a:pt x="30098" y="123951"/>
                  <a:pt x="30098" y="163194"/>
                </a:cubicBezTo>
                <a:cubicBezTo>
                  <a:pt x="30098" y="203707"/>
                  <a:pt x="36575" y="237108"/>
                  <a:pt x="49656" y="263397"/>
                </a:cubicBezTo>
                <a:cubicBezTo>
                  <a:pt x="62611" y="289686"/>
                  <a:pt x="82550" y="307339"/>
                  <a:pt x="109347" y="316229"/>
                </a:cubicBezTo>
                <a:lnTo>
                  <a:pt x="105155" y="329564"/>
                </a:lnTo>
                <a:cubicBezTo>
                  <a:pt x="71247" y="320675"/>
                  <a:pt x="45211" y="301497"/>
                  <a:pt x="27177" y="272033"/>
                </a:cubicBezTo>
                <a:cubicBezTo>
                  <a:pt x="9016" y="242569"/>
                  <a:pt x="0" y="206882"/>
                  <a:pt x="0" y="164845"/>
                </a:cubicBezTo>
                <a:cubicBezTo>
                  <a:pt x="0" y="123063"/>
                  <a:pt x="9144" y="87376"/>
                  <a:pt x="27177" y="57784"/>
                </a:cubicBezTo>
                <a:cubicBezTo>
                  <a:pt x="45338" y="28194"/>
                  <a:pt x="71373" y="8889"/>
                  <a:pt x="105155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50185" y="3835908"/>
            <a:ext cx="830580" cy="22859"/>
          </a:xfrm>
          <a:custGeom>
            <a:avLst/>
            <a:gdLst>
              <a:gd name="connsiteX0" fmla="*/ 0 w 830580"/>
              <a:gd name="connsiteY0" fmla="*/ 11429 h 22859"/>
              <a:gd name="connsiteX1" fmla="*/ 830580 w 830580"/>
              <a:gd name="connsiteY1" fmla="*/ 11429 h 22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30580" h="22859">
                <a:moveTo>
                  <a:pt x="0" y="11429"/>
                </a:moveTo>
                <a:lnTo>
                  <a:pt x="830580" y="11429"/>
                </a:lnTo>
              </a:path>
            </a:pathLst>
          </a:custGeom>
          <a:ln w="381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4330700" y="3568700"/>
            <a:ext cx="40386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𝑎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𝑛−1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𝑛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⋯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𝑎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𝑘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01700"/>
            <a:ext cx="7213600" cy="241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177800" algn="l"/>
                <a:tab pos="812800" algn="l"/>
              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Integration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177800" algn="l"/>
                <a:tab pos="8128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                <a:tab pos="177800" algn="l"/>
                <a:tab pos="812800" algn="l"/>
              </a:tabLst>
            </a:pPr>
            <a:r>
              <a:rPr lang="en-US" altLang="zh-CN" dirty="0" smtClean="0"/>
              <a:t>		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𝑎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𝑛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𝑛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𝑎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𝑛−1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𝑛−1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⋯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𝑎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𝑎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177800" algn="l"/>
                <a:tab pos="812800" algn="l"/>
              </a:tabLst>
            </a:pPr>
            <a:r>
              <a:rPr lang="en-US" altLang="zh-CN" dirty="0" smtClean="0"/>
              <a:t>	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integration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79500" y="3619500"/>
            <a:ext cx="10541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47900" y="3365500"/>
            <a:ext cx="8255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  <a:p>
            <a:pPr>
              <a:lnSpc>
                <a:spcPts val="3900"/>
              </a:lnSpc>
              <a:tabLst>
                <a:tab pos="317500" algn="l"/>
              </a:tabLst>
            </a:pP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𝑛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36900" y="3619500"/>
            <a:ext cx="571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𝑎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𝑛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33800" y="3581400"/>
            <a:ext cx="508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𝑛+1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73600" y="3365500"/>
            <a:ext cx="2032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2" u="sng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  <a:p>
            <a:pPr>
              <a:lnSpc>
                <a:spcPts val="3900"/>
              </a:lnSpc>
              <a:tabLst>
							</a:tabLst>
            </a:pP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𝑛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4686300"/>
            <a:ext cx="67437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calculate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MATLAB?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53616" y="4503546"/>
            <a:ext cx="4584700" cy="844042"/>
          </a:xfrm>
          <a:custGeom>
            <a:avLst/>
            <a:gdLst>
              <a:gd name="connsiteX0" fmla="*/ 6350 w 4584700"/>
              <a:gd name="connsiteY0" fmla="*/ 837692 h 844042"/>
              <a:gd name="connsiteX1" fmla="*/ 4578349 w 4584700"/>
              <a:gd name="connsiteY1" fmla="*/ 837692 h 844042"/>
              <a:gd name="connsiteX2" fmla="*/ 4578349 w 4584700"/>
              <a:gd name="connsiteY2" fmla="*/ 6350 h 844042"/>
              <a:gd name="connsiteX3" fmla="*/ 6350 w 4584700"/>
              <a:gd name="connsiteY3" fmla="*/ 6350 h 844042"/>
              <a:gd name="connsiteX4" fmla="*/ 6350 w 4584700"/>
              <a:gd name="connsiteY4" fmla="*/ 837692 h 8440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84700" h="844042">
                <a:moveTo>
                  <a:pt x="6350" y="837692"/>
                </a:moveTo>
                <a:lnTo>
                  <a:pt x="4578349" y="837692"/>
                </a:lnTo>
                <a:lnTo>
                  <a:pt x="4578349" y="6350"/>
                </a:lnTo>
                <a:lnTo>
                  <a:pt x="6350" y="6350"/>
                </a:lnTo>
                <a:lnTo>
                  <a:pt x="6350" y="83769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53616" y="5337936"/>
            <a:ext cx="4584700" cy="473709"/>
          </a:xfrm>
          <a:custGeom>
            <a:avLst/>
            <a:gdLst>
              <a:gd name="connsiteX0" fmla="*/ 6350 w 4584700"/>
              <a:gd name="connsiteY0" fmla="*/ 467359 h 473709"/>
              <a:gd name="connsiteX1" fmla="*/ 4578349 w 4584700"/>
              <a:gd name="connsiteY1" fmla="*/ 467359 h 473709"/>
              <a:gd name="connsiteX2" fmla="*/ 4578349 w 4584700"/>
              <a:gd name="connsiteY2" fmla="*/ 6350 h 473709"/>
              <a:gd name="connsiteX3" fmla="*/ 6350 w 4584700"/>
              <a:gd name="connsiteY3" fmla="*/ 6350 h 473709"/>
              <a:gd name="connsiteX4" fmla="*/ 6350 w 4584700"/>
              <a:gd name="connsiteY4" fmla="*/ 467359 h 4737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84700" h="473709">
                <a:moveTo>
                  <a:pt x="6350" y="467359"/>
                </a:moveTo>
                <a:lnTo>
                  <a:pt x="4578349" y="467359"/>
                </a:lnTo>
                <a:lnTo>
                  <a:pt x="4578349" y="6350"/>
                </a:lnTo>
                <a:lnTo>
                  <a:pt x="6350" y="6350"/>
                </a:lnTo>
                <a:lnTo>
                  <a:pt x="6350" y="46735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00100"/>
            <a:ext cx="7645400" cy="130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Integration: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polyint()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100"/>
              </a:lnSpc>
              <a:tabLst>
							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𝑓(𝑥)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5𝑥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2𝑥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2800" y="2349500"/>
            <a:ext cx="58293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integral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23100" y="2260600"/>
            <a:ext cx="14224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𝑓(𝑥)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2800" y="2921000"/>
            <a:ext cx="7531100" cy="288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457200" algn="l"/>
                <a:tab pos="533400" algn="l"/>
                <a:tab pos="723900" algn="l"/>
              </a:tabLst>
            </a:pPr>
            <a:r>
              <a:rPr lang="en-US" altLang="zh-CN" dirty="0" smtClean="0"/>
              <a:t>	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constant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3?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457200" algn="l"/>
                <a:tab pos="533400" algn="l"/>
                <a:tab pos="7239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derivative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3400"/>
              </a:lnSpc>
              <a:tabLst>
                <a:tab pos="457200" algn="l"/>
                <a:tab pos="533400" algn="l"/>
                <a:tab pos="723900" algn="l"/>
              </a:tabLst>
            </a:pPr>
            <a:r>
              <a:rPr lang="en-US" altLang="zh-CN" dirty="0" smtClean="0"/>
              <a:t>			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𝑓(7)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457200" algn="l"/>
                <a:tab pos="533400" algn="l"/>
                <a:tab pos="7239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p=[5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1];</a:t>
            </a:r>
          </a:p>
          <a:p>
            <a:pPr>
              <a:lnSpc>
                <a:spcPts val="2800"/>
              </a:lnSpc>
              <a:tabLst>
                <a:tab pos="457200" algn="l"/>
                <a:tab pos="533400" algn="l"/>
                <a:tab pos="7239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polyint(p,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457200" algn="l"/>
                <a:tab pos="533400" algn="l"/>
                <a:tab pos="7239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polyval(polyint(p,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3),7)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