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	<Relationship Id="rId4" Type="http://schemas.openxmlformats.org/officeDocument/2006/relationships/image" Target="../media/image11.jpeg" />
	<Relationship Id="rId5" Type="http://schemas.openxmlformats.org/officeDocument/2006/relationships/image" Target="../media/image12.jpeg" />
	<Relationship Id="rId6" Type="http://schemas.openxmlformats.org/officeDocument/2006/relationships/image" Target="../media/image13.jpeg" />
	<Relationship Id="rId7" Type="http://schemas.openxmlformats.org/officeDocument/2006/relationships/image" Target="../media/image14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image" Target="../media/image17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2082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solvers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519" y="2434082"/>
            <a:ext cx="1463167" cy="1005839"/>
          </a:xfrm>
          <a:custGeom>
            <a:avLst/>
            <a:gdLst>
              <a:gd name="connsiteX0" fmla="*/ 0 w 1463167"/>
              <a:gd name="connsiteY0" fmla="*/ 1005839 h 1005839"/>
              <a:gd name="connsiteX1" fmla="*/ 1463167 w 1463167"/>
              <a:gd name="connsiteY1" fmla="*/ 1005839 h 1005839"/>
              <a:gd name="connsiteX2" fmla="*/ 1463167 w 1463167"/>
              <a:gd name="connsiteY2" fmla="*/ 0 h 1005839"/>
              <a:gd name="connsiteX3" fmla="*/ 0 w 1463167"/>
              <a:gd name="connsiteY3" fmla="*/ 0 h 1005839"/>
              <a:gd name="connsiteX4" fmla="*/ 0 w 1463167"/>
              <a:gd name="connsiteY4" fmla="*/ 1005839 h 1005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3167" h="1005839">
                <a:moveTo>
                  <a:pt x="0" y="1005839"/>
                </a:moveTo>
                <a:lnTo>
                  <a:pt x="1463167" y="1005839"/>
                </a:lnTo>
                <a:lnTo>
                  <a:pt x="1463167" y="0"/>
                </a:lnTo>
                <a:lnTo>
                  <a:pt x="0" y="0"/>
                </a:lnTo>
                <a:lnTo>
                  <a:pt x="0" y="10058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86763" y="2434082"/>
            <a:ext cx="3516884" cy="1005839"/>
          </a:xfrm>
          <a:custGeom>
            <a:avLst/>
            <a:gdLst>
              <a:gd name="connsiteX0" fmla="*/ 0 w 3516884"/>
              <a:gd name="connsiteY0" fmla="*/ 1005839 h 1005839"/>
              <a:gd name="connsiteX1" fmla="*/ 3516883 w 3516884"/>
              <a:gd name="connsiteY1" fmla="*/ 1005839 h 1005839"/>
              <a:gd name="connsiteX2" fmla="*/ 3516883 w 3516884"/>
              <a:gd name="connsiteY2" fmla="*/ 0 h 1005839"/>
              <a:gd name="connsiteX3" fmla="*/ 0 w 3516884"/>
              <a:gd name="connsiteY3" fmla="*/ 0 h 1005839"/>
              <a:gd name="connsiteX4" fmla="*/ 0 w 3516884"/>
              <a:gd name="connsiteY4" fmla="*/ 1005839 h 1005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6884" h="1005839">
                <a:moveTo>
                  <a:pt x="0" y="1005839"/>
                </a:moveTo>
                <a:lnTo>
                  <a:pt x="3516883" y="1005839"/>
                </a:lnTo>
                <a:lnTo>
                  <a:pt x="3516883" y="0"/>
                </a:lnTo>
                <a:lnTo>
                  <a:pt x="0" y="0"/>
                </a:lnTo>
                <a:lnTo>
                  <a:pt x="0" y="10058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3646" y="2434082"/>
            <a:ext cx="3516884" cy="1005839"/>
          </a:xfrm>
          <a:custGeom>
            <a:avLst/>
            <a:gdLst>
              <a:gd name="connsiteX0" fmla="*/ 0 w 3516884"/>
              <a:gd name="connsiteY0" fmla="*/ 1005839 h 1005839"/>
              <a:gd name="connsiteX1" fmla="*/ 3516884 w 3516884"/>
              <a:gd name="connsiteY1" fmla="*/ 1005839 h 1005839"/>
              <a:gd name="connsiteX2" fmla="*/ 3516884 w 3516884"/>
              <a:gd name="connsiteY2" fmla="*/ 0 h 1005839"/>
              <a:gd name="connsiteX3" fmla="*/ 0 w 3516884"/>
              <a:gd name="connsiteY3" fmla="*/ 0 h 1005839"/>
              <a:gd name="connsiteX4" fmla="*/ 0 w 3516884"/>
              <a:gd name="connsiteY4" fmla="*/ 1005839 h 1005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6884" h="1005839">
                <a:moveTo>
                  <a:pt x="0" y="1005839"/>
                </a:moveTo>
                <a:lnTo>
                  <a:pt x="3516884" y="1005839"/>
                </a:lnTo>
                <a:lnTo>
                  <a:pt x="3516884" y="0"/>
                </a:lnTo>
                <a:lnTo>
                  <a:pt x="0" y="0"/>
                </a:lnTo>
                <a:lnTo>
                  <a:pt x="0" y="10058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69" y="2427732"/>
            <a:ext cx="8509711" cy="25400"/>
          </a:xfrm>
          <a:custGeom>
            <a:avLst/>
            <a:gdLst>
              <a:gd name="connsiteX0" fmla="*/ 6350 w 8509711"/>
              <a:gd name="connsiteY0" fmla="*/ 6350 h 25400"/>
              <a:gd name="connsiteX1" fmla="*/ 8503361 w 85097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9711" h="25400">
                <a:moveTo>
                  <a:pt x="6350" y="6350"/>
                </a:moveTo>
                <a:lnTo>
                  <a:pt x="8503361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69" y="1970532"/>
            <a:ext cx="8509711" cy="25400"/>
          </a:xfrm>
          <a:custGeom>
            <a:avLst/>
            <a:gdLst>
              <a:gd name="connsiteX0" fmla="*/ 6350 w 8509711"/>
              <a:gd name="connsiteY0" fmla="*/ 6350 h 25400"/>
              <a:gd name="connsiteX1" fmla="*/ 8503361 w 85097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9711" h="25400">
                <a:moveTo>
                  <a:pt x="6350" y="6350"/>
                </a:moveTo>
                <a:lnTo>
                  <a:pt x="8503361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69" y="4744211"/>
            <a:ext cx="8509711" cy="25400"/>
          </a:xfrm>
          <a:custGeom>
            <a:avLst/>
            <a:gdLst>
              <a:gd name="connsiteX0" fmla="*/ 6350 w 8509711"/>
              <a:gd name="connsiteY0" fmla="*/ 6350 h 25400"/>
              <a:gd name="connsiteX1" fmla="*/ 8503361 w 85097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9711" h="25400">
                <a:moveTo>
                  <a:pt x="6350" y="6350"/>
                </a:moveTo>
                <a:lnTo>
                  <a:pt x="8503361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4635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2108200"/>
            <a:ext cx="1714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2108200"/>
            <a:ext cx="214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527300"/>
            <a:ext cx="8280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460500" algn="l"/>
                <a:tab pos="17526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Analytical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can't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solved</a:t>
            </a:r>
          </a:p>
          <a:p>
            <a:pPr>
              <a:lnSpc>
                <a:spcPts val="1900"/>
              </a:lnSpc>
              <a:tabLst>
                <a:tab pos="14605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intuit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overly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</a:p>
          <a:p>
            <a:pPr>
              <a:lnSpc>
                <a:spcPts val="2300"/>
              </a:lnSpc>
              <a:tabLst>
                <a:tab pos="14605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568700"/>
            <a:ext cx="113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543300"/>
            <a:ext cx="2667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3517900"/>
            <a:ext cx="3009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deeper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73" y="3756405"/>
            <a:ext cx="8131047" cy="1766823"/>
          </a:xfrm>
          <a:custGeom>
            <a:avLst/>
            <a:gdLst>
              <a:gd name="connsiteX0" fmla="*/ 6350 w 8131047"/>
              <a:gd name="connsiteY0" fmla="*/ 1760473 h 1766823"/>
              <a:gd name="connsiteX1" fmla="*/ 8124697 w 8131047"/>
              <a:gd name="connsiteY1" fmla="*/ 1760473 h 1766823"/>
              <a:gd name="connsiteX2" fmla="*/ 8124697 w 8131047"/>
              <a:gd name="connsiteY2" fmla="*/ 6350 h 1766823"/>
              <a:gd name="connsiteX3" fmla="*/ 6350 w 8131047"/>
              <a:gd name="connsiteY3" fmla="*/ 6350 h 1766823"/>
              <a:gd name="connsiteX4" fmla="*/ 6350 w 8131047"/>
              <a:gd name="connsiteY4" fmla="*/ 1760473 h 1766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1047" h="1766823">
                <a:moveTo>
                  <a:pt x="6350" y="1760473"/>
                </a:moveTo>
                <a:lnTo>
                  <a:pt x="8124697" y="1760473"/>
                </a:lnTo>
                <a:lnTo>
                  <a:pt x="8124697" y="6350"/>
                </a:lnTo>
                <a:lnTo>
                  <a:pt x="6350" y="6350"/>
                </a:lnTo>
                <a:lnTo>
                  <a:pt x="6350" y="1760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80645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52400" algn="l"/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@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52400" algn="l"/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52400" algn="l"/>
                <a:tab pos="1778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33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xy_plot(input,x)</a:t>
            </a:r>
          </a:p>
          <a:p>
            <a:pPr>
              <a:lnSpc>
                <a:spcPts val="21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xy_plot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receives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plots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that</a:t>
            </a:r>
          </a:p>
          <a:p>
            <a:pPr>
              <a:lnSpc>
                <a:spcPts val="21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100"/>
              </a:lnSpc>
              <a:tabLst>
                <a:tab pos="152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input(x);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'r--'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9149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4914900"/>
            <a:ext cx="299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ylabel(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'function(x)'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19700"/>
            <a:ext cx="5981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xy_plot(@sin,0:0.01:2*pi);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241300" y="44450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function(x)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4813300" y="44450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5118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57531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374900"/>
            <a:ext cx="39624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xy_plot(@sin,0:0.01:2*pi);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17500" algn="l"/>
                <a:tab pos="342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5969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645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58293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5753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2349500"/>
            <a:ext cx="41148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55600" algn="l"/>
                <a:tab pos="444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xy_plot(@atan,0:0.01:2*pi);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55600" algn="l"/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55600" algn="l"/>
                <a:tab pos="444500" algn="l"/>
              </a:tabLst>
            </a:pPr>
            <a:r>
              <a:rPr lang="en-US" altLang="zh-CN" dirty="0" smtClean="0"/>
              <a:t>	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55600" algn="l"/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59690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4007" y="2740025"/>
            <a:ext cx="93979" cy="282321"/>
          </a:xfrm>
          <a:custGeom>
            <a:avLst/>
            <a:gdLst>
              <a:gd name="connsiteX0" fmla="*/ 3936 w 93979"/>
              <a:gd name="connsiteY0" fmla="*/ 0 h 282321"/>
              <a:gd name="connsiteX1" fmla="*/ 70738 w 93979"/>
              <a:gd name="connsiteY1" fmla="*/ 49402 h 282321"/>
              <a:gd name="connsiteX2" fmla="*/ 93979 w 93979"/>
              <a:gd name="connsiteY2" fmla="*/ 141223 h 282321"/>
              <a:gd name="connsiteX3" fmla="*/ 70738 w 93979"/>
              <a:gd name="connsiteY3" fmla="*/ 232917 h 282321"/>
              <a:gd name="connsiteX4" fmla="*/ 3936 w 93979"/>
              <a:gd name="connsiteY4" fmla="*/ 282320 h 282321"/>
              <a:gd name="connsiteX5" fmla="*/ 380 w 93979"/>
              <a:gd name="connsiteY5" fmla="*/ 270764 h 282321"/>
              <a:gd name="connsiteX6" fmla="*/ 51561 w 93979"/>
              <a:gd name="connsiteY6" fmla="*/ 225551 h 282321"/>
              <a:gd name="connsiteX7" fmla="*/ 68198 w 93979"/>
              <a:gd name="connsiteY7" fmla="*/ 139700 h 282321"/>
              <a:gd name="connsiteX8" fmla="*/ 51561 w 93979"/>
              <a:gd name="connsiteY8" fmla="*/ 56133 h 282321"/>
              <a:gd name="connsiteX9" fmla="*/ 0 w 93979"/>
              <a:gd name="connsiteY9" fmla="*/ 11429 h 282321"/>
              <a:gd name="connsiteX10" fmla="*/ 3936 w 93979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79" h="282321">
                <a:moveTo>
                  <a:pt x="3936" y="0"/>
                </a:moveTo>
                <a:cubicBezTo>
                  <a:pt x="32892" y="7620"/>
                  <a:pt x="55117" y="24129"/>
                  <a:pt x="70738" y="49402"/>
                </a:cubicBezTo>
                <a:cubicBezTo>
                  <a:pt x="86232" y="74802"/>
                  <a:pt x="93979" y="105410"/>
                  <a:pt x="93979" y="141223"/>
                </a:cubicBezTo>
                <a:cubicBezTo>
                  <a:pt x="93979" y="177164"/>
                  <a:pt x="86232" y="207645"/>
                  <a:pt x="70738" y="232917"/>
                </a:cubicBezTo>
                <a:cubicBezTo>
                  <a:pt x="55244" y="258191"/>
                  <a:pt x="33019" y="274701"/>
                  <a:pt x="3936" y="282320"/>
                </a:cubicBezTo>
                <a:lnTo>
                  <a:pt x="380" y="270764"/>
                </a:lnTo>
                <a:cubicBezTo>
                  <a:pt x="23367" y="263144"/>
                  <a:pt x="40385" y="248157"/>
                  <a:pt x="51561" y="225551"/>
                </a:cubicBezTo>
                <a:cubicBezTo>
                  <a:pt x="62610" y="203073"/>
                  <a:pt x="68198" y="174370"/>
                  <a:pt x="68198" y="139700"/>
                </a:cubicBezTo>
                <a:cubicBezTo>
                  <a:pt x="68198" y="106172"/>
                  <a:pt x="62738" y="78358"/>
                  <a:pt x="51561" y="56133"/>
                </a:cubicBezTo>
                <a:cubicBezTo>
                  <a:pt x="40513" y="33908"/>
                  <a:pt x="23241" y="19050"/>
                  <a:pt x="0" y="11429"/>
                </a:cubicBezTo>
                <a:lnTo>
                  <a:pt x="393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7908" y="2740025"/>
            <a:ext cx="94107" cy="282321"/>
          </a:xfrm>
          <a:custGeom>
            <a:avLst/>
            <a:gdLst>
              <a:gd name="connsiteX0" fmla="*/ 90042 w 94107"/>
              <a:gd name="connsiteY0" fmla="*/ 0 h 282321"/>
              <a:gd name="connsiteX1" fmla="*/ 94107 w 94107"/>
              <a:gd name="connsiteY1" fmla="*/ 11429 h 282321"/>
              <a:gd name="connsiteX2" fmla="*/ 42545 w 94107"/>
              <a:gd name="connsiteY2" fmla="*/ 56133 h 282321"/>
              <a:gd name="connsiteX3" fmla="*/ 25780 w 94107"/>
              <a:gd name="connsiteY3" fmla="*/ 139700 h 282321"/>
              <a:gd name="connsiteX4" fmla="*/ 42545 w 94107"/>
              <a:gd name="connsiteY4" fmla="*/ 225551 h 282321"/>
              <a:gd name="connsiteX5" fmla="*/ 93598 w 94107"/>
              <a:gd name="connsiteY5" fmla="*/ 270764 h 282321"/>
              <a:gd name="connsiteX6" fmla="*/ 90042 w 94107"/>
              <a:gd name="connsiteY6" fmla="*/ 282320 h 282321"/>
              <a:gd name="connsiteX7" fmla="*/ 23241 w 94107"/>
              <a:gd name="connsiteY7" fmla="*/ 232917 h 282321"/>
              <a:gd name="connsiteX8" fmla="*/ 0 w 94107"/>
              <a:gd name="connsiteY8" fmla="*/ 141223 h 282321"/>
              <a:gd name="connsiteX9" fmla="*/ 23241 w 94107"/>
              <a:gd name="connsiteY9" fmla="*/ 49402 h 282321"/>
              <a:gd name="connsiteX10" fmla="*/ 90042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2" y="0"/>
                </a:moveTo>
                <a:lnTo>
                  <a:pt x="94107" y="11429"/>
                </a:lnTo>
                <a:cubicBezTo>
                  <a:pt x="70866" y="19050"/>
                  <a:pt x="53594" y="33908"/>
                  <a:pt x="42545" y="56133"/>
                </a:cubicBezTo>
                <a:cubicBezTo>
                  <a:pt x="31369" y="78358"/>
                  <a:pt x="25780" y="106172"/>
                  <a:pt x="25780" y="139700"/>
                </a:cubicBezTo>
                <a:cubicBezTo>
                  <a:pt x="25780" y="174370"/>
                  <a:pt x="31369" y="203073"/>
                  <a:pt x="42545" y="225551"/>
                </a:cubicBezTo>
                <a:cubicBezTo>
                  <a:pt x="53594" y="248157"/>
                  <a:pt x="70739" y="263144"/>
                  <a:pt x="93598" y="270764"/>
                </a:cubicBezTo>
                <a:lnTo>
                  <a:pt x="90042" y="282320"/>
                </a:lnTo>
                <a:cubicBezTo>
                  <a:pt x="60960" y="274701"/>
                  <a:pt x="38735" y="258191"/>
                  <a:pt x="23241" y="232917"/>
                </a:cubicBezTo>
                <a:cubicBezTo>
                  <a:pt x="7747" y="207645"/>
                  <a:pt x="0" y="177164"/>
                  <a:pt x="0" y="141223"/>
                </a:cubicBezTo>
                <a:cubicBezTo>
                  <a:pt x="0" y="105410"/>
                  <a:pt x="7747" y="74802"/>
                  <a:pt x="23241" y="49402"/>
                </a:cubicBezTo>
                <a:cubicBezTo>
                  <a:pt x="38861" y="24129"/>
                  <a:pt x="61086" y="7620"/>
                  <a:pt x="9004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3367785"/>
            <a:ext cx="5413755" cy="719835"/>
          </a:xfrm>
          <a:custGeom>
            <a:avLst/>
            <a:gdLst>
              <a:gd name="connsiteX0" fmla="*/ 6350 w 5413755"/>
              <a:gd name="connsiteY0" fmla="*/ 713485 h 719835"/>
              <a:gd name="connsiteX1" fmla="*/ 5407405 w 5413755"/>
              <a:gd name="connsiteY1" fmla="*/ 713485 h 719835"/>
              <a:gd name="connsiteX2" fmla="*/ 5407405 w 5413755"/>
              <a:gd name="connsiteY2" fmla="*/ 6350 h 719835"/>
              <a:gd name="connsiteX3" fmla="*/ 6350 w 5413755"/>
              <a:gd name="connsiteY3" fmla="*/ 6350 h 719835"/>
              <a:gd name="connsiteX4" fmla="*/ 6350 w 5413755"/>
              <a:gd name="connsiteY4" fmla="*/ 713485 h 719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3755" h="719835">
                <a:moveTo>
                  <a:pt x="6350" y="713485"/>
                </a:moveTo>
                <a:lnTo>
                  <a:pt x="5407405" y="713485"/>
                </a:lnTo>
                <a:lnTo>
                  <a:pt x="5407405" y="6350"/>
                </a:lnTo>
                <a:lnTo>
                  <a:pt x="6350" y="6350"/>
                </a:lnTo>
                <a:lnTo>
                  <a:pt x="6350" y="713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3975100"/>
            <a:ext cx="1397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975100"/>
            <a:ext cx="901700" cy="67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59690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68300" algn="l"/>
                <a:tab pos="2070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fsolve()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68300" algn="l"/>
                <a:tab pos="20701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68300" algn="l"/>
                <a:tab pos="20701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68300" algn="l"/>
                <a:tab pos="20701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1.2𝑥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0.3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68300" algn="l"/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(1.2*x+0.3+x*sin(x));</a:t>
            </a:r>
          </a:p>
          <a:p>
            <a:pPr>
              <a:lnSpc>
                <a:spcPts val="2300"/>
              </a:lnSpc>
              <a:tabLst>
                <a:tab pos="368300" algn="l"/>
                <a:tab pos="207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fsolve(f2,0)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4813300"/>
            <a:ext cx="2324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4813300"/>
            <a:ext cx="1600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guess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3503" y="2407792"/>
            <a:ext cx="93979" cy="282321"/>
          </a:xfrm>
          <a:custGeom>
            <a:avLst/>
            <a:gdLst>
              <a:gd name="connsiteX0" fmla="*/ 3936 w 93979"/>
              <a:gd name="connsiteY0" fmla="*/ 0 h 282321"/>
              <a:gd name="connsiteX1" fmla="*/ 70738 w 93979"/>
              <a:gd name="connsiteY1" fmla="*/ 49402 h 282321"/>
              <a:gd name="connsiteX2" fmla="*/ 93979 w 93979"/>
              <a:gd name="connsiteY2" fmla="*/ 141224 h 282321"/>
              <a:gd name="connsiteX3" fmla="*/ 70738 w 93979"/>
              <a:gd name="connsiteY3" fmla="*/ 232917 h 282321"/>
              <a:gd name="connsiteX4" fmla="*/ 3936 w 93979"/>
              <a:gd name="connsiteY4" fmla="*/ 282321 h 282321"/>
              <a:gd name="connsiteX5" fmla="*/ 380 w 93979"/>
              <a:gd name="connsiteY5" fmla="*/ 270764 h 282321"/>
              <a:gd name="connsiteX6" fmla="*/ 51561 w 93979"/>
              <a:gd name="connsiteY6" fmla="*/ 225552 h 282321"/>
              <a:gd name="connsiteX7" fmla="*/ 68198 w 93979"/>
              <a:gd name="connsiteY7" fmla="*/ 139700 h 282321"/>
              <a:gd name="connsiteX8" fmla="*/ 51561 w 93979"/>
              <a:gd name="connsiteY8" fmla="*/ 56133 h 282321"/>
              <a:gd name="connsiteX9" fmla="*/ 0 w 93979"/>
              <a:gd name="connsiteY9" fmla="*/ 11430 h 282321"/>
              <a:gd name="connsiteX10" fmla="*/ 3936 w 93979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3979" h="282321">
                <a:moveTo>
                  <a:pt x="3936" y="0"/>
                </a:moveTo>
                <a:cubicBezTo>
                  <a:pt x="32892" y="7620"/>
                  <a:pt x="55117" y="24130"/>
                  <a:pt x="70738" y="49402"/>
                </a:cubicBezTo>
                <a:cubicBezTo>
                  <a:pt x="86232" y="74802"/>
                  <a:pt x="93979" y="105410"/>
                  <a:pt x="93979" y="141224"/>
                </a:cubicBezTo>
                <a:cubicBezTo>
                  <a:pt x="93979" y="177164"/>
                  <a:pt x="86232" y="207645"/>
                  <a:pt x="70738" y="232917"/>
                </a:cubicBezTo>
                <a:cubicBezTo>
                  <a:pt x="55244" y="258191"/>
                  <a:pt x="33019" y="274701"/>
                  <a:pt x="3936" y="282321"/>
                </a:cubicBezTo>
                <a:lnTo>
                  <a:pt x="380" y="270764"/>
                </a:lnTo>
                <a:cubicBezTo>
                  <a:pt x="23367" y="263144"/>
                  <a:pt x="40385" y="248158"/>
                  <a:pt x="51561" y="225552"/>
                </a:cubicBezTo>
                <a:cubicBezTo>
                  <a:pt x="62610" y="203073"/>
                  <a:pt x="68198" y="174371"/>
                  <a:pt x="68198" y="139700"/>
                </a:cubicBezTo>
                <a:cubicBezTo>
                  <a:pt x="68198" y="106172"/>
                  <a:pt x="62737" y="78358"/>
                  <a:pt x="51561" y="56133"/>
                </a:cubicBezTo>
                <a:cubicBezTo>
                  <a:pt x="40512" y="33908"/>
                  <a:pt x="23240" y="19050"/>
                  <a:pt x="0" y="11430"/>
                </a:cubicBezTo>
                <a:lnTo>
                  <a:pt x="393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9369" y="2407792"/>
            <a:ext cx="94107" cy="282321"/>
          </a:xfrm>
          <a:custGeom>
            <a:avLst/>
            <a:gdLst>
              <a:gd name="connsiteX0" fmla="*/ 90042 w 94107"/>
              <a:gd name="connsiteY0" fmla="*/ 0 h 282321"/>
              <a:gd name="connsiteX1" fmla="*/ 94107 w 94107"/>
              <a:gd name="connsiteY1" fmla="*/ 11430 h 282321"/>
              <a:gd name="connsiteX2" fmla="*/ 42545 w 94107"/>
              <a:gd name="connsiteY2" fmla="*/ 56133 h 282321"/>
              <a:gd name="connsiteX3" fmla="*/ 25780 w 94107"/>
              <a:gd name="connsiteY3" fmla="*/ 139700 h 282321"/>
              <a:gd name="connsiteX4" fmla="*/ 42545 w 94107"/>
              <a:gd name="connsiteY4" fmla="*/ 225552 h 282321"/>
              <a:gd name="connsiteX5" fmla="*/ 93598 w 94107"/>
              <a:gd name="connsiteY5" fmla="*/ 270764 h 282321"/>
              <a:gd name="connsiteX6" fmla="*/ 90042 w 94107"/>
              <a:gd name="connsiteY6" fmla="*/ 282321 h 282321"/>
              <a:gd name="connsiteX7" fmla="*/ 23241 w 94107"/>
              <a:gd name="connsiteY7" fmla="*/ 232917 h 282321"/>
              <a:gd name="connsiteX8" fmla="*/ 0 w 94107"/>
              <a:gd name="connsiteY8" fmla="*/ 141224 h 282321"/>
              <a:gd name="connsiteX9" fmla="*/ 23241 w 94107"/>
              <a:gd name="connsiteY9" fmla="*/ 49402 h 282321"/>
              <a:gd name="connsiteX10" fmla="*/ 90042 w 94107"/>
              <a:gd name="connsiteY10" fmla="*/ 0 h 28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4107" h="282321">
                <a:moveTo>
                  <a:pt x="90042" y="0"/>
                </a:moveTo>
                <a:lnTo>
                  <a:pt x="94107" y="11430"/>
                </a:lnTo>
                <a:cubicBezTo>
                  <a:pt x="70866" y="19050"/>
                  <a:pt x="53594" y="33908"/>
                  <a:pt x="42545" y="56133"/>
                </a:cubicBezTo>
                <a:cubicBezTo>
                  <a:pt x="31369" y="78358"/>
                  <a:pt x="25780" y="106172"/>
                  <a:pt x="25780" y="139700"/>
                </a:cubicBezTo>
                <a:cubicBezTo>
                  <a:pt x="25780" y="174371"/>
                  <a:pt x="31369" y="203073"/>
                  <a:pt x="42545" y="225552"/>
                </a:cubicBezTo>
                <a:cubicBezTo>
                  <a:pt x="53594" y="248158"/>
                  <a:pt x="70738" y="263144"/>
                  <a:pt x="93598" y="270764"/>
                </a:cubicBezTo>
                <a:lnTo>
                  <a:pt x="90042" y="282321"/>
                </a:lnTo>
                <a:cubicBezTo>
                  <a:pt x="60960" y="274701"/>
                  <a:pt x="38735" y="258191"/>
                  <a:pt x="23241" y="232917"/>
                </a:cubicBezTo>
                <a:cubicBezTo>
                  <a:pt x="7747" y="207645"/>
                  <a:pt x="0" y="177164"/>
                  <a:pt x="0" y="141224"/>
                </a:cubicBezTo>
                <a:cubicBezTo>
                  <a:pt x="0" y="105410"/>
                  <a:pt x="7747" y="74802"/>
                  <a:pt x="23241" y="49402"/>
                </a:cubicBezTo>
                <a:cubicBezTo>
                  <a:pt x="38861" y="24130"/>
                  <a:pt x="61086" y="7620"/>
                  <a:pt x="9004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3735" y="3163697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5 w 102108"/>
              <a:gd name="connsiteY1" fmla="*/ 53594 h 306324"/>
              <a:gd name="connsiteX2" fmla="*/ 102108 w 102108"/>
              <a:gd name="connsiteY2" fmla="*/ 153162 h 306324"/>
              <a:gd name="connsiteX3" fmla="*/ 76961 w 102108"/>
              <a:gd name="connsiteY3" fmla="*/ 252730 h 306324"/>
              <a:gd name="connsiteX4" fmla="*/ 4445 w 102108"/>
              <a:gd name="connsiteY4" fmla="*/ 306324 h 306324"/>
              <a:gd name="connsiteX5" fmla="*/ 508 w 102108"/>
              <a:gd name="connsiteY5" fmla="*/ 293877 h 306324"/>
              <a:gd name="connsiteX6" fmla="*/ 56007 w 102108"/>
              <a:gd name="connsiteY6" fmla="*/ 244729 h 306324"/>
              <a:gd name="connsiteX7" fmla="*/ 74167 w 102108"/>
              <a:gd name="connsiteY7" fmla="*/ 151637 h 306324"/>
              <a:gd name="connsiteX8" fmla="*/ 56134 w 102108"/>
              <a:gd name="connsiteY8" fmla="*/ 60960 h 306324"/>
              <a:gd name="connsiteX9" fmla="*/ 0 w 102108"/>
              <a:gd name="connsiteY9" fmla="*/ 12445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4" y="8254"/>
                  <a:pt x="59944" y="26161"/>
                  <a:pt x="76835" y="53594"/>
                </a:cubicBezTo>
                <a:cubicBezTo>
                  <a:pt x="93726" y="81152"/>
                  <a:pt x="102108" y="114299"/>
                  <a:pt x="102108" y="153162"/>
                </a:cubicBezTo>
                <a:cubicBezTo>
                  <a:pt x="102108" y="192150"/>
                  <a:pt x="93726" y="225298"/>
                  <a:pt x="76961" y="252730"/>
                </a:cubicBezTo>
                <a:cubicBezTo>
                  <a:pt x="60071" y="280162"/>
                  <a:pt x="35941" y="297942"/>
                  <a:pt x="4445" y="306324"/>
                </a:cubicBezTo>
                <a:lnTo>
                  <a:pt x="508" y="293877"/>
                </a:lnTo>
                <a:cubicBezTo>
                  <a:pt x="25400" y="285623"/>
                  <a:pt x="43942" y="269239"/>
                  <a:pt x="56007" y="244729"/>
                </a:cubicBezTo>
                <a:cubicBezTo>
                  <a:pt x="68072" y="220344"/>
                  <a:pt x="74167" y="189230"/>
                  <a:pt x="74167" y="151637"/>
                </a:cubicBezTo>
                <a:cubicBezTo>
                  <a:pt x="74167" y="115188"/>
                  <a:pt x="68072" y="84963"/>
                  <a:pt x="56134" y="60960"/>
                </a:cubicBezTo>
                <a:cubicBezTo>
                  <a:pt x="44069" y="36829"/>
                  <a:pt x="25400" y="20701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9690" y="3163697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5 h 306324"/>
              <a:gd name="connsiteX2" fmla="*/ 46101 w 101980"/>
              <a:gd name="connsiteY2" fmla="*/ 60960 h 306324"/>
              <a:gd name="connsiteX3" fmla="*/ 27940 w 101980"/>
              <a:gd name="connsiteY3" fmla="*/ 151637 h 306324"/>
              <a:gd name="connsiteX4" fmla="*/ 46101 w 101980"/>
              <a:gd name="connsiteY4" fmla="*/ 244729 h 306324"/>
              <a:gd name="connsiteX5" fmla="*/ 101600 w 101980"/>
              <a:gd name="connsiteY5" fmla="*/ 293877 h 306324"/>
              <a:gd name="connsiteX6" fmla="*/ 97663 w 101980"/>
              <a:gd name="connsiteY6" fmla="*/ 306324 h 306324"/>
              <a:gd name="connsiteX7" fmla="*/ 25146 w 101980"/>
              <a:gd name="connsiteY7" fmla="*/ 252730 h 306324"/>
              <a:gd name="connsiteX8" fmla="*/ 0 w 101980"/>
              <a:gd name="connsiteY8" fmla="*/ 153162 h 306324"/>
              <a:gd name="connsiteX9" fmla="*/ 25273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5"/>
                </a:lnTo>
                <a:cubicBezTo>
                  <a:pt x="76835" y="20701"/>
                  <a:pt x="58166" y="36829"/>
                  <a:pt x="46101" y="60960"/>
                </a:cubicBezTo>
                <a:cubicBezTo>
                  <a:pt x="34036" y="84963"/>
                  <a:pt x="27940" y="115188"/>
                  <a:pt x="27940" y="151637"/>
                </a:cubicBezTo>
                <a:cubicBezTo>
                  <a:pt x="27940" y="189230"/>
                  <a:pt x="34036" y="220344"/>
                  <a:pt x="46101" y="244729"/>
                </a:cubicBezTo>
                <a:cubicBezTo>
                  <a:pt x="58166" y="269239"/>
                  <a:pt x="76708" y="285623"/>
                  <a:pt x="101600" y="293877"/>
                </a:cubicBezTo>
                <a:lnTo>
                  <a:pt x="97663" y="306324"/>
                </a:lnTo>
                <a:cubicBezTo>
                  <a:pt x="66167" y="297942"/>
                  <a:pt x="41910" y="280162"/>
                  <a:pt x="25146" y="252730"/>
                </a:cubicBezTo>
                <a:cubicBezTo>
                  <a:pt x="8382" y="225298"/>
                  <a:pt x="0" y="192150"/>
                  <a:pt x="0" y="153162"/>
                </a:cubicBezTo>
                <a:cubicBezTo>
                  <a:pt x="0" y="114299"/>
                  <a:pt x="8382" y="81152"/>
                  <a:pt x="25273" y="53594"/>
                </a:cubicBezTo>
                <a:cubicBezTo>
                  <a:pt x="42164" y="26161"/>
                  <a:pt x="66294" y="8254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4660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2400300"/>
            <a:ext cx="119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𝑥,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2171700"/>
            <a:ext cx="1930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−𝑥</a:t>
            </a:r>
          </a:p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−𝑥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162300"/>
            <a:ext cx="5067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𝑥,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(−5,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−5)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054600"/>
            <a:ext cx="140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524500"/>
            <a:ext cx="7162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f=@(x)x.^2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options=optimset(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'MaxIter'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,1e3,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'TolFun'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,1e-10);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fsolve(f,0.1,options)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fzero(f,0.1,options)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54000"/>
            <a:ext cx="4051300" cy="375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  <a:tab pos="4572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                <a:tab pos="177800" algn="l"/>
                <a:tab pos="457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fzero()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4572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Anther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4572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3100"/>
              </a:lnSpc>
              <a:tabLst>
                <a:tab pos="1778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crosses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100"/>
              </a:lnSpc>
              <a:tabLst>
                <a:tab pos="1778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x-axis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f=@(x)x.^2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9370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fzero(f,0.1)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4978400"/>
            <a:ext cx="228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iterations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4978400"/>
            <a:ext cx="1104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Tolerance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40132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4013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4013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4013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3898900"/>
            <a:ext cx="16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254000"/>
            <a:ext cx="6350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27000" algn="l"/>
              </a:tabLst>
            </a:pPr>
            <a:r>
              <a:rPr lang="en-US" altLang="zh-CN" sz="121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343400"/>
            <a:ext cx="167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fsolve(f,0)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9666" y="4855845"/>
            <a:ext cx="97917" cy="293623"/>
          </a:xfrm>
          <a:custGeom>
            <a:avLst/>
            <a:gdLst>
              <a:gd name="connsiteX0" fmla="*/ 4191 w 97917"/>
              <a:gd name="connsiteY0" fmla="*/ 0 h 293623"/>
              <a:gd name="connsiteX1" fmla="*/ 73660 w 97917"/>
              <a:gd name="connsiteY1" fmla="*/ 51434 h 293623"/>
              <a:gd name="connsiteX2" fmla="*/ 97917 w 97917"/>
              <a:gd name="connsiteY2" fmla="*/ 146811 h 293623"/>
              <a:gd name="connsiteX3" fmla="*/ 73660 w 97917"/>
              <a:gd name="connsiteY3" fmla="*/ 242315 h 293623"/>
              <a:gd name="connsiteX4" fmla="*/ 4191 w 97917"/>
              <a:gd name="connsiteY4" fmla="*/ 293623 h 293623"/>
              <a:gd name="connsiteX5" fmla="*/ 507 w 97917"/>
              <a:gd name="connsiteY5" fmla="*/ 281685 h 293623"/>
              <a:gd name="connsiteX6" fmla="*/ 53720 w 97917"/>
              <a:gd name="connsiteY6" fmla="*/ 234695 h 293623"/>
              <a:gd name="connsiteX7" fmla="*/ 71119 w 97917"/>
              <a:gd name="connsiteY7" fmla="*/ 145288 h 293623"/>
              <a:gd name="connsiteX8" fmla="*/ 53720 w 97917"/>
              <a:gd name="connsiteY8" fmla="*/ 58420 h 293623"/>
              <a:gd name="connsiteX9" fmla="*/ 0 w 97917"/>
              <a:gd name="connsiteY9" fmla="*/ 11938 h 293623"/>
              <a:gd name="connsiteX10" fmla="*/ 4191 w 97917"/>
              <a:gd name="connsiteY10" fmla="*/ 0 h 29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7917" h="293623">
                <a:moveTo>
                  <a:pt x="4191" y="0"/>
                </a:moveTo>
                <a:cubicBezTo>
                  <a:pt x="34289" y="7873"/>
                  <a:pt x="57530" y="25145"/>
                  <a:pt x="73660" y="51434"/>
                </a:cubicBezTo>
                <a:cubicBezTo>
                  <a:pt x="89788" y="77851"/>
                  <a:pt x="97917" y="109601"/>
                  <a:pt x="97917" y="146811"/>
                </a:cubicBezTo>
                <a:cubicBezTo>
                  <a:pt x="97917" y="184276"/>
                  <a:pt x="89788" y="216026"/>
                  <a:pt x="73660" y="242315"/>
                </a:cubicBezTo>
                <a:cubicBezTo>
                  <a:pt x="57657" y="268604"/>
                  <a:pt x="34416" y="285622"/>
                  <a:pt x="4191" y="293623"/>
                </a:cubicBezTo>
                <a:lnTo>
                  <a:pt x="507" y="281685"/>
                </a:lnTo>
                <a:cubicBezTo>
                  <a:pt x="24383" y="273684"/>
                  <a:pt x="42036" y="258064"/>
                  <a:pt x="53720" y="234695"/>
                </a:cubicBezTo>
                <a:cubicBezTo>
                  <a:pt x="65277" y="211201"/>
                  <a:pt x="71119" y="181483"/>
                  <a:pt x="71119" y="145288"/>
                </a:cubicBezTo>
                <a:cubicBezTo>
                  <a:pt x="71119" y="110489"/>
                  <a:pt x="65277" y="81533"/>
                  <a:pt x="53720" y="58420"/>
                </a:cubicBezTo>
                <a:cubicBezTo>
                  <a:pt x="42163" y="35305"/>
                  <a:pt x="24257" y="19811"/>
                  <a:pt x="0" y="11938"/>
                </a:cubicBezTo>
                <a:lnTo>
                  <a:pt x="4191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2264" y="4855845"/>
            <a:ext cx="97917" cy="293623"/>
          </a:xfrm>
          <a:custGeom>
            <a:avLst/>
            <a:gdLst>
              <a:gd name="connsiteX0" fmla="*/ 93726 w 97917"/>
              <a:gd name="connsiteY0" fmla="*/ 0 h 293623"/>
              <a:gd name="connsiteX1" fmla="*/ 97917 w 97917"/>
              <a:gd name="connsiteY1" fmla="*/ 11938 h 293623"/>
              <a:gd name="connsiteX2" fmla="*/ 44195 w 97917"/>
              <a:gd name="connsiteY2" fmla="*/ 58420 h 293623"/>
              <a:gd name="connsiteX3" fmla="*/ 26797 w 97917"/>
              <a:gd name="connsiteY3" fmla="*/ 145288 h 293623"/>
              <a:gd name="connsiteX4" fmla="*/ 44195 w 97917"/>
              <a:gd name="connsiteY4" fmla="*/ 234695 h 293623"/>
              <a:gd name="connsiteX5" fmla="*/ 97408 w 97917"/>
              <a:gd name="connsiteY5" fmla="*/ 281685 h 293623"/>
              <a:gd name="connsiteX6" fmla="*/ 93726 w 97917"/>
              <a:gd name="connsiteY6" fmla="*/ 293623 h 293623"/>
              <a:gd name="connsiteX7" fmla="*/ 24257 w 97917"/>
              <a:gd name="connsiteY7" fmla="*/ 242315 h 293623"/>
              <a:gd name="connsiteX8" fmla="*/ 0 w 97917"/>
              <a:gd name="connsiteY8" fmla="*/ 146811 h 293623"/>
              <a:gd name="connsiteX9" fmla="*/ 24257 w 97917"/>
              <a:gd name="connsiteY9" fmla="*/ 51434 h 293623"/>
              <a:gd name="connsiteX10" fmla="*/ 93726 w 97917"/>
              <a:gd name="connsiteY10" fmla="*/ 0 h 293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97917" h="293623">
                <a:moveTo>
                  <a:pt x="93726" y="0"/>
                </a:moveTo>
                <a:lnTo>
                  <a:pt x="97917" y="11938"/>
                </a:lnTo>
                <a:cubicBezTo>
                  <a:pt x="73660" y="19811"/>
                  <a:pt x="55880" y="35305"/>
                  <a:pt x="44195" y="58420"/>
                </a:cubicBezTo>
                <a:cubicBezTo>
                  <a:pt x="32639" y="81533"/>
                  <a:pt x="26797" y="110489"/>
                  <a:pt x="26797" y="145288"/>
                </a:cubicBezTo>
                <a:cubicBezTo>
                  <a:pt x="26797" y="181483"/>
                  <a:pt x="32639" y="211201"/>
                  <a:pt x="44195" y="234695"/>
                </a:cubicBezTo>
                <a:cubicBezTo>
                  <a:pt x="55880" y="258064"/>
                  <a:pt x="73533" y="273684"/>
                  <a:pt x="97408" y="281685"/>
                </a:cubicBezTo>
                <a:lnTo>
                  <a:pt x="93726" y="293623"/>
                </a:lnTo>
                <a:cubicBezTo>
                  <a:pt x="63500" y="285622"/>
                  <a:pt x="40258" y="268604"/>
                  <a:pt x="24257" y="242315"/>
                </a:cubicBezTo>
                <a:cubicBezTo>
                  <a:pt x="8127" y="216026"/>
                  <a:pt x="0" y="184276"/>
                  <a:pt x="0" y="146811"/>
                </a:cubicBezTo>
                <a:cubicBezTo>
                  <a:pt x="0" y="109601"/>
                  <a:pt x="8127" y="77851"/>
                  <a:pt x="24257" y="51434"/>
                </a:cubicBezTo>
                <a:cubicBezTo>
                  <a:pt x="40386" y="25145"/>
                  <a:pt x="63500" y="7873"/>
                  <a:pt x="9372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6358" y="2918205"/>
            <a:ext cx="6155944" cy="413511"/>
          </a:xfrm>
          <a:custGeom>
            <a:avLst/>
            <a:gdLst>
              <a:gd name="connsiteX0" fmla="*/ 6350 w 6155944"/>
              <a:gd name="connsiteY0" fmla="*/ 407161 h 413511"/>
              <a:gd name="connsiteX1" fmla="*/ 6149594 w 6155944"/>
              <a:gd name="connsiteY1" fmla="*/ 407161 h 413511"/>
              <a:gd name="connsiteX2" fmla="*/ 6149594 w 6155944"/>
              <a:gd name="connsiteY2" fmla="*/ 6350 h 413511"/>
              <a:gd name="connsiteX3" fmla="*/ 6350 w 6155944"/>
              <a:gd name="connsiteY3" fmla="*/ 6350 h 413511"/>
              <a:gd name="connsiteX4" fmla="*/ 6350 w 6155944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5944" h="413511">
                <a:moveTo>
                  <a:pt x="6350" y="407161"/>
                </a:moveTo>
                <a:lnTo>
                  <a:pt x="6149594" y="407161"/>
                </a:lnTo>
                <a:lnTo>
                  <a:pt x="6149594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708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Polynomials: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roots()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dirty="0" smtClean="0"/>
              <a:t>	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3.5𝑥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2.75𝑥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2.125𝑥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3.875𝑥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1.25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roots([1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2.75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2.125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-3.875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1.25])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roots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polynomial: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17500" algn="l"/>
                <a:tab pos="635000" algn="l"/>
                <a:tab pos="2120900" algn="l"/>
              </a:tabLst>
            </a:pPr>
            <a:r>
              <a:rPr lang="en-US" altLang="zh-CN" dirty="0" smtClean="0"/>
              <a:t>			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6𝑥</a:t>
            </a:r>
            <a:r>
              <a:rPr lang="en-US" altLang="zh-CN" sz="166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12𝑥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908300"/>
            <a:ext cx="6273800" cy="339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5692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Solvers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Roots?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introduce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7823200" cy="551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Bracketing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Newton-Raphson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found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iteratively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30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satisfied: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1923288"/>
            <a:ext cx="1897380" cy="24383"/>
          </a:xfrm>
          <a:custGeom>
            <a:avLst/>
            <a:gdLst>
              <a:gd name="connsiteX0" fmla="*/ 0 w 1897380"/>
              <a:gd name="connsiteY0" fmla="*/ 12191 h 24383"/>
              <a:gd name="connsiteX1" fmla="*/ 1897380 w 1897380"/>
              <a:gd name="connsiteY1" fmla="*/ 12191 h 24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7380" h="24383">
                <a:moveTo>
                  <a:pt x="0" y="12191"/>
                </a:moveTo>
                <a:lnTo>
                  <a:pt x="1897380" y="12191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4407408"/>
            <a:ext cx="1397508" cy="24384"/>
          </a:xfrm>
          <a:custGeom>
            <a:avLst/>
            <a:gdLst>
              <a:gd name="connsiteX0" fmla="*/ 0 w 1397508"/>
              <a:gd name="connsiteY0" fmla="*/ 12191 h 24384"/>
              <a:gd name="connsiteX1" fmla="*/ 1397508 w 1397508"/>
              <a:gd name="connsiteY1" fmla="*/ 12191 h 24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508" h="24384">
                <a:moveTo>
                  <a:pt x="0" y="12191"/>
                </a:moveTo>
                <a:lnTo>
                  <a:pt x="1397508" y="12191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834" y="3565397"/>
            <a:ext cx="935735" cy="414528"/>
          </a:xfrm>
          <a:custGeom>
            <a:avLst/>
            <a:gdLst>
              <a:gd name="connsiteX0" fmla="*/ 0 w 935735"/>
              <a:gd name="connsiteY0" fmla="*/ 414528 h 414528"/>
              <a:gd name="connsiteX1" fmla="*/ 935735 w 935735"/>
              <a:gd name="connsiteY1" fmla="*/ 414528 h 414528"/>
              <a:gd name="connsiteX2" fmla="*/ 935735 w 935735"/>
              <a:gd name="connsiteY2" fmla="*/ 0 h 414528"/>
              <a:gd name="connsiteX3" fmla="*/ 0 w 935735"/>
              <a:gd name="connsiteY3" fmla="*/ 0 h 414528"/>
              <a:gd name="connsiteX4" fmla="*/ 0 w 935735"/>
              <a:gd name="connsiteY4" fmla="*/ 414528 h 414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414528">
                <a:moveTo>
                  <a:pt x="0" y="414528"/>
                </a:moveTo>
                <a:lnTo>
                  <a:pt x="935735" y="414528"/>
                </a:lnTo>
                <a:lnTo>
                  <a:pt x="935735" y="0"/>
                </a:lnTo>
                <a:lnTo>
                  <a:pt x="0" y="0"/>
                </a:lnTo>
                <a:lnTo>
                  <a:pt x="0" y="41452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4880" y="3552444"/>
            <a:ext cx="961643" cy="440436"/>
          </a:xfrm>
          <a:custGeom>
            <a:avLst/>
            <a:gdLst>
              <a:gd name="connsiteX0" fmla="*/ 12953 w 961643"/>
              <a:gd name="connsiteY0" fmla="*/ 427482 h 440436"/>
              <a:gd name="connsiteX1" fmla="*/ 948689 w 961643"/>
              <a:gd name="connsiteY1" fmla="*/ 427482 h 440436"/>
              <a:gd name="connsiteX2" fmla="*/ 948689 w 961643"/>
              <a:gd name="connsiteY2" fmla="*/ 12953 h 440436"/>
              <a:gd name="connsiteX3" fmla="*/ 12953 w 961643"/>
              <a:gd name="connsiteY3" fmla="*/ 12953 h 440436"/>
              <a:gd name="connsiteX4" fmla="*/ 12953 w 961643"/>
              <a:gd name="connsiteY4" fmla="*/ 427482 h 440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1643" h="440436">
                <a:moveTo>
                  <a:pt x="12953" y="427482"/>
                </a:moveTo>
                <a:lnTo>
                  <a:pt x="948689" y="427482"/>
                </a:lnTo>
                <a:lnTo>
                  <a:pt x="948689" y="12953"/>
                </a:lnTo>
                <a:lnTo>
                  <a:pt x="12953" y="12953"/>
                </a:lnTo>
                <a:lnTo>
                  <a:pt x="12953" y="42748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1" y="3679697"/>
            <a:ext cx="3096768" cy="352044"/>
          </a:xfrm>
          <a:custGeom>
            <a:avLst/>
            <a:gdLst>
              <a:gd name="connsiteX0" fmla="*/ 0 w 3096768"/>
              <a:gd name="connsiteY0" fmla="*/ 352044 h 352044"/>
              <a:gd name="connsiteX1" fmla="*/ 3096768 w 3096768"/>
              <a:gd name="connsiteY1" fmla="*/ 352044 h 352044"/>
              <a:gd name="connsiteX2" fmla="*/ 3096768 w 3096768"/>
              <a:gd name="connsiteY2" fmla="*/ 0 h 352044"/>
              <a:gd name="connsiteX3" fmla="*/ 0 w 3096768"/>
              <a:gd name="connsiteY3" fmla="*/ 0 h 352044"/>
              <a:gd name="connsiteX4" fmla="*/ 0 w 3096768"/>
              <a:gd name="connsiteY4" fmla="*/ 352044 h 352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6768" h="352044">
                <a:moveTo>
                  <a:pt x="0" y="352044"/>
                </a:moveTo>
                <a:lnTo>
                  <a:pt x="3096768" y="352044"/>
                </a:lnTo>
                <a:lnTo>
                  <a:pt x="3096768" y="0"/>
                </a:lnTo>
                <a:lnTo>
                  <a:pt x="0" y="0"/>
                </a:lnTo>
                <a:lnTo>
                  <a:pt x="0" y="3520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5208" y="3666744"/>
            <a:ext cx="3122676" cy="377952"/>
          </a:xfrm>
          <a:custGeom>
            <a:avLst/>
            <a:gdLst>
              <a:gd name="connsiteX0" fmla="*/ 12953 w 3122676"/>
              <a:gd name="connsiteY0" fmla="*/ 364997 h 377952"/>
              <a:gd name="connsiteX1" fmla="*/ 3109722 w 3122676"/>
              <a:gd name="connsiteY1" fmla="*/ 364997 h 377952"/>
              <a:gd name="connsiteX2" fmla="*/ 3109722 w 3122676"/>
              <a:gd name="connsiteY2" fmla="*/ 12953 h 377952"/>
              <a:gd name="connsiteX3" fmla="*/ 12953 w 3122676"/>
              <a:gd name="connsiteY3" fmla="*/ 12953 h 377952"/>
              <a:gd name="connsiteX4" fmla="*/ 12953 w 3122676"/>
              <a:gd name="connsiteY4" fmla="*/ 364997 h 377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2676" h="377952">
                <a:moveTo>
                  <a:pt x="12953" y="364997"/>
                </a:moveTo>
                <a:lnTo>
                  <a:pt x="3109722" y="364997"/>
                </a:lnTo>
                <a:lnTo>
                  <a:pt x="3109722" y="12953"/>
                </a:lnTo>
                <a:lnTo>
                  <a:pt x="12953" y="12953"/>
                </a:lnTo>
                <a:lnTo>
                  <a:pt x="12953" y="3649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834" y="4030217"/>
            <a:ext cx="935735" cy="414528"/>
          </a:xfrm>
          <a:custGeom>
            <a:avLst/>
            <a:gdLst>
              <a:gd name="connsiteX0" fmla="*/ 0 w 935735"/>
              <a:gd name="connsiteY0" fmla="*/ 414528 h 414528"/>
              <a:gd name="connsiteX1" fmla="*/ 935735 w 935735"/>
              <a:gd name="connsiteY1" fmla="*/ 414528 h 414528"/>
              <a:gd name="connsiteX2" fmla="*/ 935735 w 935735"/>
              <a:gd name="connsiteY2" fmla="*/ 0 h 414528"/>
              <a:gd name="connsiteX3" fmla="*/ 0 w 935735"/>
              <a:gd name="connsiteY3" fmla="*/ 0 h 414528"/>
              <a:gd name="connsiteX4" fmla="*/ 0 w 935735"/>
              <a:gd name="connsiteY4" fmla="*/ 414528 h 414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414528">
                <a:moveTo>
                  <a:pt x="0" y="414528"/>
                </a:moveTo>
                <a:lnTo>
                  <a:pt x="935735" y="414528"/>
                </a:lnTo>
                <a:lnTo>
                  <a:pt x="935735" y="0"/>
                </a:lnTo>
                <a:lnTo>
                  <a:pt x="0" y="0"/>
                </a:lnTo>
                <a:lnTo>
                  <a:pt x="0" y="41452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4880" y="4017264"/>
            <a:ext cx="961643" cy="440436"/>
          </a:xfrm>
          <a:custGeom>
            <a:avLst/>
            <a:gdLst>
              <a:gd name="connsiteX0" fmla="*/ 12953 w 961643"/>
              <a:gd name="connsiteY0" fmla="*/ 427482 h 440436"/>
              <a:gd name="connsiteX1" fmla="*/ 948689 w 961643"/>
              <a:gd name="connsiteY1" fmla="*/ 427482 h 440436"/>
              <a:gd name="connsiteX2" fmla="*/ 948689 w 961643"/>
              <a:gd name="connsiteY2" fmla="*/ 12953 h 440436"/>
              <a:gd name="connsiteX3" fmla="*/ 12953 w 961643"/>
              <a:gd name="connsiteY3" fmla="*/ 12953 h 440436"/>
              <a:gd name="connsiteX4" fmla="*/ 12953 w 961643"/>
              <a:gd name="connsiteY4" fmla="*/ 427482 h 440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1643" h="440436">
                <a:moveTo>
                  <a:pt x="12953" y="427482"/>
                </a:moveTo>
                <a:lnTo>
                  <a:pt x="948689" y="427482"/>
                </a:lnTo>
                <a:lnTo>
                  <a:pt x="948689" y="12953"/>
                </a:lnTo>
                <a:lnTo>
                  <a:pt x="12953" y="12953"/>
                </a:lnTo>
                <a:lnTo>
                  <a:pt x="12953" y="42748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1" y="4144517"/>
            <a:ext cx="3096768" cy="352044"/>
          </a:xfrm>
          <a:custGeom>
            <a:avLst/>
            <a:gdLst>
              <a:gd name="connsiteX0" fmla="*/ 0 w 3096768"/>
              <a:gd name="connsiteY0" fmla="*/ 352044 h 352044"/>
              <a:gd name="connsiteX1" fmla="*/ 3096768 w 3096768"/>
              <a:gd name="connsiteY1" fmla="*/ 352044 h 352044"/>
              <a:gd name="connsiteX2" fmla="*/ 3096768 w 3096768"/>
              <a:gd name="connsiteY2" fmla="*/ 0 h 352044"/>
              <a:gd name="connsiteX3" fmla="*/ 0 w 3096768"/>
              <a:gd name="connsiteY3" fmla="*/ 0 h 352044"/>
              <a:gd name="connsiteX4" fmla="*/ 0 w 3096768"/>
              <a:gd name="connsiteY4" fmla="*/ 352044 h 352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6768" h="352044">
                <a:moveTo>
                  <a:pt x="0" y="352044"/>
                </a:moveTo>
                <a:lnTo>
                  <a:pt x="3096768" y="352044"/>
                </a:lnTo>
                <a:lnTo>
                  <a:pt x="3096768" y="0"/>
                </a:lnTo>
                <a:lnTo>
                  <a:pt x="0" y="0"/>
                </a:lnTo>
                <a:lnTo>
                  <a:pt x="0" y="3520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5208" y="4131564"/>
            <a:ext cx="3122676" cy="377952"/>
          </a:xfrm>
          <a:custGeom>
            <a:avLst/>
            <a:gdLst>
              <a:gd name="connsiteX0" fmla="*/ 12953 w 3122676"/>
              <a:gd name="connsiteY0" fmla="*/ 364997 h 377952"/>
              <a:gd name="connsiteX1" fmla="*/ 3109722 w 3122676"/>
              <a:gd name="connsiteY1" fmla="*/ 364997 h 377952"/>
              <a:gd name="connsiteX2" fmla="*/ 3109722 w 3122676"/>
              <a:gd name="connsiteY2" fmla="*/ 12953 h 377952"/>
              <a:gd name="connsiteX3" fmla="*/ 12953 w 3122676"/>
              <a:gd name="connsiteY3" fmla="*/ 12953 h 377952"/>
              <a:gd name="connsiteX4" fmla="*/ 12953 w 3122676"/>
              <a:gd name="connsiteY4" fmla="*/ 364997 h 377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2676" h="377952">
                <a:moveTo>
                  <a:pt x="12953" y="364997"/>
                </a:moveTo>
                <a:lnTo>
                  <a:pt x="3109722" y="364997"/>
                </a:lnTo>
                <a:lnTo>
                  <a:pt x="3109722" y="12953"/>
                </a:lnTo>
                <a:lnTo>
                  <a:pt x="12953" y="12953"/>
                </a:lnTo>
                <a:lnTo>
                  <a:pt x="12953" y="3649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834" y="4495038"/>
            <a:ext cx="935735" cy="414528"/>
          </a:xfrm>
          <a:custGeom>
            <a:avLst/>
            <a:gdLst>
              <a:gd name="connsiteX0" fmla="*/ 0 w 935735"/>
              <a:gd name="connsiteY0" fmla="*/ 414527 h 414528"/>
              <a:gd name="connsiteX1" fmla="*/ 935735 w 935735"/>
              <a:gd name="connsiteY1" fmla="*/ 414527 h 414528"/>
              <a:gd name="connsiteX2" fmla="*/ 935735 w 935735"/>
              <a:gd name="connsiteY2" fmla="*/ 0 h 414528"/>
              <a:gd name="connsiteX3" fmla="*/ 0 w 935735"/>
              <a:gd name="connsiteY3" fmla="*/ 0 h 414528"/>
              <a:gd name="connsiteX4" fmla="*/ 0 w 935735"/>
              <a:gd name="connsiteY4" fmla="*/ 414527 h 414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414528">
                <a:moveTo>
                  <a:pt x="0" y="414527"/>
                </a:moveTo>
                <a:lnTo>
                  <a:pt x="935735" y="414527"/>
                </a:lnTo>
                <a:lnTo>
                  <a:pt x="935735" y="0"/>
                </a:lnTo>
                <a:lnTo>
                  <a:pt x="0" y="0"/>
                </a:lnTo>
                <a:lnTo>
                  <a:pt x="0" y="41452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4880" y="4482084"/>
            <a:ext cx="961643" cy="440436"/>
          </a:xfrm>
          <a:custGeom>
            <a:avLst/>
            <a:gdLst>
              <a:gd name="connsiteX0" fmla="*/ 12953 w 961643"/>
              <a:gd name="connsiteY0" fmla="*/ 427481 h 440436"/>
              <a:gd name="connsiteX1" fmla="*/ 948689 w 961643"/>
              <a:gd name="connsiteY1" fmla="*/ 427481 h 440436"/>
              <a:gd name="connsiteX2" fmla="*/ 948689 w 961643"/>
              <a:gd name="connsiteY2" fmla="*/ 12953 h 440436"/>
              <a:gd name="connsiteX3" fmla="*/ 12953 w 961643"/>
              <a:gd name="connsiteY3" fmla="*/ 12953 h 440436"/>
              <a:gd name="connsiteX4" fmla="*/ 12953 w 961643"/>
              <a:gd name="connsiteY4" fmla="*/ 427481 h 440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1643" h="440436">
                <a:moveTo>
                  <a:pt x="12953" y="427481"/>
                </a:moveTo>
                <a:lnTo>
                  <a:pt x="948689" y="427481"/>
                </a:lnTo>
                <a:lnTo>
                  <a:pt x="948689" y="12953"/>
                </a:lnTo>
                <a:lnTo>
                  <a:pt x="12953" y="12953"/>
                </a:lnTo>
                <a:lnTo>
                  <a:pt x="12953" y="4274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1" y="4609338"/>
            <a:ext cx="3096768" cy="352044"/>
          </a:xfrm>
          <a:custGeom>
            <a:avLst/>
            <a:gdLst>
              <a:gd name="connsiteX0" fmla="*/ 0 w 3096768"/>
              <a:gd name="connsiteY0" fmla="*/ 352044 h 352044"/>
              <a:gd name="connsiteX1" fmla="*/ 3096768 w 3096768"/>
              <a:gd name="connsiteY1" fmla="*/ 352044 h 352044"/>
              <a:gd name="connsiteX2" fmla="*/ 3096768 w 3096768"/>
              <a:gd name="connsiteY2" fmla="*/ 0 h 352044"/>
              <a:gd name="connsiteX3" fmla="*/ 0 w 3096768"/>
              <a:gd name="connsiteY3" fmla="*/ 0 h 352044"/>
              <a:gd name="connsiteX4" fmla="*/ 0 w 3096768"/>
              <a:gd name="connsiteY4" fmla="*/ 352044 h 352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6768" h="352044">
                <a:moveTo>
                  <a:pt x="0" y="352044"/>
                </a:moveTo>
                <a:lnTo>
                  <a:pt x="3096768" y="352044"/>
                </a:lnTo>
                <a:lnTo>
                  <a:pt x="3096768" y="0"/>
                </a:lnTo>
                <a:lnTo>
                  <a:pt x="0" y="0"/>
                </a:lnTo>
                <a:lnTo>
                  <a:pt x="0" y="3520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5208" y="4596384"/>
            <a:ext cx="3122676" cy="377952"/>
          </a:xfrm>
          <a:custGeom>
            <a:avLst/>
            <a:gdLst>
              <a:gd name="connsiteX0" fmla="*/ 12953 w 3122676"/>
              <a:gd name="connsiteY0" fmla="*/ 364997 h 377952"/>
              <a:gd name="connsiteX1" fmla="*/ 3109722 w 3122676"/>
              <a:gd name="connsiteY1" fmla="*/ 364997 h 377952"/>
              <a:gd name="connsiteX2" fmla="*/ 3109722 w 3122676"/>
              <a:gd name="connsiteY2" fmla="*/ 12953 h 377952"/>
              <a:gd name="connsiteX3" fmla="*/ 12953 w 3122676"/>
              <a:gd name="connsiteY3" fmla="*/ 12953 h 377952"/>
              <a:gd name="connsiteX4" fmla="*/ 12953 w 3122676"/>
              <a:gd name="connsiteY4" fmla="*/ 364997 h 377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2676" h="377952">
                <a:moveTo>
                  <a:pt x="12953" y="364997"/>
                </a:moveTo>
                <a:lnTo>
                  <a:pt x="3109722" y="364997"/>
                </a:lnTo>
                <a:lnTo>
                  <a:pt x="3109722" y="12953"/>
                </a:lnTo>
                <a:lnTo>
                  <a:pt x="12953" y="12953"/>
                </a:lnTo>
                <a:lnTo>
                  <a:pt x="12953" y="3649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834" y="3396234"/>
            <a:ext cx="935735" cy="126491"/>
          </a:xfrm>
          <a:custGeom>
            <a:avLst/>
            <a:gdLst>
              <a:gd name="connsiteX0" fmla="*/ 0 w 935735"/>
              <a:gd name="connsiteY0" fmla="*/ 126491 h 126491"/>
              <a:gd name="connsiteX1" fmla="*/ 935735 w 935735"/>
              <a:gd name="connsiteY1" fmla="*/ 126491 h 126491"/>
              <a:gd name="connsiteX2" fmla="*/ 935735 w 935735"/>
              <a:gd name="connsiteY2" fmla="*/ 0 h 126491"/>
              <a:gd name="connsiteX3" fmla="*/ 0 w 935735"/>
              <a:gd name="connsiteY3" fmla="*/ 0 h 126491"/>
              <a:gd name="connsiteX4" fmla="*/ 0 w 935735"/>
              <a:gd name="connsiteY4" fmla="*/ 126491 h 1264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5735" h="126491">
                <a:moveTo>
                  <a:pt x="0" y="126491"/>
                </a:moveTo>
                <a:lnTo>
                  <a:pt x="935735" y="126491"/>
                </a:lnTo>
                <a:lnTo>
                  <a:pt x="935735" y="0"/>
                </a:lnTo>
                <a:lnTo>
                  <a:pt x="0" y="0"/>
                </a:lnTo>
                <a:lnTo>
                  <a:pt x="0" y="1264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4880" y="3383280"/>
            <a:ext cx="961643" cy="152399"/>
          </a:xfrm>
          <a:custGeom>
            <a:avLst/>
            <a:gdLst>
              <a:gd name="connsiteX0" fmla="*/ 12953 w 961643"/>
              <a:gd name="connsiteY0" fmla="*/ 139445 h 152399"/>
              <a:gd name="connsiteX1" fmla="*/ 948689 w 961643"/>
              <a:gd name="connsiteY1" fmla="*/ 139445 h 152399"/>
              <a:gd name="connsiteX2" fmla="*/ 948689 w 961643"/>
              <a:gd name="connsiteY2" fmla="*/ 12953 h 152399"/>
              <a:gd name="connsiteX3" fmla="*/ 12953 w 961643"/>
              <a:gd name="connsiteY3" fmla="*/ 12953 h 152399"/>
              <a:gd name="connsiteX4" fmla="*/ 12953 w 961643"/>
              <a:gd name="connsiteY4" fmla="*/ 139445 h 15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1643" h="152399">
                <a:moveTo>
                  <a:pt x="12953" y="139445"/>
                </a:moveTo>
                <a:lnTo>
                  <a:pt x="948689" y="139445"/>
                </a:lnTo>
                <a:lnTo>
                  <a:pt x="948689" y="12953"/>
                </a:lnTo>
                <a:lnTo>
                  <a:pt x="12953" y="12953"/>
                </a:lnTo>
                <a:lnTo>
                  <a:pt x="12953" y="1394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161" y="3222498"/>
            <a:ext cx="3096768" cy="352043"/>
          </a:xfrm>
          <a:custGeom>
            <a:avLst/>
            <a:gdLst>
              <a:gd name="connsiteX0" fmla="*/ 0 w 3096768"/>
              <a:gd name="connsiteY0" fmla="*/ 352043 h 352043"/>
              <a:gd name="connsiteX1" fmla="*/ 3096768 w 3096768"/>
              <a:gd name="connsiteY1" fmla="*/ 352043 h 352043"/>
              <a:gd name="connsiteX2" fmla="*/ 3096768 w 3096768"/>
              <a:gd name="connsiteY2" fmla="*/ 0 h 352043"/>
              <a:gd name="connsiteX3" fmla="*/ 0 w 3096768"/>
              <a:gd name="connsiteY3" fmla="*/ 0 h 352043"/>
              <a:gd name="connsiteX4" fmla="*/ 0 w 3096768"/>
              <a:gd name="connsiteY4" fmla="*/ 352043 h 3520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6768" h="352043">
                <a:moveTo>
                  <a:pt x="0" y="352043"/>
                </a:moveTo>
                <a:lnTo>
                  <a:pt x="3096768" y="352043"/>
                </a:lnTo>
                <a:lnTo>
                  <a:pt x="3096768" y="0"/>
                </a:lnTo>
                <a:lnTo>
                  <a:pt x="0" y="0"/>
                </a:lnTo>
                <a:lnTo>
                  <a:pt x="0" y="35204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5208" y="3209544"/>
            <a:ext cx="3122676" cy="377951"/>
          </a:xfrm>
          <a:custGeom>
            <a:avLst/>
            <a:gdLst>
              <a:gd name="connsiteX0" fmla="*/ 12953 w 3122676"/>
              <a:gd name="connsiteY0" fmla="*/ 364997 h 377951"/>
              <a:gd name="connsiteX1" fmla="*/ 3109722 w 3122676"/>
              <a:gd name="connsiteY1" fmla="*/ 364997 h 377951"/>
              <a:gd name="connsiteX2" fmla="*/ 3109722 w 3122676"/>
              <a:gd name="connsiteY2" fmla="*/ 12954 h 377951"/>
              <a:gd name="connsiteX3" fmla="*/ 12953 w 3122676"/>
              <a:gd name="connsiteY3" fmla="*/ 12954 h 377951"/>
              <a:gd name="connsiteX4" fmla="*/ 12953 w 3122676"/>
              <a:gd name="connsiteY4" fmla="*/ 364997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2676" h="377951">
                <a:moveTo>
                  <a:pt x="12953" y="364997"/>
                </a:moveTo>
                <a:lnTo>
                  <a:pt x="3109722" y="364997"/>
                </a:lnTo>
                <a:lnTo>
                  <a:pt x="3109722" y="12954"/>
                </a:lnTo>
                <a:lnTo>
                  <a:pt x="12953" y="12954"/>
                </a:lnTo>
                <a:lnTo>
                  <a:pt x="12953" y="3649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0" y="1358900"/>
            <a:ext cx="4533900" cy="367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0"/>
            <a:ext cx="64135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65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(Bracketing)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651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Assumptions: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[𝑙,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𝑢]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𝑓(𝑙)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𝑓(𝑢)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(𝑙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𝑢)/2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𝑓(𝑟)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𝑓(𝑢)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[𝑟,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𝑢]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5918200"/>
            <a:ext cx="304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[𝑙,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930900"/>
            <a:ext cx="2832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𝑓(𝑙)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𝑓(𝑟)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2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156200" y="48387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7785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197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197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</a:p>
          <a:p>
            <a:pPr>
              <a:lnSpc>
                <a:spcPts val="3700"/>
              </a:lnSpc>
              <a:tabLst>
                <a:tab pos="1778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lnSpc>
                <a:spcPts val="4200"/>
              </a:lnSpc>
              <a:tabLst>
                <a:tab pos="1778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27400"/>
            <a:ext cx="3581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65278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65278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6527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37500" y="65278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74100" y="65278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848100"/>
            <a:ext cx="48387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MATLAB?</a:t>
            </a:r>
          </a:p>
          <a:p>
            <a:pPr>
              <a:lnSpc>
                <a:spcPts val="10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29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Analytical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1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29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Illustration</a:t>
            </a:r>
          </a:p>
          <a:p>
            <a:pPr>
              <a:lnSpc>
                <a:spcPts val="11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29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1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88900" algn="l"/>
                <a:tab pos="4711700" algn="l"/>
                <a:tab pos="4775200" algn="l"/>
              </a:tabLst>
            </a:pPr>
            <a:r>
              <a:rPr lang="en-US" altLang="zh-CN" dirty="0" smtClean="0"/>
              <a:t>			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3594100"/>
            <a:ext cx="203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66929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8447" y="3457955"/>
            <a:ext cx="2610611" cy="864108"/>
          </a:xfrm>
          <a:custGeom>
            <a:avLst/>
            <a:gdLst>
              <a:gd name="connsiteX0" fmla="*/ 9905 w 2610611"/>
              <a:gd name="connsiteY0" fmla="*/ 854202 h 864108"/>
              <a:gd name="connsiteX1" fmla="*/ 2600705 w 2610611"/>
              <a:gd name="connsiteY1" fmla="*/ 854202 h 864108"/>
              <a:gd name="connsiteX2" fmla="*/ 2600705 w 2610611"/>
              <a:gd name="connsiteY2" fmla="*/ 9905 h 864108"/>
              <a:gd name="connsiteX3" fmla="*/ 9905 w 2610611"/>
              <a:gd name="connsiteY3" fmla="*/ 9905 h 864108"/>
              <a:gd name="connsiteX4" fmla="*/ 9905 w 2610611"/>
              <a:gd name="connsiteY4" fmla="*/ 854202 h 864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611" h="864108">
                <a:moveTo>
                  <a:pt x="9905" y="854202"/>
                </a:moveTo>
                <a:lnTo>
                  <a:pt x="2600705" y="854202"/>
                </a:lnTo>
                <a:lnTo>
                  <a:pt x="2600705" y="9905"/>
                </a:lnTo>
                <a:lnTo>
                  <a:pt x="9905" y="9905"/>
                </a:lnTo>
                <a:lnTo>
                  <a:pt x="9905" y="8542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8447" y="2688336"/>
            <a:ext cx="2610611" cy="390144"/>
          </a:xfrm>
          <a:custGeom>
            <a:avLst/>
            <a:gdLst>
              <a:gd name="connsiteX0" fmla="*/ 9905 w 2610611"/>
              <a:gd name="connsiteY0" fmla="*/ 380237 h 390144"/>
              <a:gd name="connsiteX1" fmla="*/ 2600705 w 2610611"/>
              <a:gd name="connsiteY1" fmla="*/ 380237 h 390144"/>
              <a:gd name="connsiteX2" fmla="*/ 2600705 w 2610611"/>
              <a:gd name="connsiteY2" fmla="*/ 9905 h 390144"/>
              <a:gd name="connsiteX3" fmla="*/ 9905 w 2610611"/>
              <a:gd name="connsiteY3" fmla="*/ 9905 h 390144"/>
              <a:gd name="connsiteX4" fmla="*/ 9905 w 2610611"/>
              <a:gd name="connsiteY4" fmla="*/ 380237 h 390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611" h="390144">
                <a:moveTo>
                  <a:pt x="9905" y="380237"/>
                </a:moveTo>
                <a:lnTo>
                  <a:pt x="2600705" y="380237"/>
                </a:lnTo>
                <a:lnTo>
                  <a:pt x="2600705" y="9905"/>
                </a:lnTo>
                <a:lnTo>
                  <a:pt x="9905" y="9905"/>
                </a:lnTo>
                <a:lnTo>
                  <a:pt x="9905" y="3802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5131" y="5940552"/>
            <a:ext cx="851916" cy="388620"/>
          </a:xfrm>
          <a:custGeom>
            <a:avLst/>
            <a:gdLst>
              <a:gd name="connsiteX0" fmla="*/ 9905 w 851916"/>
              <a:gd name="connsiteY0" fmla="*/ 378713 h 388620"/>
              <a:gd name="connsiteX1" fmla="*/ 842009 w 851916"/>
              <a:gd name="connsiteY1" fmla="*/ 378713 h 388620"/>
              <a:gd name="connsiteX2" fmla="*/ 842009 w 851916"/>
              <a:gd name="connsiteY2" fmla="*/ 9905 h 388620"/>
              <a:gd name="connsiteX3" fmla="*/ 9905 w 851916"/>
              <a:gd name="connsiteY3" fmla="*/ 9905 h 388620"/>
              <a:gd name="connsiteX4" fmla="*/ 9905 w 851916"/>
              <a:gd name="connsiteY4" fmla="*/ 378713 h 38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916" h="388620">
                <a:moveTo>
                  <a:pt x="9905" y="378713"/>
                </a:moveTo>
                <a:lnTo>
                  <a:pt x="842009" y="378713"/>
                </a:lnTo>
                <a:lnTo>
                  <a:pt x="842009" y="9905"/>
                </a:lnTo>
                <a:lnTo>
                  <a:pt x="9905" y="9905"/>
                </a:lnTo>
                <a:lnTo>
                  <a:pt x="9905" y="37871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3563" y="6568439"/>
            <a:ext cx="4924044" cy="39623"/>
          </a:xfrm>
          <a:custGeom>
            <a:avLst/>
            <a:gdLst>
              <a:gd name="connsiteX0" fmla="*/ 9905 w 4924044"/>
              <a:gd name="connsiteY0" fmla="*/ 9906 h 39623"/>
              <a:gd name="connsiteX1" fmla="*/ 4914138 w 4924044"/>
              <a:gd name="connsiteY1" fmla="*/ 9906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24044" h="39623">
                <a:moveTo>
                  <a:pt x="9905" y="9906"/>
                </a:moveTo>
                <a:lnTo>
                  <a:pt x="4914138" y="9906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6940" y="3224783"/>
            <a:ext cx="39623" cy="3375659"/>
          </a:xfrm>
          <a:custGeom>
            <a:avLst/>
            <a:gdLst>
              <a:gd name="connsiteX0" fmla="*/ 9905 w 39623"/>
              <a:gd name="connsiteY0" fmla="*/ 3365754 h 3375659"/>
              <a:gd name="connsiteX1" fmla="*/ 9905 w 39623"/>
              <a:gd name="connsiteY1" fmla="*/ 9905 h 3375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3375659">
                <a:moveTo>
                  <a:pt x="9905" y="3365754"/>
                </a:moveTo>
                <a:lnTo>
                  <a:pt x="9905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2040" y="4619244"/>
            <a:ext cx="3020567" cy="1324355"/>
          </a:xfrm>
          <a:custGeom>
            <a:avLst/>
            <a:gdLst>
              <a:gd name="connsiteX0" fmla="*/ 9905 w 3020567"/>
              <a:gd name="connsiteY0" fmla="*/ 662177 h 1324355"/>
              <a:gd name="connsiteX1" fmla="*/ 1510283 w 3020567"/>
              <a:gd name="connsiteY1" fmla="*/ 9905 h 1324355"/>
              <a:gd name="connsiteX2" fmla="*/ 3010662 w 3020567"/>
              <a:gd name="connsiteY2" fmla="*/ 662177 h 1324355"/>
              <a:gd name="connsiteX3" fmla="*/ 1510283 w 3020567"/>
              <a:gd name="connsiteY3" fmla="*/ 1314450 h 1324355"/>
              <a:gd name="connsiteX4" fmla="*/ 9905 w 3020567"/>
              <a:gd name="connsiteY4" fmla="*/ 662177 h 1324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0567" h="1324355">
                <a:moveTo>
                  <a:pt x="9905" y="662177"/>
                </a:moveTo>
                <a:lnTo>
                  <a:pt x="1510283" y="9905"/>
                </a:lnTo>
                <a:lnTo>
                  <a:pt x="3010662" y="662177"/>
                </a:lnTo>
                <a:lnTo>
                  <a:pt x="1510283" y="1314450"/>
                </a:lnTo>
                <a:lnTo>
                  <a:pt x="9905" y="66217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9791" y="5940552"/>
            <a:ext cx="853440" cy="388620"/>
          </a:xfrm>
          <a:custGeom>
            <a:avLst/>
            <a:gdLst>
              <a:gd name="connsiteX0" fmla="*/ 9905 w 853440"/>
              <a:gd name="connsiteY0" fmla="*/ 378713 h 388620"/>
              <a:gd name="connsiteX1" fmla="*/ 843534 w 853440"/>
              <a:gd name="connsiteY1" fmla="*/ 378713 h 388620"/>
              <a:gd name="connsiteX2" fmla="*/ 843534 w 853440"/>
              <a:gd name="connsiteY2" fmla="*/ 9905 h 388620"/>
              <a:gd name="connsiteX3" fmla="*/ 9905 w 853440"/>
              <a:gd name="connsiteY3" fmla="*/ 9905 h 388620"/>
              <a:gd name="connsiteX4" fmla="*/ 9905 w 853440"/>
              <a:gd name="connsiteY4" fmla="*/ 378713 h 38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3440" h="388620">
                <a:moveTo>
                  <a:pt x="9905" y="378713"/>
                </a:moveTo>
                <a:lnTo>
                  <a:pt x="843534" y="378713"/>
                </a:lnTo>
                <a:lnTo>
                  <a:pt x="843534" y="9905"/>
                </a:lnTo>
                <a:lnTo>
                  <a:pt x="9905" y="9905"/>
                </a:lnTo>
                <a:lnTo>
                  <a:pt x="9905" y="37871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0516" y="6304788"/>
            <a:ext cx="39623" cy="295655"/>
          </a:xfrm>
          <a:custGeom>
            <a:avLst/>
            <a:gdLst>
              <a:gd name="connsiteX0" fmla="*/ 9905 w 39623"/>
              <a:gd name="connsiteY0" fmla="*/ 9905 h 295655"/>
              <a:gd name="connsiteX1" fmla="*/ 9905 w 39623"/>
              <a:gd name="connsiteY1" fmla="*/ 285750 h 295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295655">
                <a:moveTo>
                  <a:pt x="9905" y="9905"/>
                </a:moveTo>
                <a:lnTo>
                  <a:pt x="9905" y="285750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5655" y="6304788"/>
            <a:ext cx="39623" cy="295655"/>
          </a:xfrm>
          <a:custGeom>
            <a:avLst/>
            <a:gdLst>
              <a:gd name="connsiteX0" fmla="*/ 9905 w 39623"/>
              <a:gd name="connsiteY0" fmla="*/ 9905 h 295655"/>
              <a:gd name="connsiteX1" fmla="*/ 9905 w 39623"/>
              <a:gd name="connsiteY1" fmla="*/ 285750 h 295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295655">
                <a:moveTo>
                  <a:pt x="9905" y="9905"/>
                </a:moveTo>
                <a:lnTo>
                  <a:pt x="9905" y="285750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2308" y="1772411"/>
            <a:ext cx="1784603" cy="626364"/>
          </a:xfrm>
          <a:custGeom>
            <a:avLst/>
            <a:gdLst>
              <a:gd name="connsiteX0" fmla="*/ 293877 w 1784603"/>
              <a:gd name="connsiteY0" fmla="*/ 9905 h 626364"/>
              <a:gd name="connsiteX1" fmla="*/ 1490725 w 1784603"/>
              <a:gd name="connsiteY1" fmla="*/ 9905 h 626364"/>
              <a:gd name="connsiteX2" fmla="*/ 1774697 w 1784603"/>
              <a:gd name="connsiteY2" fmla="*/ 313182 h 626364"/>
              <a:gd name="connsiteX3" fmla="*/ 1490725 w 1784603"/>
              <a:gd name="connsiteY3" fmla="*/ 616458 h 626364"/>
              <a:gd name="connsiteX4" fmla="*/ 293877 w 1784603"/>
              <a:gd name="connsiteY4" fmla="*/ 616458 h 626364"/>
              <a:gd name="connsiteX5" fmla="*/ 9905 w 1784603"/>
              <a:gd name="connsiteY5" fmla="*/ 313182 h 626364"/>
              <a:gd name="connsiteX6" fmla="*/ 293877 w 1784603"/>
              <a:gd name="connsiteY6" fmla="*/ 9905 h 626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84603" h="626364">
                <a:moveTo>
                  <a:pt x="293877" y="9905"/>
                </a:moveTo>
                <a:lnTo>
                  <a:pt x="1490725" y="9905"/>
                </a:lnTo>
                <a:cubicBezTo>
                  <a:pt x="1647570" y="9905"/>
                  <a:pt x="1774697" y="145669"/>
                  <a:pt x="1774697" y="313182"/>
                </a:cubicBezTo>
                <a:cubicBezTo>
                  <a:pt x="1774697" y="480695"/>
                  <a:pt x="1647570" y="616458"/>
                  <a:pt x="1490725" y="616458"/>
                </a:cubicBezTo>
                <a:lnTo>
                  <a:pt x="293877" y="616458"/>
                </a:lnTo>
                <a:cubicBezTo>
                  <a:pt x="137032" y="616458"/>
                  <a:pt x="9905" y="480695"/>
                  <a:pt x="9905" y="313182"/>
                </a:cubicBezTo>
                <a:cubicBezTo>
                  <a:pt x="9905" y="145669"/>
                  <a:pt x="137032" y="9905"/>
                  <a:pt x="293877" y="9905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2503" y="4471415"/>
            <a:ext cx="902207" cy="626364"/>
          </a:xfrm>
          <a:custGeom>
            <a:avLst/>
            <a:gdLst>
              <a:gd name="connsiteX0" fmla="*/ 151892 w 902207"/>
              <a:gd name="connsiteY0" fmla="*/ 9905 h 626364"/>
              <a:gd name="connsiteX1" fmla="*/ 750316 w 902207"/>
              <a:gd name="connsiteY1" fmla="*/ 9905 h 626364"/>
              <a:gd name="connsiteX2" fmla="*/ 892302 w 902207"/>
              <a:gd name="connsiteY2" fmla="*/ 313182 h 626364"/>
              <a:gd name="connsiteX3" fmla="*/ 750316 w 902207"/>
              <a:gd name="connsiteY3" fmla="*/ 616458 h 626364"/>
              <a:gd name="connsiteX4" fmla="*/ 151892 w 902207"/>
              <a:gd name="connsiteY4" fmla="*/ 616458 h 626364"/>
              <a:gd name="connsiteX5" fmla="*/ 9906 w 902207"/>
              <a:gd name="connsiteY5" fmla="*/ 313182 h 626364"/>
              <a:gd name="connsiteX6" fmla="*/ 151892 w 902207"/>
              <a:gd name="connsiteY6" fmla="*/ 9905 h 626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02207" h="626364">
                <a:moveTo>
                  <a:pt x="151892" y="9905"/>
                </a:moveTo>
                <a:lnTo>
                  <a:pt x="750316" y="9905"/>
                </a:lnTo>
                <a:cubicBezTo>
                  <a:pt x="828802" y="9905"/>
                  <a:pt x="892302" y="145669"/>
                  <a:pt x="892302" y="313182"/>
                </a:cubicBezTo>
                <a:cubicBezTo>
                  <a:pt x="892302" y="480695"/>
                  <a:pt x="828802" y="616458"/>
                  <a:pt x="750316" y="616458"/>
                </a:cubicBezTo>
                <a:lnTo>
                  <a:pt x="151892" y="616458"/>
                </a:lnTo>
                <a:cubicBezTo>
                  <a:pt x="73406" y="616458"/>
                  <a:pt x="9906" y="480695"/>
                  <a:pt x="9906" y="313182"/>
                </a:cubicBezTo>
                <a:cubicBezTo>
                  <a:pt x="9906" y="145669"/>
                  <a:pt x="73406" y="9905"/>
                  <a:pt x="151892" y="9905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4785" y="4141470"/>
            <a:ext cx="2482596" cy="1304544"/>
          </a:xfrm>
          <a:custGeom>
            <a:avLst/>
            <a:gdLst>
              <a:gd name="connsiteX0" fmla="*/ 0 w 2482596"/>
              <a:gd name="connsiteY0" fmla="*/ 652271 h 1304544"/>
              <a:gd name="connsiteX1" fmla="*/ 1241298 w 2482596"/>
              <a:gd name="connsiteY1" fmla="*/ 0 h 1304544"/>
              <a:gd name="connsiteX2" fmla="*/ 2482595 w 2482596"/>
              <a:gd name="connsiteY2" fmla="*/ 652271 h 1304544"/>
              <a:gd name="connsiteX3" fmla="*/ 1241298 w 2482596"/>
              <a:gd name="connsiteY3" fmla="*/ 1304544 h 1304544"/>
              <a:gd name="connsiteX4" fmla="*/ 0 w 2482596"/>
              <a:gd name="connsiteY4" fmla="*/ 652271 h 1304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2596" h="1304544">
                <a:moveTo>
                  <a:pt x="0" y="652271"/>
                </a:moveTo>
                <a:lnTo>
                  <a:pt x="1241298" y="0"/>
                </a:lnTo>
                <a:lnTo>
                  <a:pt x="2482595" y="652271"/>
                </a:lnTo>
                <a:lnTo>
                  <a:pt x="1241298" y="1304544"/>
                </a:lnTo>
                <a:lnTo>
                  <a:pt x="0" y="65227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4879" y="4131564"/>
            <a:ext cx="2502408" cy="1324355"/>
          </a:xfrm>
          <a:custGeom>
            <a:avLst/>
            <a:gdLst>
              <a:gd name="connsiteX0" fmla="*/ 9905 w 2502408"/>
              <a:gd name="connsiteY0" fmla="*/ 662177 h 1324355"/>
              <a:gd name="connsiteX1" fmla="*/ 1251204 w 2502408"/>
              <a:gd name="connsiteY1" fmla="*/ 9905 h 1324355"/>
              <a:gd name="connsiteX2" fmla="*/ 2492501 w 2502408"/>
              <a:gd name="connsiteY2" fmla="*/ 662177 h 1324355"/>
              <a:gd name="connsiteX3" fmla="*/ 1251204 w 2502408"/>
              <a:gd name="connsiteY3" fmla="*/ 1314450 h 1324355"/>
              <a:gd name="connsiteX4" fmla="*/ 9905 w 2502408"/>
              <a:gd name="connsiteY4" fmla="*/ 662177 h 1324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2408" h="1324355">
                <a:moveTo>
                  <a:pt x="9905" y="662177"/>
                </a:moveTo>
                <a:lnTo>
                  <a:pt x="1251204" y="9905"/>
                </a:lnTo>
                <a:lnTo>
                  <a:pt x="2492501" y="662177"/>
                </a:lnTo>
                <a:lnTo>
                  <a:pt x="1251204" y="1314450"/>
                </a:lnTo>
                <a:lnTo>
                  <a:pt x="9905" y="66217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5283200"/>
            <a:ext cx="1016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2374900"/>
            <a:ext cx="101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2700" y="3060700"/>
            <a:ext cx="34671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2700" y="4318000"/>
            <a:ext cx="101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51300" y="5283200"/>
            <a:ext cx="88900" cy="67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26300" y="4737100"/>
            <a:ext cx="6350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9624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3886200"/>
            <a:ext cx="292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319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𝑙+𝑢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32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39624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𝑓(𝑟)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5016500"/>
            <a:ext cx="482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5194300"/>
            <a:ext cx="148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𝑓(𝑟)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𝑓(𝑢)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5016500"/>
            <a:ext cx="5334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62992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16000" algn="l"/>
                <a:tab pos="1498600" algn="l"/>
                <a:tab pos="1574800" algn="l"/>
                <a:tab pos="1765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0" algn="l"/>
                <a:tab pos="1498600" algn="l"/>
                <a:tab pos="1574800" algn="l"/>
                <a:tab pos="1765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Start:</a:t>
            </a:r>
          </a:p>
          <a:p>
            <a:pPr>
              <a:lnSpc>
                <a:spcPts val="2100"/>
              </a:lnSpc>
              <a:tabLst>
                <a:tab pos="1016000" algn="l"/>
                <a:tab pos="1498600" algn="l"/>
                <a:tab pos="1574800" algn="l"/>
                <a:tab pos="176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𝑙,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0" algn="l"/>
                <a:tab pos="1498600" algn="l"/>
                <a:tab pos="1574800" algn="l"/>
                <a:tab pos="176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𝑓(𝑙)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𝑓(𝑢)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0" algn="l"/>
                <a:tab pos="1498600" algn="l"/>
                <a:tab pos="1574800" algn="l"/>
                <a:tab pos="1765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44704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38989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51800" y="47117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46990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𝑙)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1944623"/>
            <a:ext cx="1859280" cy="25908"/>
          </a:xfrm>
          <a:custGeom>
            <a:avLst/>
            <a:gdLst>
              <a:gd name="connsiteX0" fmla="*/ 0 w 1859280"/>
              <a:gd name="connsiteY0" fmla="*/ 12954 h 25908"/>
              <a:gd name="connsiteX1" fmla="*/ 1859280 w 1859280"/>
              <a:gd name="connsiteY1" fmla="*/ 12954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9280" h="25908">
                <a:moveTo>
                  <a:pt x="0" y="12954"/>
                </a:moveTo>
                <a:lnTo>
                  <a:pt x="1859280" y="12954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" y="4337303"/>
            <a:ext cx="1502664" cy="25908"/>
          </a:xfrm>
          <a:custGeom>
            <a:avLst/>
            <a:gdLst>
              <a:gd name="connsiteX0" fmla="*/ 0 w 1502664"/>
              <a:gd name="connsiteY0" fmla="*/ 12953 h 25908"/>
              <a:gd name="connsiteX1" fmla="*/ 1502664 w 1502664"/>
              <a:gd name="connsiteY1" fmla="*/ 12953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02664" h="25908">
                <a:moveTo>
                  <a:pt x="0" y="12953"/>
                </a:moveTo>
                <a:lnTo>
                  <a:pt x="1502664" y="12953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07920" y="5221223"/>
            <a:ext cx="681227" cy="19811"/>
          </a:xfrm>
          <a:custGeom>
            <a:avLst/>
            <a:gdLst>
              <a:gd name="connsiteX0" fmla="*/ 0 w 681227"/>
              <a:gd name="connsiteY0" fmla="*/ 9905 h 19811"/>
              <a:gd name="connsiteX1" fmla="*/ 681227 w 681227"/>
              <a:gd name="connsiteY1" fmla="*/ 9905 h 19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227" h="19811">
                <a:moveTo>
                  <a:pt x="0" y="9905"/>
                </a:moveTo>
                <a:lnTo>
                  <a:pt x="681227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7702" y="4972811"/>
            <a:ext cx="68580" cy="206121"/>
          </a:xfrm>
          <a:custGeom>
            <a:avLst/>
            <a:gdLst>
              <a:gd name="connsiteX0" fmla="*/ 2920 w 68580"/>
              <a:gd name="connsiteY0" fmla="*/ 0 h 206121"/>
              <a:gd name="connsiteX1" fmla="*/ 51561 w 68580"/>
              <a:gd name="connsiteY1" fmla="*/ 36067 h 206121"/>
              <a:gd name="connsiteX2" fmla="*/ 68579 w 68580"/>
              <a:gd name="connsiteY2" fmla="*/ 103123 h 206121"/>
              <a:gd name="connsiteX3" fmla="*/ 51689 w 68580"/>
              <a:gd name="connsiteY3" fmla="*/ 170053 h 206121"/>
              <a:gd name="connsiteX4" fmla="*/ 2920 w 68580"/>
              <a:gd name="connsiteY4" fmla="*/ 206121 h 206121"/>
              <a:gd name="connsiteX5" fmla="*/ 254 w 68580"/>
              <a:gd name="connsiteY5" fmla="*/ 197739 h 206121"/>
              <a:gd name="connsiteX6" fmla="*/ 37592 w 68580"/>
              <a:gd name="connsiteY6" fmla="*/ 164719 h 206121"/>
              <a:gd name="connsiteX7" fmla="*/ 49783 w 68580"/>
              <a:gd name="connsiteY7" fmla="*/ 101980 h 206121"/>
              <a:gd name="connsiteX8" fmla="*/ 37592 w 68580"/>
              <a:gd name="connsiteY8" fmla="*/ 41021 h 206121"/>
              <a:gd name="connsiteX9" fmla="*/ 0 w 68580"/>
              <a:gd name="connsiteY9" fmla="*/ 8382 h 206121"/>
              <a:gd name="connsiteX10" fmla="*/ 2920 w 68580"/>
              <a:gd name="connsiteY10" fmla="*/ 0 h 20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580" h="206121">
                <a:moveTo>
                  <a:pt x="2920" y="0"/>
                </a:moveTo>
                <a:cubicBezTo>
                  <a:pt x="24002" y="5588"/>
                  <a:pt x="40258" y="17653"/>
                  <a:pt x="51561" y="36067"/>
                </a:cubicBezTo>
                <a:cubicBezTo>
                  <a:pt x="62992" y="54609"/>
                  <a:pt x="68579" y="76961"/>
                  <a:pt x="68579" y="103123"/>
                </a:cubicBezTo>
                <a:cubicBezTo>
                  <a:pt x="68579" y="129285"/>
                  <a:pt x="62992" y="151638"/>
                  <a:pt x="51689" y="170053"/>
                </a:cubicBezTo>
                <a:cubicBezTo>
                  <a:pt x="40386" y="188467"/>
                  <a:pt x="24129" y="200533"/>
                  <a:pt x="2920" y="206121"/>
                </a:cubicBezTo>
                <a:lnTo>
                  <a:pt x="254" y="197739"/>
                </a:lnTo>
                <a:cubicBezTo>
                  <a:pt x="17017" y="192151"/>
                  <a:pt x="29464" y="181102"/>
                  <a:pt x="37592" y="164719"/>
                </a:cubicBezTo>
                <a:cubicBezTo>
                  <a:pt x="45720" y="148209"/>
                  <a:pt x="49783" y="127380"/>
                  <a:pt x="49783" y="101980"/>
                </a:cubicBezTo>
                <a:cubicBezTo>
                  <a:pt x="49783" y="77470"/>
                  <a:pt x="45720" y="57150"/>
                  <a:pt x="37592" y="41021"/>
                </a:cubicBezTo>
                <a:cubicBezTo>
                  <a:pt x="29464" y="24765"/>
                  <a:pt x="17017" y="13970"/>
                  <a:pt x="0" y="8382"/>
                </a:cubicBezTo>
                <a:lnTo>
                  <a:pt x="292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0357" y="4972811"/>
            <a:ext cx="68707" cy="206121"/>
          </a:xfrm>
          <a:custGeom>
            <a:avLst/>
            <a:gdLst>
              <a:gd name="connsiteX0" fmla="*/ 65786 w 68707"/>
              <a:gd name="connsiteY0" fmla="*/ 0 h 206121"/>
              <a:gd name="connsiteX1" fmla="*/ 68707 w 68707"/>
              <a:gd name="connsiteY1" fmla="*/ 8382 h 206121"/>
              <a:gd name="connsiteX2" fmla="*/ 30988 w 68707"/>
              <a:gd name="connsiteY2" fmla="*/ 41021 h 206121"/>
              <a:gd name="connsiteX3" fmla="*/ 18796 w 68707"/>
              <a:gd name="connsiteY3" fmla="*/ 101980 h 206121"/>
              <a:gd name="connsiteX4" fmla="*/ 30988 w 68707"/>
              <a:gd name="connsiteY4" fmla="*/ 164719 h 206121"/>
              <a:gd name="connsiteX5" fmla="*/ 68326 w 68707"/>
              <a:gd name="connsiteY5" fmla="*/ 197739 h 206121"/>
              <a:gd name="connsiteX6" fmla="*/ 65786 w 68707"/>
              <a:gd name="connsiteY6" fmla="*/ 206121 h 206121"/>
              <a:gd name="connsiteX7" fmla="*/ 16891 w 68707"/>
              <a:gd name="connsiteY7" fmla="*/ 170053 h 206121"/>
              <a:gd name="connsiteX8" fmla="*/ 0 w 68707"/>
              <a:gd name="connsiteY8" fmla="*/ 103123 h 206121"/>
              <a:gd name="connsiteX9" fmla="*/ 17018 w 68707"/>
              <a:gd name="connsiteY9" fmla="*/ 36067 h 206121"/>
              <a:gd name="connsiteX10" fmla="*/ 65786 w 68707"/>
              <a:gd name="connsiteY10" fmla="*/ 0 h 20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707" h="206121">
                <a:moveTo>
                  <a:pt x="65786" y="0"/>
                </a:moveTo>
                <a:lnTo>
                  <a:pt x="68707" y="8382"/>
                </a:lnTo>
                <a:cubicBezTo>
                  <a:pt x="51689" y="13970"/>
                  <a:pt x="39116" y="24765"/>
                  <a:pt x="30988" y="41021"/>
                </a:cubicBezTo>
                <a:cubicBezTo>
                  <a:pt x="22860" y="57150"/>
                  <a:pt x="18796" y="77470"/>
                  <a:pt x="18796" y="101980"/>
                </a:cubicBezTo>
                <a:cubicBezTo>
                  <a:pt x="18796" y="127380"/>
                  <a:pt x="22860" y="148209"/>
                  <a:pt x="30988" y="164719"/>
                </a:cubicBezTo>
                <a:cubicBezTo>
                  <a:pt x="39116" y="181102"/>
                  <a:pt x="51562" y="192151"/>
                  <a:pt x="68326" y="197739"/>
                </a:cubicBezTo>
                <a:lnTo>
                  <a:pt x="65786" y="206121"/>
                </a:lnTo>
                <a:cubicBezTo>
                  <a:pt x="44450" y="200533"/>
                  <a:pt x="28194" y="188467"/>
                  <a:pt x="16891" y="170053"/>
                </a:cubicBezTo>
                <a:cubicBezTo>
                  <a:pt x="5588" y="151638"/>
                  <a:pt x="0" y="129285"/>
                  <a:pt x="0" y="103123"/>
                </a:cubicBezTo>
                <a:cubicBezTo>
                  <a:pt x="0" y="76961"/>
                  <a:pt x="5715" y="54609"/>
                  <a:pt x="17018" y="36067"/>
                </a:cubicBezTo>
                <a:cubicBezTo>
                  <a:pt x="28321" y="17653"/>
                  <a:pt x="44577" y="5588"/>
                  <a:pt x="6578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1898" y="5305044"/>
            <a:ext cx="68580" cy="206121"/>
          </a:xfrm>
          <a:custGeom>
            <a:avLst/>
            <a:gdLst>
              <a:gd name="connsiteX0" fmla="*/ 2921 w 68580"/>
              <a:gd name="connsiteY0" fmla="*/ 0 h 206121"/>
              <a:gd name="connsiteX1" fmla="*/ 51561 w 68580"/>
              <a:gd name="connsiteY1" fmla="*/ 36067 h 206121"/>
              <a:gd name="connsiteX2" fmla="*/ 68580 w 68580"/>
              <a:gd name="connsiteY2" fmla="*/ 103123 h 206121"/>
              <a:gd name="connsiteX3" fmla="*/ 51689 w 68580"/>
              <a:gd name="connsiteY3" fmla="*/ 170052 h 206121"/>
              <a:gd name="connsiteX4" fmla="*/ 2921 w 68580"/>
              <a:gd name="connsiteY4" fmla="*/ 206121 h 206121"/>
              <a:gd name="connsiteX5" fmla="*/ 254 w 68580"/>
              <a:gd name="connsiteY5" fmla="*/ 197739 h 206121"/>
              <a:gd name="connsiteX6" fmla="*/ 37592 w 68580"/>
              <a:gd name="connsiteY6" fmla="*/ 164719 h 206121"/>
              <a:gd name="connsiteX7" fmla="*/ 49783 w 68580"/>
              <a:gd name="connsiteY7" fmla="*/ 101980 h 206121"/>
              <a:gd name="connsiteX8" fmla="*/ 37592 w 68580"/>
              <a:gd name="connsiteY8" fmla="*/ 41021 h 206121"/>
              <a:gd name="connsiteX9" fmla="*/ 0 w 68580"/>
              <a:gd name="connsiteY9" fmla="*/ 8382 h 206121"/>
              <a:gd name="connsiteX10" fmla="*/ 2921 w 68580"/>
              <a:gd name="connsiteY10" fmla="*/ 0 h 20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580" h="206121">
                <a:moveTo>
                  <a:pt x="2921" y="0"/>
                </a:moveTo>
                <a:cubicBezTo>
                  <a:pt x="24002" y="5588"/>
                  <a:pt x="40258" y="17652"/>
                  <a:pt x="51561" y="36067"/>
                </a:cubicBezTo>
                <a:cubicBezTo>
                  <a:pt x="62992" y="54609"/>
                  <a:pt x="68580" y="76961"/>
                  <a:pt x="68580" y="103123"/>
                </a:cubicBezTo>
                <a:cubicBezTo>
                  <a:pt x="68580" y="129285"/>
                  <a:pt x="62992" y="151638"/>
                  <a:pt x="51689" y="170052"/>
                </a:cubicBezTo>
                <a:cubicBezTo>
                  <a:pt x="40386" y="188467"/>
                  <a:pt x="24130" y="200533"/>
                  <a:pt x="2921" y="206121"/>
                </a:cubicBezTo>
                <a:lnTo>
                  <a:pt x="254" y="197739"/>
                </a:lnTo>
                <a:cubicBezTo>
                  <a:pt x="17018" y="192151"/>
                  <a:pt x="29464" y="181102"/>
                  <a:pt x="37592" y="164719"/>
                </a:cubicBezTo>
                <a:cubicBezTo>
                  <a:pt x="45720" y="148209"/>
                  <a:pt x="49783" y="127380"/>
                  <a:pt x="49783" y="101980"/>
                </a:cubicBezTo>
                <a:cubicBezTo>
                  <a:pt x="49783" y="77470"/>
                  <a:pt x="45720" y="57150"/>
                  <a:pt x="37592" y="41021"/>
                </a:cubicBezTo>
                <a:cubicBezTo>
                  <a:pt x="29464" y="24765"/>
                  <a:pt x="17018" y="13970"/>
                  <a:pt x="0" y="8382"/>
                </a:cubicBezTo>
                <a:lnTo>
                  <a:pt x="2921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54554" y="5305044"/>
            <a:ext cx="68707" cy="206121"/>
          </a:xfrm>
          <a:custGeom>
            <a:avLst/>
            <a:gdLst>
              <a:gd name="connsiteX0" fmla="*/ 65785 w 68707"/>
              <a:gd name="connsiteY0" fmla="*/ 0 h 206121"/>
              <a:gd name="connsiteX1" fmla="*/ 68706 w 68707"/>
              <a:gd name="connsiteY1" fmla="*/ 8382 h 206121"/>
              <a:gd name="connsiteX2" fmla="*/ 30988 w 68707"/>
              <a:gd name="connsiteY2" fmla="*/ 41021 h 206121"/>
              <a:gd name="connsiteX3" fmla="*/ 18795 w 68707"/>
              <a:gd name="connsiteY3" fmla="*/ 101980 h 206121"/>
              <a:gd name="connsiteX4" fmla="*/ 30988 w 68707"/>
              <a:gd name="connsiteY4" fmla="*/ 164719 h 206121"/>
              <a:gd name="connsiteX5" fmla="*/ 68325 w 68707"/>
              <a:gd name="connsiteY5" fmla="*/ 197739 h 206121"/>
              <a:gd name="connsiteX6" fmla="*/ 65785 w 68707"/>
              <a:gd name="connsiteY6" fmla="*/ 206121 h 206121"/>
              <a:gd name="connsiteX7" fmla="*/ 16891 w 68707"/>
              <a:gd name="connsiteY7" fmla="*/ 170052 h 206121"/>
              <a:gd name="connsiteX8" fmla="*/ 0 w 68707"/>
              <a:gd name="connsiteY8" fmla="*/ 103123 h 206121"/>
              <a:gd name="connsiteX9" fmla="*/ 17017 w 68707"/>
              <a:gd name="connsiteY9" fmla="*/ 36067 h 206121"/>
              <a:gd name="connsiteX10" fmla="*/ 65785 w 68707"/>
              <a:gd name="connsiteY10" fmla="*/ 0 h 20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707" h="206121">
                <a:moveTo>
                  <a:pt x="65785" y="0"/>
                </a:moveTo>
                <a:lnTo>
                  <a:pt x="68706" y="8382"/>
                </a:lnTo>
                <a:cubicBezTo>
                  <a:pt x="51688" y="13970"/>
                  <a:pt x="39116" y="24765"/>
                  <a:pt x="30988" y="41021"/>
                </a:cubicBezTo>
                <a:cubicBezTo>
                  <a:pt x="22860" y="57150"/>
                  <a:pt x="18795" y="77470"/>
                  <a:pt x="18795" y="101980"/>
                </a:cubicBezTo>
                <a:cubicBezTo>
                  <a:pt x="18795" y="127380"/>
                  <a:pt x="22860" y="148209"/>
                  <a:pt x="30988" y="164719"/>
                </a:cubicBezTo>
                <a:cubicBezTo>
                  <a:pt x="39116" y="181102"/>
                  <a:pt x="51561" y="192151"/>
                  <a:pt x="68325" y="197739"/>
                </a:cubicBezTo>
                <a:lnTo>
                  <a:pt x="65785" y="206121"/>
                </a:lnTo>
                <a:cubicBezTo>
                  <a:pt x="44450" y="200533"/>
                  <a:pt x="28194" y="188467"/>
                  <a:pt x="16891" y="170052"/>
                </a:cubicBezTo>
                <a:cubicBezTo>
                  <a:pt x="5588" y="151638"/>
                  <a:pt x="0" y="129285"/>
                  <a:pt x="0" y="103123"/>
                </a:cubicBezTo>
                <a:cubicBezTo>
                  <a:pt x="0" y="76961"/>
                  <a:pt x="5714" y="54609"/>
                  <a:pt x="17017" y="36067"/>
                </a:cubicBezTo>
                <a:cubicBezTo>
                  <a:pt x="28320" y="17652"/>
                  <a:pt x="44576" y="5588"/>
                  <a:pt x="65785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9501" y="3356821"/>
            <a:ext cx="2881849" cy="2255770"/>
          </a:xfrm>
          <a:custGeom>
            <a:avLst/>
            <a:gdLst>
              <a:gd name="connsiteX0" fmla="*/ 12531 w 2881849"/>
              <a:gd name="connsiteY0" fmla="*/ 2243240 h 2255770"/>
              <a:gd name="connsiteX1" fmla="*/ 271479 w 2881849"/>
              <a:gd name="connsiteY1" fmla="*/ 1925765 h 2255770"/>
              <a:gd name="connsiteX2" fmla="*/ 530428 w 2881849"/>
              <a:gd name="connsiteY2" fmla="*/ 1625000 h 2255770"/>
              <a:gd name="connsiteX3" fmla="*/ 789376 w 2881849"/>
              <a:gd name="connsiteY3" fmla="*/ 1349265 h 2255770"/>
              <a:gd name="connsiteX4" fmla="*/ 1048325 w 2881849"/>
              <a:gd name="connsiteY4" fmla="*/ 1098627 h 2255770"/>
              <a:gd name="connsiteX5" fmla="*/ 1307273 w 2881849"/>
              <a:gd name="connsiteY5" fmla="*/ 873054 h 2255770"/>
              <a:gd name="connsiteX6" fmla="*/ 1566222 w 2881849"/>
              <a:gd name="connsiteY6" fmla="*/ 664189 h 2255770"/>
              <a:gd name="connsiteX7" fmla="*/ 1825171 w 2881849"/>
              <a:gd name="connsiteY7" fmla="*/ 488742 h 2255770"/>
              <a:gd name="connsiteX8" fmla="*/ 2084119 w 2881849"/>
              <a:gd name="connsiteY8" fmla="*/ 330005 h 2255770"/>
              <a:gd name="connsiteX9" fmla="*/ 2351421 w 2881849"/>
              <a:gd name="connsiteY9" fmla="*/ 204686 h 2255770"/>
              <a:gd name="connsiteX10" fmla="*/ 2610370 w 2881849"/>
              <a:gd name="connsiteY10" fmla="*/ 96077 h 2255770"/>
              <a:gd name="connsiteX11" fmla="*/ 2869318 w 2881849"/>
              <a:gd name="connsiteY11" fmla="*/ 12531 h 2255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881849" h="2255770">
                <a:moveTo>
                  <a:pt x="12531" y="2243240"/>
                </a:moveTo>
                <a:lnTo>
                  <a:pt x="271479" y="1925765"/>
                </a:lnTo>
                <a:lnTo>
                  <a:pt x="530428" y="1625000"/>
                </a:lnTo>
                <a:lnTo>
                  <a:pt x="789376" y="1349265"/>
                </a:lnTo>
                <a:lnTo>
                  <a:pt x="1048325" y="1098627"/>
                </a:lnTo>
                <a:lnTo>
                  <a:pt x="1307273" y="873054"/>
                </a:lnTo>
                <a:lnTo>
                  <a:pt x="1566222" y="664189"/>
                </a:lnTo>
                <a:lnTo>
                  <a:pt x="1825171" y="488742"/>
                </a:lnTo>
                <a:lnTo>
                  <a:pt x="2084119" y="330005"/>
                </a:lnTo>
                <a:lnTo>
                  <a:pt x="2351421" y="204686"/>
                </a:lnTo>
                <a:lnTo>
                  <a:pt x="2610370" y="96077"/>
                </a:lnTo>
                <a:lnTo>
                  <a:pt x="2869318" y="12531"/>
                </a:lnTo>
              </a:path>
            </a:pathLst>
          </a:custGeom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2627" y="2416930"/>
            <a:ext cx="33415" cy="3508955"/>
          </a:xfrm>
          <a:custGeom>
            <a:avLst/>
            <a:gdLst>
              <a:gd name="connsiteX0" fmla="*/ 8353 w 33415"/>
              <a:gd name="connsiteY0" fmla="*/ 3500601 h 3508955"/>
              <a:gd name="connsiteX1" fmla="*/ 8353 w 33415"/>
              <a:gd name="connsiteY1" fmla="*/ 8353 h 3508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15" h="3508955">
                <a:moveTo>
                  <a:pt x="8353" y="3500601"/>
                </a:moveTo>
                <a:lnTo>
                  <a:pt x="8353" y="8353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508" y="2258192"/>
            <a:ext cx="125297" cy="183800"/>
          </a:xfrm>
          <a:custGeom>
            <a:avLst/>
            <a:gdLst>
              <a:gd name="connsiteX0" fmla="*/ 0 w 125297"/>
              <a:gd name="connsiteY0" fmla="*/ 183800 h 183800"/>
              <a:gd name="connsiteX1" fmla="*/ 58472 w 125297"/>
              <a:gd name="connsiteY1" fmla="*/ 0 h 183800"/>
              <a:gd name="connsiteX2" fmla="*/ 125297 w 125297"/>
              <a:gd name="connsiteY2" fmla="*/ 183800 h 183800"/>
              <a:gd name="connsiteX3" fmla="*/ 0 w 125297"/>
              <a:gd name="connsiteY3" fmla="*/ 183800 h 18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5297" h="183800">
                <a:moveTo>
                  <a:pt x="0" y="183800"/>
                </a:moveTo>
                <a:lnTo>
                  <a:pt x="58472" y="0"/>
                </a:lnTo>
                <a:lnTo>
                  <a:pt x="125297" y="183800"/>
                </a:lnTo>
                <a:lnTo>
                  <a:pt x="0" y="183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4274" y="2400221"/>
            <a:ext cx="33415" cy="3508955"/>
          </a:xfrm>
          <a:custGeom>
            <a:avLst/>
            <a:gdLst>
              <a:gd name="connsiteX0" fmla="*/ 8354 w 33415"/>
              <a:gd name="connsiteY0" fmla="*/ 3500601 h 3508955"/>
              <a:gd name="connsiteX1" fmla="*/ 8353 w 33415"/>
              <a:gd name="connsiteY1" fmla="*/ 8353 h 3508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15" h="3508955">
                <a:moveTo>
                  <a:pt x="8354" y="3500601"/>
                </a:moveTo>
                <a:lnTo>
                  <a:pt x="8353" y="8353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802" y="2241483"/>
            <a:ext cx="125297" cy="183800"/>
          </a:xfrm>
          <a:custGeom>
            <a:avLst/>
            <a:gdLst>
              <a:gd name="connsiteX0" fmla="*/ 0 w 125297"/>
              <a:gd name="connsiteY0" fmla="*/ 183800 h 183800"/>
              <a:gd name="connsiteX1" fmla="*/ 66825 w 125297"/>
              <a:gd name="connsiteY1" fmla="*/ 0 h 183800"/>
              <a:gd name="connsiteX2" fmla="*/ 125297 w 125297"/>
              <a:gd name="connsiteY2" fmla="*/ 183800 h 183800"/>
              <a:gd name="connsiteX3" fmla="*/ 0 w 125297"/>
              <a:gd name="connsiteY3" fmla="*/ 183800 h 18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5297" h="183800">
                <a:moveTo>
                  <a:pt x="0" y="183800"/>
                </a:moveTo>
                <a:lnTo>
                  <a:pt x="66825" y="0"/>
                </a:lnTo>
                <a:lnTo>
                  <a:pt x="125297" y="183800"/>
                </a:lnTo>
                <a:lnTo>
                  <a:pt x="0" y="18380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1674" y="4505578"/>
            <a:ext cx="4661075" cy="33415"/>
          </a:xfrm>
          <a:custGeom>
            <a:avLst/>
            <a:gdLst>
              <a:gd name="connsiteX0" fmla="*/ 8353 w 4661075"/>
              <a:gd name="connsiteY0" fmla="*/ 8353 h 33415"/>
              <a:gd name="connsiteX1" fmla="*/ 4652721 w 4661075"/>
              <a:gd name="connsiteY1" fmla="*/ 8353 h 33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61075" h="33415">
                <a:moveTo>
                  <a:pt x="8353" y="8353"/>
                </a:moveTo>
                <a:lnTo>
                  <a:pt x="4652721" y="8353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6043" y="4455449"/>
            <a:ext cx="175416" cy="125318"/>
          </a:xfrm>
          <a:custGeom>
            <a:avLst/>
            <a:gdLst>
              <a:gd name="connsiteX0" fmla="*/ 0 w 175416"/>
              <a:gd name="connsiteY0" fmla="*/ 0 h 125318"/>
              <a:gd name="connsiteX1" fmla="*/ 175416 w 175416"/>
              <a:gd name="connsiteY1" fmla="*/ 58482 h 125318"/>
              <a:gd name="connsiteX2" fmla="*/ 0 w 175416"/>
              <a:gd name="connsiteY2" fmla="*/ 125318 h 125318"/>
              <a:gd name="connsiteX3" fmla="*/ 0 w 175416"/>
              <a:gd name="connsiteY3" fmla="*/ 0 h 1253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416" h="125318">
                <a:moveTo>
                  <a:pt x="0" y="0"/>
                </a:moveTo>
                <a:lnTo>
                  <a:pt x="175416" y="58482"/>
                </a:lnTo>
                <a:lnTo>
                  <a:pt x="0" y="125318"/>
                </a:lnTo>
                <a:lnTo>
                  <a:pt x="0" y="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3321" y="4488869"/>
            <a:ext cx="4652722" cy="33415"/>
          </a:xfrm>
          <a:custGeom>
            <a:avLst/>
            <a:gdLst>
              <a:gd name="connsiteX0" fmla="*/ 8353 w 4652722"/>
              <a:gd name="connsiteY0" fmla="*/ 8353 h 33415"/>
              <a:gd name="connsiteX1" fmla="*/ 4644368 w 4652722"/>
              <a:gd name="connsiteY1" fmla="*/ 8353 h 33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52722" h="33415">
                <a:moveTo>
                  <a:pt x="8353" y="8353"/>
                </a:moveTo>
                <a:lnTo>
                  <a:pt x="4644368" y="8353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19336" y="4438740"/>
            <a:ext cx="183770" cy="125319"/>
          </a:xfrm>
          <a:custGeom>
            <a:avLst/>
            <a:gdLst>
              <a:gd name="connsiteX0" fmla="*/ 0 w 183770"/>
              <a:gd name="connsiteY0" fmla="*/ 0 h 125319"/>
              <a:gd name="connsiteX1" fmla="*/ 183770 w 183770"/>
              <a:gd name="connsiteY1" fmla="*/ 58482 h 125319"/>
              <a:gd name="connsiteX2" fmla="*/ 0 w 183770"/>
              <a:gd name="connsiteY2" fmla="*/ 125319 h 125319"/>
              <a:gd name="connsiteX3" fmla="*/ 0 w 183770"/>
              <a:gd name="connsiteY3" fmla="*/ 0 h 125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3770" h="125319">
                <a:moveTo>
                  <a:pt x="0" y="0"/>
                </a:moveTo>
                <a:lnTo>
                  <a:pt x="183770" y="58482"/>
                </a:lnTo>
                <a:lnTo>
                  <a:pt x="0" y="12531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6289" y="2228952"/>
            <a:ext cx="1403335" cy="1152931"/>
          </a:xfrm>
          <a:custGeom>
            <a:avLst/>
            <a:gdLst>
              <a:gd name="connsiteX0" fmla="*/ 1390805 w 1403335"/>
              <a:gd name="connsiteY0" fmla="*/ 12530 h 1152931"/>
              <a:gd name="connsiteX1" fmla="*/ 1357392 w 1403335"/>
              <a:gd name="connsiteY1" fmla="*/ 162913 h 1152931"/>
              <a:gd name="connsiteX2" fmla="*/ 1307273 w 1403335"/>
              <a:gd name="connsiteY2" fmla="*/ 304941 h 1152931"/>
              <a:gd name="connsiteX3" fmla="*/ 1232094 w 1403335"/>
              <a:gd name="connsiteY3" fmla="*/ 438615 h 1152931"/>
              <a:gd name="connsiteX4" fmla="*/ 1131856 w 1403335"/>
              <a:gd name="connsiteY4" fmla="*/ 555579 h 1152931"/>
              <a:gd name="connsiteX5" fmla="*/ 1006559 w 1403335"/>
              <a:gd name="connsiteY5" fmla="*/ 672543 h 1152931"/>
              <a:gd name="connsiteX6" fmla="*/ 856202 w 1403335"/>
              <a:gd name="connsiteY6" fmla="*/ 781153 h 1152931"/>
              <a:gd name="connsiteX7" fmla="*/ 680784 w 1403335"/>
              <a:gd name="connsiteY7" fmla="*/ 889762 h 1152931"/>
              <a:gd name="connsiteX8" fmla="*/ 480308 w 1403335"/>
              <a:gd name="connsiteY8" fmla="*/ 981663 h 1152931"/>
              <a:gd name="connsiteX9" fmla="*/ 254772 w 1403335"/>
              <a:gd name="connsiteY9" fmla="*/ 1065209 h 1152931"/>
              <a:gd name="connsiteX10" fmla="*/ 12531 w 1403335"/>
              <a:gd name="connsiteY10" fmla="*/ 1140400 h 1152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403335" h="1152931">
                <a:moveTo>
                  <a:pt x="1390805" y="12530"/>
                </a:moveTo>
                <a:lnTo>
                  <a:pt x="1357392" y="162913"/>
                </a:lnTo>
                <a:lnTo>
                  <a:pt x="1307273" y="304941"/>
                </a:lnTo>
                <a:lnTo>
                  <a:pt x="1232094" y="438615"/>
                </a:lnTo>
                <a:lnTo>
                  <a:pt x="1131856" y="555579"/>
                </a:lnTo>
                <a:lnTo>
                  <a:pt x="1006559" y="672543"/>
                </a:lnTo>
                <a:lnTo>
                  <a:pt x="856202" y="781153"/>
                </a:lnTo>
                <a:lnTo>
                  <a:pt x="680784" y="889762"/>
                </a:lnTo>
                <a:lnTo>
                  <a:pt x="480308" y="981663"/>
                </a:lnTo>
                <a:lnTo>
                  <a:pt x="254772" y="1065209"/>
                </a:lnTo>
                <a:lnTo>
                  <a:pt x="12531" y="1140400"/>
                </a:lnTo>
              </a:path>
            </a:pathLst>
          </a:custGeom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50131" y="2870373"/>
            <a:ext cx="33145" cy="1816771"/>
          </a:xfrm>
          <a:custGeom>
            <a:avLst/>
            <a:gdLst>
              <a:gd name="connsiteX0" fmla="*/ 8286 w 33145"/>
              <a:gd name="connsiteY0" fmla="*/ 1808484 h 1816771"/>
              <a:gd name="connsiteX1" fmla="*/ 8286 w 33145"/>
              <a:gd name="connsiteY1" fmla="*/ 8286 h 1816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145" h="1816771">
                <a:moveTo>
                  <a:pt x="8286" y="1808484"/>
                </a:moveTo>
                <a:lnTo>
                  <a:pt x="8286" y="8286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3656" y="2862039"/>
            <a:ext cx="33145" cy="1816771"/>
          </a:xfrm>
          <a:custGeom>
            <a:avLst/>
            <a:gdLst>
              <a:gd name="connsiteX0" fmla="*/ 8286 w 33145"/>
              <a:gd name="connsiteY0" fmla="*/ 1808484 h 1816771"/>
              <a:gd name="connsiteX1" fmla="*/ 8286 w 33145"/>
              <a:gd name="connsiteY1" fmla="*/ 8286 h 1816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145" h="1816771">
                <a:moveTo>
                  <a:pt x="8286" y="1808484"/>
                </a:moveTo>
                <a:lnTo>
                  <a:pt x="8286" y="8286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7210" y="2567498"/>
            <a:ext cx="2818699" cy="2139828"/>
          </a:xfrm>
          <a:custGeom>
            <a:avLst/>
            <a:gdLst>
              <a:gd name="connsiteX0" fmla="*/ 6350 w 2818699"/>
              <a:gd name="connsiteY0" fmla="*/ 2133478 h 2139828"/>
              <a:gd name="connsiteX1" fmla="*/ 2812350 w 2818699"/>
              <a:gd name="connsiteY1" fmla="*/ 6350 h 2139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8699" h="2139828">
                <a:moveTo>
                  <a:pt x="6350" y="2133478"/>
                </a:moveTo>
                <a:lnTo>
                  <a:pt x="2812350" y="6350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0508" y="2550815"/>
            <a:ext cx="2818699" cy="2139828"/>
          </a:xfrm>
          <a:custGeom>
            <a:avLst/>
            <a:gdLst>
              <a:gd name="connsiteX0" fmla="*/ 6350 w 2818699"/>
              <a:gd name="connsiteY0" fmla="*/ 2133478 h 2139828"/>
              <a:gd name="connsiteX1" fmla="*/ 2812349 w 2818699"/>
              <a:gd name="connsiteY1" fmla="*/ 6350 h 2139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8699" h="2139828">
                <a:moveTo>
                  <a:pt x="6350" y="2133478"/>
                </a:moveTo>
                <a:lnTo>
                  <a:pt x="2812349" y="635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6607" y="2863486"/>
            <a:ext cx="32109" cy="1759637"/>
          </a:xfrm>
          <a:custGeom>
            <a:avLst/>
            <a:gdLst>
              <a:gd name="connsiteX0" fmla="*/ 8027 w 32109"/>
              <a:gd name="connsiteY0" fmla="*/ 1751610 h 1759637"/>
              <a:gd name="connsiteX1" fmla="*/ 8027 w 32109"/>
              <a:gd name="connsiteY1" fmla="*/ 8027 h 1759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109" h="1759637">
                <a:moveTo>
                  <a:pt x="8027" y="1751610"/>
                </a:moveTo>
                <a:lnTo>
                  <a:pt x="8027" y="8027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0642" y="2855413"/>
            <a:ext cx="32109" cy="1759637"/>
          </a:xfrm>
          <a:custGeom>
            <a:avLst/>
            <a:gdLst>
              <a:gd name="connsiteX0" fmla="*/ 8027 w 32109"/>
              <a:gd name="connsiteY0" fmla="*/ 1751610 h 1759637"/>
              <a:gd name="connsiteX1" fmla="*/ 8027 w 32109"/>
              <a:gd name="connsiteY1" fmla="*/ 8027 h 1759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109" h="1759637">
                <a:moveTo>
                  <a:pt x="8027" y="1751610"/>
                </a:moveTo>
                <a:lnTo>
                  <a:pt x="8027" y="8027"/>
                </a:lnTo>
              </a:path>
            </a:pathLst>
          </a:custGeom>
          <a:ln w="12700">
            <a:solidFill>
              <a:srgbClr val="00b05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1392" y="2819429"/>
            <a:ext cx="3809026" cy="2378419"/>
          </a:xfrm>
          <a:custGeom>
            <a:avLst/>
            <a:gdLst>
              <a:gd name="connsiteX0" fmla="*/ 6350 w 3809026"/>
              <a:gd name="connsiteY0" fmla="*/ 2372069 h 2378419"/>
              <a:gd name="connsiteX1" fmla="*/ 3802676 w 3809026"/>
              <a:gd name="connsiteY1" fmla="*/ 6350 h 2378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9026" h="2378419">
                <a:moveTo>
                  <a:pt x="6350" y="2372069"/>
                </a:moveTo>
                <a:lnTo>
                  <a:pt x="3802676" y="6350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4741" y="2802827"/>
            <a:ext cx="3809026" cy="2378419"/>
          </a:xfrm>
          <a:custGeom>
            <a:avLst/>
            <a:gdLst>
              <a:gd name="connsiteX0" fmla="*/ 6350 w 3809026"/>
              <a:gd name="connsiteY0" fmla="*/ 2372069 h 2378419"/>
              <a:gd name="connsiteX1" fmla="*/ 3802676 w 3809026"/>
              <a:gd name="connsiteY1" fmla="*/ 6350 h 2378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9026" h="2378419">
                <a:moveTo>
                  <a:pt x="6350" y="2372069"/>
                </a:moveTo>
                <a:lnTo>
                  <a:pt x="3802676" y="635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9975" y="2840707"/>
            <a:ext cx="31553" cy="2102379"/>
          </a:xfrm>
          <a:custGeom>
            <a:avLst/>
            <a:gdLst>
              <a:gd name="connsiteX0" fmla="*/ 7888 w 31553"/>
              <a:gd name="connsiteY0" fmla="*/ 2094491 h 2102379"/>
              <a:gd name="connsiteX1" fmla="*/ 7888 w 31553"/>
              <a:gd name="connsiteY1" fmla="*/ 7888 h 2102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553" h="2102379">
                <a:moveTo>
                  <a:pt x="7888" y="2094491"/>
                </a:moveTo>
                <a:lnTo>
                  <a:pt x="7888" y="7888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5023" y="2832426"/>
            <a:ext cx="31553" cy="2102379"/>
          </a:xfrm>
          <a:custGeom>
            <a:avLst/>
            <a:gdLst>
              <a:gd name="connsiteX0" fmla="*/ 7888 w 31553"/>
              <a:gd name="connsiteY0" fmla="*/ 2094491 h 2102379"/>
              <a:gd name="connsiteX1" fmla="*/ 7888 w 31553"/>
              <a:gd name="connsiteY1" fmla="*/ 7888 h 2102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553" h="2102379">
                <a:moveTo>
                  <a:pt x="7888" y="2094491"/>
                </a:moveTo>
                <a:lnTo>
                  <a:pt x="7888" y="7888"/>
                </a:lnTo>
              </a:path>
            </a:pathLst>
          </a:custGeom>
          <a:ln w="12700">
            <a:solidFill>
              <a:srgbClr val="7030a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96247" y="4189021"/>
            <a:ext cx="1236103" cy="1268629"/>
          </a:xfrm>
          <a:custGeom>
            <a:avLst/>
            <a:gdLst>
              <a:gd name="connsiteX0" fmla="*/ 6350 w 1236103"/>
              <a:gd name="connsiteY0" fmla="*/ 1262279 h 1268629"/>
              <a:gd name="connsiteX1" fmla="*/ 1229753 w 1236103"/>
              <a:gd name="connsiteY1" fmla="*/ 6350 h 1268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6103" h="1268629">
                <a:moveTo>
                  <a:pt x="6350" y="1262279"/>
                </a:moveTo>
                <a:lnTo>
                  <a:pt x="1229753" y="6350"/>
                </a:lnTo>
              </a:path>
            </a:pathLst>
          </a:custGeom>
          <a:ln w="12700">
            <a:solidFill>
              <a:srgbClr val="e6e6e6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9602" y="4172386"/>
            <a:ext cx="1236103" cy="1276946"/>
          </a:xfrm>
          <a:custGeom>
            <a:avLst/>
            <a:gdLst>
              <a:gd name="connsiteX0" fmla="*/ 6350 w 1236103"/>
              <a:gd name="connsiteY0" fmla="*/ 1270596 h 1276946"/>
              <a:gd name="connsiteX1" fmla="*/ 1229753 w 1236103"/>
              <a:gd name="connsiteY1" fmla="*/ 6350 h 1276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6103" h="1276946">
                <a:moveTo>
                  <a:pt x="6350" y="1270596"/>
                </a:moveTo>
                <a:lnTo>
                  <a:pt x="1229753" y="6350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699000"/>
            <a:ext cx="1143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5200" y="3835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5600" y="29591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7137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Newton-Raphson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(Open)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Assumption: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133600"/>
            <a:ext cx="2413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051300"/>
            <a:ext cx="1600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533900"/>
            <a:ext cx="673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4978400"/>
            <a:ext cx="5715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75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4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′</a:t>
            </a:r>
            <a:r>
              <a:rPr lang="en-US" altLang="zh-CN" sz="175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4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105400"/>
            <a:ext cx="1790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𝑛+1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65100" algn="l"/>
              </a:tabLst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61400" y="46355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75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22606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75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2019300"/>
            <a:ext cx="292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78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4673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5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37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37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673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51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38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3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3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03500"/>
            <a:ext cx="7937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118100" algn="l"/>
                <a:tab pos="75819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𝑓′(𝑥)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118100" algn="l"/>
                <a:tab pos="7581900" algn="l"/>
              </a:tabLst>
            </a:pPr>
            <a:r>
              <a:rPr lang="en-US" altLang="zh-CN" dirty="0" smtClean="0"/>
              <a:t>		</a:t>
            </a:r>
            <a:r>
              <a:rPr lang="en-US" altLang="zh-CN" sz="1575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1023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0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23" b="1" dirty="0" smtClean="0">
                <a:solidFill>
                  <a:srgbClr val="ffffff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575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5118100" algn="l"/>
                <a:tab pos="7581900" algn="l"/>
              </a:tabLst>
            </a:pPr>
            <a:r>
              <a:rPr lang="en-US" altLang="zh-CN" dirty="0" smtClean="0"/>
              <a:t>	</a:t>
            </a:r>
            <a:r>
              <a:rPr lang="en-US" altLang="zh-CN" sz="1525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991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9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1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25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4292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42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3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1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3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94300" y="47244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64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1016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1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64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97280" y="4056888"/>
            <a:ext cx="2610611" cy="1252727"/>
          </a:xfrm>
          <a:custGeom>
            <a:avLst/>
            <a:gdLst>
              <a:gd name="connsiteX0" fmla="*/ 9905 w 2610611"/>
              <a:gd name="connsiteY0" fmla="*/ 1242821 h 1252727"/>
              <a:gd name="connsiteX1" fmla="*/ 2600705 w 2610611"/>
              <a:gd name="connsiteY1" fmla="*/ 1242821 h 1252727"/>
              <a:gd name="connsiteX2" fmla="*/ 2600705 w 2610611"/>
              <a:gd name="connsiteY2" fmla="*/ 9905 h 1252727"/>
              <a:gd name="connsiteX3" fmla="*/ 9905 w 2610611"/>
              <a:gd name="connsiteY3" fmla="*/ 9905 h 1252727"/>
              <a:gd name="connsiteX4" fmla="*/ 9905 w 2610611"/>
              <a:gd name="connsiteY4" fmla="*/ 1242821 h 1252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611" h="1252727">
                <a:moveTo>
                  <a:pt x="9905" y="1242821"/>
                </a:moveTo>
                <a:lnTo>
                  <a:pt x="2600705" y="1242821"/>
                </a:lnTo>
                <a:lnTo>
                  <a:pt x="2600705" y="9905"/>
                </a:lnTo>
                <a:lnTo>
                  <a:pt x="9905" y="9905"/>
                </a:lnTo>
                <a:lnTo>
                  <a:pt x="9905" y="124282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038" y="4690745"/>
            <a:ext cx="637032" cy="15240"/>
          </a:xfrm>
          <a:custGeom>
            <a:avLst/>
            <a:gdLst>
              <a:gd name="connsiteX0" fmla="*/ 0 w 637032"/>
              <a:gd name="connsiteY0" fmla="*/ 0 h 15240"/>
              <a:gd name="connsiteX1" fmla="*/ 318516 w 637032"/>
              <a:gd name="connsiteY1" fmla="*/ 0 h 15240"/>
              <a:gd name="connsiteX2" fmla="*/ 637032 w 637032"/>
              <a:gd name="connsiteY2" fmla="*/ 0 h 15240"/>
              <a:gd name="connsiteX3" fmla="*/ 637032 w 637032"/>
              <a:gd name="connsiteY3" fmla="*/ 15239 h 15240"/>
              <a:gd name="connsiteX4" fmla="*/ 318516 w 637032"/>
              <a:gd name="connsiteY4" fmla="*/ 15239 h 15240"/>
              <a:gd name="connsiteX5" fmla="*/ 0 w 637032"/>
              <a:gd name="connsiteY5" fmla="*/ 15239 h 15240"/>
              <a:gd name="connsiteX6" fmla="*/ 0 w 637032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37032" h="15240">
                <a:moveTo>
                  <a:pt x="0" y="0"/>
                </a:moveTo>
                <a:lnTo>
                  <a:pt x="318516" y="0"/>
                </a:lnTo>
                <a:lnTo>
                  <a:pt x="637032" y="0"/>
                </a:lnTo>
                <a:lnTo>
                  <a:pt x="637032" y="15239"/>
                </a:lnTo>
                <a:lnTo>
                  <a:pt x="318516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7197" y="4419727"/>
            <a:ext cx="70485" cy="211708"/>
          </a:xfrm>
          <a:custGeom>
            <a:avLst/>
            <a:gdLst>
              <a:gd name="connsiteX0" fmla="*/ 3048 w 70485"/>
              <a:gd name="connsiteY0" fmla="*/ 0 h 211708"/>
              <a:gd name="connsiteX1" fmla="*/ 53086 w 70485"/>
              <a:gd name="connsiteY1" fmla="*/ 37083 h 211708"/>
              <a:gd name="connsiteX2" fmla="*/ 70485 w 70485"/>
              <a:gd name="connsiteY2" fmla="*/ 105917 h 211708"/>
              <a:gd name="connsiteX3" fmla="*/ 53086 w 70485"/>
              <a:gd name="connsiteY3" fmla="*/ 174751 h 211708"/>
              <a:gd name="connsiteX4" fmla="*/ 3048 w 70485"/>
              <a:gd name="connsiteY4" fmla="*/ 211708 h 211708"/>
              <a:gd name="connsiteX5" fmla="*/ 380 w 70485"/>
              <a:gd name="connsiteY5" fmla="*/ 203072 h 211708"/>
              <a:gd name="connsiteX6" fmla="*/ 38735 w 70485"/>
              <a:gd name="connsiteY6" fmla="*/ 169163 h 211708"/>
              <a:gd name="connsiteX7" fmla="*/ 51181 w 70485"/>
              <a:gd name="connsiteY7" fmla="*/ 104775 h 211708"/>
              <a:gd name="connsiteX8" fmla="*/ 38735 w 70485"/>
              <a:gd name="connsiteY8" fmla="*/ 42163 h 211708"/>
              <a:gd name="connsiteX9" fmla="*/ 0 w 70485"/>
              <a:gd name="connsiteY9" fmla="*/ 8508 h 211708"/>
              <a:gd name="connsiteX10" fmla="*/ 3048 w 70485"/>
              <a:gd name="connsiteY10" fmla="*/ 0 h 211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0485" h="211708">
                <a:moveTo>
                  <a:pt x="3048" y="0"/>
                </a:moveTo>
                <a:cubicBezTo>
                  <a:pt x="24764" y="5714"/>
                  <a:pt x="41401" y="18033"/>
                  <a:pt x="53086" y="37083"/>
                </a:cubicBezTo>
                <a:cubicBezTo>
                  <a:pt x="64769" y="56133"/>
                  <a:pt x="70485" y="78994"/>
                  <a:pt x="70485" y="105917"/>
                </a:cubicBezTo>
                <a:cubicBezTo>
                  <a:pt x="70485" y="132841"/>
                  <a:pt x="64769" y="155828"/>
                  <a:pt x="53086" y="174751"/>
                </a:cubicBezTo>
                <a:cubicBezTo>
                  <a:pt x="41529" y="193675"/>
                  <a:pt x="24764" y="205994"/>
                  <a:pt x="3048" y="211708"/>
                </a:cubicBezTo>
                <a:lnTo>
                  <a:pt x="380" y="203072"/>
                </a:lnTo>
                <a:cubicBezTo>
                  <a:pt x="17526" y="197357"/>
                  <a:pt x="30352" y="186054"/>
                  <a:pt x="38735" y="169163"/>
                </a:cubicBezTo>
                <a:cubicBezTo>
                  <a:pt x="46989" y="152272"/>
                  <a:pt x="51181" y="130809"/>
                  <a:pt x="51181" y="104775"/>
                </a:cubicBezTo>
                <a:cubicBezTo>
                  <a:pt x="51181" y="79628"/>
                  <a:pt x="47117" y="58801"/>
                  <a:pt x="38735" y="42163"/>
                </a:cubicBezTo>
                <a:cubicBezTo>
                  <a:pt x="30352" y="25526"/>
                  <a:pt x="17526" y="14351"/>
                  <a:pt x="0" y="8508"/>
                </a:cubicBezTo>
                <a:lnTo>
                  <a:pt x="304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6267" y="4419727"/>
            <a:ext cx="70485" cy="211708"/>
          </a:xfrm>
          <a:custGeom>
            <a:avLst/>
            <a:gdLst>
              <a:gd name="connsiteX0" fmla="*/ 67564 w 70485"/>
              <a:gd name="connsiteY0" fmla="*/ 0 h 211708"/>
              <a:gd name="connsiteX1" fmla="*/ 70485 w 70485"/>
              <a:gd name="connsiteY1" fmla="*/ 8508 h 211708"/>
              <a:gd name="connsiteX2" fmla="*/ 31877 w 70485"/>
              <a:gd name="connsiteY2" fmla="*/ 42163 h 211708"/>
              <a:gd name="connsiteX3" fmla="*/ 19304 w 70485"/>
              <a:gd name="connsiteY3" fmla="*/ 104775 h 211708"/>
              <a:gd name="connsiteX4" fmla="*/ 31877 w 70485"/>
              <a:gd name="connsiteY4" fmla="*/ 169163 h 211708"/>
              <a:gd name="connsiteX5" fmla="*/ 70230 w 70485"/>
              <a:gd name="connsiteY5" fmla="*/ 203072 h 211708"/>
              <a:gd name="connsiteX6" fmla="*/ 67564 w 70485"/>
              <a:gd name="connsiteY6" fmla="*/ 211708 h 211708"/>
              <a:gd name="connsiteX7" fmla="*/ 17399 w 70485"/>
              <a:gd name="connsiteY7" fmla="*/ 174751 h 211708"/>
              <a:gd name="connsiteX8" fmla="*/ 0 w 70485"/>
              <a:gd name="connsiteY8" fmla="*/ 105917 h 211708"/>
              <a:gd name="connsiteX9" fmla="*/ 17399 w 70485"/>
              <a:gd name="connsiteY9" fmla="*/ 37083 h 211708"/>
              <a:gd name="connsiteX10" fmla="*/ 67564 w 70485"/>
              <a:gd name="connsiteY10" fmla="*/ 0 h 211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0485" h="211708">
                <a:moveTo>
                  <a:pt x="67564" y="0"/>
                </a:moveTo>
                <a:lnTo>
                  <a:pt x="70485" y="8508"/>
                </a:lnTo>
                <a:cubicBezTo>
                  <a:pt x="53086" y="14351"/>
                  <a:pt x="40258" y="25526"/>
                  <a:pt x="31877" y="42163"/>
                </a:cubicBezTo>
                <a:cubicBezTo>
                  <a:pt x="23495" y="58801"/>
                  <a:pt x="19304" y="79628"/>
                  <a:pt x="19304" y="104775"/>
                </a:cubicBezTo>
                <a:cubicBezTo>
                  <a:pt x="19304" y="130809"/>
                  <a:pt x="23495" y="152272"/>
                  <a:pt x="31877" y="169163"/>
                </a:cubicBezTo>
                <a:cubicBezTo>
                  <a:pt x="40258" y="186054"/>
                  <a:pt x="52958" y="197357"/>
                  <a:pt x="70230" y="203072"/>
                </a:cubicBezTo>
                <a:lnTo>
                  <a:pt x="67564" y="211708"/>
                </a:lnTo>
                <a:cubicBezTo>
                  <a:pt x="45720" y="205994"/>
                  <a:pt x="28955" y="193675"/>
                  <a:pt x="17399" y="174751"/>
                </a:cubicBezTo>
                <a:cubicBezTo>
                  <a:pt x="5842" y="155828"/>
                  <a:pt x="0" y="132841"/>
                  <a:pt x="0" y="105917"/>
                </a:cubicBezTo>
                <a:cubicBezTo>
                  <a:pt x="0" y="78994"/>
                  <a:pt x="5842" y="56133"/>
                  <a:pt x="17399" y="37083"/>
                </a:cubicBezTo>
                <a:cubicBezTo>
                  <a:pt x="29083" y="18033"/>
                  <a:pt x="45720" y="5714"/>
                  <a:pt x="67564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3772" y="4745863"/>
            <a:ext cx="70485" cy="211709"/>
          </a:xfrm>
          <a:custGeom>
            <a:avLst/>
            <a:gdLst>
              <a:gd name="connsiteX0" fmla="*/ 3048 w 70485"/>
              <a:gd name="connsiteY0" fmla="*/ 0 h 211709"/>
              <a:gd name="connsiteX1" fmla="*/ 53086 w 70485"/>
              <a:gd name="connsiteY1" fmla="*/ 37083 h 211709"/>
              <a:gd name="connsiteX2" fmla="*/ 70485 w 70485"/>
              <a:gd name="connsiteY2" fmla="*/ 105917 h 211709"/>
              <a:gd name="connsiteX3" fmla="*/ 53086 w 70485"/>
              <a:gd name="connsiteY3" fmla="*/ 174752 h 211709"/>
              <a:gd name="connsiteX4" fmla="*/ 3048 w 70485"/>
              <a:gd name="connsiteY4" fmla="*/ 211708 h 211709"/>
              <a:gd name="connsiteX5" fmla="*/ 380 w 70485"/>
              <a:gd name="connsiteY5" fmla="*/ 203072 h 211709"/>
              <a:gd name="connsiteX6" fmla="*/ 38735 w 70485"/>
              <a:gd name="connsiteY6" fmla="*/ 169164 h 211709"/>
              <a:gd name="connsiteX7" fmla="*/ 51180 w 70485"/>
              <a:gd name="connsiteY7" fmla="*/ 104775 h 211709"/>
              <a:gd name="connsiteX8" fmla="*/ 38735 w 70485"/>
              <a:gd name="connsiteY8" fmla="*/ 42164 h 211709"/>
              <a:gd name="connsiteX9" fmla="*/ 0 w 70485"/>
              <a:gd name="connsiteY9" fmla="*/ 8508 h 211709"/>
              <a:gd name="connsiteX10" fmla="*/ 3048 w 70485"/>
              <a:gd name="connsiteY10" fmla="*/ 0 h 211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0485" h="211709">
                <a:moveTo>
                  <a:pt x="3048" y="0"/>
                </a:moveTo>
                <a:cubicBezTo>
                  <a:pt x="24765" y="5715"/>
                  <a:pt x="41402" y="18033"/>
                  <a:pt x="53086" y="37083"/>
                </a:cubicBezTo>
                <a:cubicBezTo>
                  <a:pt x="64770" y="56133"/>
                  <a:pt x="70485" y="78994"/>
                  <a:pt x="70485" y="105917"/>
                </a:cubicBezTo>
                <a:cubicBezTo>
                  <a:pt x="70485" y="132841"/>
                  <a:pt x="64770" y="155828"/>
                  <a:pt x="53086" y="174752"/>
                </a:cubicBezTo>
                <a:cubicBezTo>
                  <a:pt x="41529" y="193675"/>
                  <a:pt x="24765" y="205994"/>
                  <a:pt x="3048" y="211708"/>
                </a:cubicBezTo>
                <a:lnTo>
                  <a:pt x="380" y="203072"/>
                </a:lnTo>
                <a:cubicBezTo>
                  <a:pt x="17526" y="197358"/>
                  <a:pt x="30353" y="186054"/>
                  <a:pt x="38735" y="169164"/>
                </a:cubicBezTo>
                <a:cubicBezTo>
                  <a:pt x="46990" y="152272"/>
                  <a:pt x="51180" y="130809"/>
                  <a:pt x="51180" y="104775"/>
                </a:cubicBezTo>
                <a:cubicBezTo>
                  <a:pt x="51180" y="79628"/>
                  <a:pt x="47117" y="58801"/>
                  <a:pt x="38735" y="42164"/>
                </a:cubicBezTo>
                <a:cubicBezTo>
                  <a:pt x="30353" y="25527"/>
                  <a:pt x="17526" y="14351"/>
                  <a:pt x="0" y="8508"/>
                </a:cubicBezTo>
                <a:lnTo>
                  <a:pt x="304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4367" y="4745863"/>
            <a:ext cx="70485" cy="211709"/>
          </a:xfrm>
          <a:custGeom>
            <a:avLst/>
            <a:gdLst>
              <a:gd name="connsiteX0" fmla="*/ 67564 w 70485"/>
              <a:gd name="connsiteY0" fmla="*/ 0 h 211709"/>
              <a:gd name="connsiteX1" fmla="*/ 70485 w 70485"/>
              <a:gd name="connsiteY1" fmla="*/ 8508 h 211709"/>
              <a:gd name="connsiteX2" fmla="*/ 31877 w 70485"/>
              <a:gd name="connsiteY2" fmla="*/ 42164 h 211709"/>
              <a:gd name="connsiteX3" fmla="*/ 19304 w 70485"/>
              <a:gd name="connsiteY3" fmla="*/ 104775 h 211709"/>
              <a:gd name="connsiteX4" fmla="*/ 31877 w 70485"/>
              <a:gd name="connsiteY4" fmla="*/ 169164 h 211709"/>
              <a:gd name="connsiteX5" fmla="*/ 70230 w 70485"/>
              <a:gd name="connsiteY5" fmla="*/ 203072 h 211709"/>
              <a:gd name="connsiteX6" fmla="*/ 67564 w 70485"/>
              <a:gd name="connsiteY6" fmla="*/ 211708 h 211709"/>
              <a:gd name="connsiteX7" fmla="*/ 17399 w 70485"/>
              <a:gd name="connsiteY7" fmla="*/ 174752 h 211709"/>
              <a:gd name="connsiteX8" fmla="*/ 0 w 70485"/>
              <a:gd name="connsiteY8" fmla="*/ 105917 h 211709"/>
              <a:gd name="connsiteX9" fmla="*/ 17399 w 70485"/>
              <a:gd name="connsiteY9" fmla="*/ 37083 h 211709"/>
              <a:gd name="connsiteX10" fmla="*/ 67564 w 70485"/>
              <a:gd name="connsiteY10" fmla="*/ 0 h 211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0485" h="211709">
                <a:moveTo>
                  <a:pt x="67564" y="0"/>
                </a:moveTo>
                <a:lnTo>
                  <a:pt x="70485" y="8508"/>
                </a:lnTo>
                <a:cubicBezTo>
                  <a:pt x="53086" y="14351"/>
                  <a:pt x="40258" y="25527"/>
                  <a:pt x="31877" y="42164"/>
                </a:cubicBezTo>
                <a:cubicBezTo>
                  <a:pt x="23495" y="58801"/>
                  <a:pt x="19304" y="79628"/>
                  <a:pt x="19304" y="104775"/>
                </a:cubicBezTo>
                <a:cubicBezTo>
                  <a:pt x="19304" y="130809"/>
                  <a:pt x="23495" y="152272"/>
                  <a:pt x="31877" y="169164"/>
                </a:cubicBezTo>
                <a:cubicBezTo>
                  <a:pt x="40258" y="186054"/>
                  <a:pt x="52958" y="197358"/>
                  <a:pt x="70230" y="203072"/>
                </a:cubicBezTo>
                <a:lnTo>
                  <a:pt x="67564" y="211708"/>
                </a:lnTo>
                <a:cubicBezTo>
                  <a:pt x="45720" y="205994"/>
                  <a:pt x="28955" y="193675"/>
                  <a:pt x="17399" y="174752"/>
                </a:cubicBezTo>
                <a:cubicBezTo>
                  <a:pt x="5842" y="155828"/>
                  <a:pt x="0" y="132841"/>
                  <a:pt x="0" y="105917"/>
                </a:cubicBezTo>
                <a:cubicBezTo>
                  <a:pt x="0" y="78994"/>
                  <a:pt x="5842" y="56133"/>
                  <a:pt x="17399" y="37083"/>
                </a:cubicBezTo>
                <a:cubicBezTo>
                  <a:pt x="29083" y="18033"/>
                  <a:pt x="45720" y="5715"/>
                  <a:pt x="67564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97280" y="3287267"/>
            <a:ext cx="2610611" cy="402335"/>
          </a:xfrm>
          <a:custGeom>
            <a:avLst/>
            <a:gdLst>
              <a:gd name="connsiteX0" fmla="*/ 9905 w 2610611"/>
              <a:gd name="connsiteY0" fmla="*/ 392429 h 402335"/>
              <a:gd name="connsiteX1" fmla="*/ 2600705 w 2610611"/>
              <a:gd name="connsiteY1" fmla="*/ 392429 h 402335"/>
              <a:gd name="connsiteX2" fmla="*/ 2600705 w 2610611"/>
              <a:gd name="connsiteY2" fmla="*/ 9905 h 402335"/>
              <a:gd name="connsiteX3" fmla="*/ 9905 w 2610611"/>
              <a:gd name="connsiteY3" fmla="*/ 9905 h 402335"/>
              <a:gd name="connsiteX4" fmla="*/ 9905 w 2610611"/>
              <a:gd name="connsiteY4" fmla="*/ 392429 h 402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611" h="402335">
                <a:moveTo>
                  <a:pt x="9905" y="392429"/>
                </a:moveTo>
                <a:lnTo>
                  <a:pt x="2600705" y="392429"/>
                </a:lnTo>
                <a:lnTo>
                  <a:pt x="2600705" y="9905"/>
                </a:lnTo>
                <a:lnTo>
                  <a:pt x="9905" y="9905"/>
                </a:lnTo>
                <a:lnTo>
                  <a:pt x="9905" y="392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7439" y="5934455"/>
            <a:ext cx="3436620" cy="39623"/>
          </a:xfrm>
          <a:custGeom>
            <a:avLst/>
            <a:gdLst>
              <a:gd name="connsiteX0" fmla="*/ 9905 w 3436620"/>
              <a:gd name="connsiteY0" fmla="*/ 9905 h 39623"/>
              <a:gd name="connsiteX1" fmla="*/ 3426713 w 3436620"/>
              <a:gd name="connsiteY1" fmla="*/ 9905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36620" h="39623">
                <a:moveTo>
                  <a:pt x="9905" y="9905"/>
                </a:moveTo>
                <a:lnTo>
                  <a:pt x="3426713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4247" y="3835908"/>
            <a:ext cx="39623" cy="2124455"/>
          </a:xfrm>
          <a:custGeom>
            <a:avLst/>
            <a:gdLst>
              <a:gd name="connsiteX0" fmla="*/ 9905 w 39623"/>
              <a:gd name="connsiteY0" fmla="*/ 2114550 h 2124455"/>
              <a:gd name="connsiteX1" fmla="*/ 9905 w 39623"/>
              <a:gd name="connsiteY1" fmla="*/ 9905 h 21244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2124455">
                <a:moveTo>
                  <a:pt x="9905" y="2114550"/>
                </a:moveTo>
                <a:lnTo>
                  <a:pt x="9905" y="990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9632" y="5280659"/>
            <a:ext cx="39623" cy="673608"/>
          </a:xfrm>
          <a:custGeom>
            <a:avLst/>
            <a:gdLst>
              <a:gd name="connsiteX0" fmla="*/ 9905 w 39623"/>
              <a:gd name="connsiteY0" fmla="*/ 9905 h 673608"/>
              <a:gd name="connsiteX1" fmla="*/ 9905 w 39623"/>
              <a:gd name="connsiteY1" fmla="*/ 663702 h 673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673608">
                <a:moveTo>
                  <a:pt x="9905" y="9905"/>
                </a:moveTo>
                <a:lnTo>
                  <a:pt x="9905" y="663702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9616" y="2371344"/>
            <a:ext cx="1784604" cy="626364"/>
          </a:xfrm>
          <a:custGeom>
            <a:avLst/>
            <a:gdLst>
              <a:gd name="connsiteX0" fmla="*/ 293877 w 1784604"/>
              <a:gd name="connsiteY0" fmla="*/ 9905 h 626364"/>
              <a:gd name="connsiteX1" fmla="*/ 1490726 w 1784604"/>
              <a:gd name="connsiteY1" fmla="*/ 9905 h 626364"/>
              <a:gd name="connsiteX2" fmla="*/ 1774698 w 1784604"/>
              <a:gd name="connsiteY2" fmla="*/ 313182 h 626364"/>
              <a:gd name="connsiteX3" fmla="*/ 1490726 w 1784604"/>
              <a:gd name="connsiteY3" fmla="*/ 616457 h 626364"/>
              <a:gd name="connsiteX4" fmla="*/ 293877 w 1784604"/>
              <a:gd name="connsiteY4" fmla="*/ 616457 h 626364"/>
              <a:gd name="connsiteX5" fmla="*/ 9905 w 1784604"/>
              <a:gd name="connsiteY5" fmla="*/ 313182 h 626364"/>
              <a:gd name="connsiteX6" fmla="*/ 293877 w 1784604"/>
              <a:gd name="connsiteY6" fmla="*/ 9905 h 626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84604" h="626364">
                <a:moveTo>
                  <a:pt x="293877" y="9905"/>
                </a:moveTo>
                <a:lnTo>
                  <a:pt x="1490726" y="9905"/>
                </a:lnTo>
                <a:cubicBezTo>
                  <a:pt x="1647570" y="9905"/>
                  <a:pt x="1774698" y="145669"/>
                  <a:pt x="1774698" y="313182"/>
                </a:cubicBezTo>
                <a:cubicBezTo>
                  <a:pt x="1774698" y="480695"/>
                  <a:pt x="1647570" y="616457"/>
                  <a:pt x="1490726" y="616457"/>
                </a:cubicBezTo>
                <a:lnTo>
                  <a:pt x="293877" y="616457"/>
                </a:lnTo>
                <a:cubicBezTo>
                  <a:pt x="137032" y="616457"/>
                  <a:pt x="9905" y="480695"/>
                  <a:pt x="9905" y="313182"/>
                </a:cubicBezTo>
                <a:cubicBezTo>
                  <a:pt x="9905" y="145669"/>
                  <a:pt x="137032" y="9905"/>
                  <a:pt x="293877" y="9905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1335" y="4556759"/>
            <a:ext cx="902207" cy="624840"/>
          </a:xfrm>
          <a:custGeom>
            <a:avLst/>
            <a:gdLst>
              <a:gd name="connsiteX0" fmla="*/ 151892 w 902207"/>
              <a:gd name="connsiteY0" fmla="*/ 9905 h 624840"/>
              <a:gd name="connsiteX1" fmla="*/ 750316 w 902207"/>
              <a:gd name="connsiteY1" fmla="*/ 9905 h 624840"/>
              <a:gd name="connsiteX2" fmla="*/ 892302 w 902207"/>
              <a:gd name="connsiteY2" fmla="*/ 312420 h 624840"/>
              <a:gd name="connsiteX3" fmla="*/ 750316 w 902207"/>
              <a:gd name="connsiteY3" fmla="*/ 614934 h 624840"/>
              <a:gd name="connsiteX4" fmla="*/ 151892 w 902207"/>
              <a:gd name="connsiteY4" fmla="*/ 614934 h 624840"/>
              <a:gd name="connsiteX5" fmla="*/ 9906 w 902207"/>
              <a:gd name="connsiteY5" fmla="*/ 312420 h 624840"/>
              <a:gd name="connsiteX6" fmla="*/ 151892 w 902207"/>
              <a:gd name="connsiteY6" fmla="*/ 9905 h 6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02207" h="624840">
                <a:moveTo>
                  <a:pt x="151892" y="9905"/>
                </a:moveTo>
                <a:lnTo>
                  <a:pt x="750316" y="9905"/>
                </a:lnTo>
                <a:cubicBezTo>
                  <a:pt x="828802" y="9905"/>
                  <a:pt x="892302" y="145288"/>
                  <a:pt x="892302" y="312420"/>
                </a:cubicBezTo>
                <a:cubicBezTo>
                  <a:pt x="892302" y="479552"/>
                  <a:pt x="828802" y="614934"/>
                  <a:pt x="750316" y="614934"/>
                </a:cubicBezTo>
                <a:lnTo>
                  <a:pt x="151892" y="614934"/>
                </a:lnTo>
                <a:cubicBezTo>
                  <a:pt x="73406" y="614934"/>
                  <a:pt x="9906" y="479552"/>
                  <a:pt x="9906" y="312420"/>
                </a:cubicBezTo>
                <a:cubicBezTo>
                  <a:pt x="9906" y="145288"/>
                  <a:pt x="73406" y="9905"/>
                  <a:pt x="151892" y="9905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63617" y="4225290"/>
            <a:ext cx="2482596" cy="1306067"/>
          </a:xfrm>
          <a:custGeom>
            <a:avLst/>
            <a:gdLst>
              <a:gd name="connsiteX0" fmla="*/ 0 w 2482596"/>
              <a:gd name="connsiteY0" fmla="*/ 653033 h 1306067"/>
              <a:gd name="connsiteX1" fmla="*/ 1241297 w 2482596"/>
              <a:gd name="connsiteY1" fmla="*/ 0 h 1306067"/>
              <a:gd name="connsiteX2" fmla="*/ 2482596 w 2482596"/>
              <a:gd name="connsiteY2" fmla="*/ 653033 h 1306067"/>
              <a:gd name="connsiteX3" fmla="*/ 1241297 w 2482596"/>
              <a:gd name="connsiteY3" fmla="*/ 1306067 h 1306067"/>
              <a:gd name="connsiteX4" fmla="*/ 0 w 2482596"/>
              <a:gd name="connsiteY4" fmla="*/ 653033 h 1306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2596" h="1306067">
                <a:moveTo>
                  <a:pt x="0" y="653033"/>
                </a:moveTo>
                <a:lnTo>
                  <a:pt x="1241297" y="0"/>
                </a:lnTo>
                <a:lnTo>
                  <a:pt x="2482596" y="653033"/>
                </a:lnTo>
                <a:lnTo>
                  <a:pt x="1241297" y="1306067"/>
                </a:lnTo>
                <a:lnTo>
                  <a:pt x="0" y="65303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3711" y="4215384"/>
            <a:ext cx="2502408" cy="1325879"/>
          </a:xfrm>
          <a:custGeom>
            <a:avLst/>
            <a:gdLst>
              <a:gd name="connsiteX0" fmla="*/ 9905 w 2502408"/>
              <a:gd name="connsiteY0" fmla="*/ 662939 h 1325879"/>
              <a:gd name="connsiteX1" fmla="*/ 1251203 w 2502408"/>
              <a:gd name="connsiteY1" fmla="*/ 9905 h 1325879"/>
              <a:gd name="connsiteX2" fmla="*/ 2492502 w 2502408"/>
              <a:gd name="connsiteY2" fmla="*/ 662939 h 1325879"/>
              <a:gd name="connsiteX3" fmla="*/ 1251203 w 2502408"/>
              <a:gd name="connsiteY3" fmla="*/ 1315973 h 1325879"/>
              <a:gd name="connsiteX4" fmla="*/ 9905 w 2502408"/>
              <a:gd name="connsiteY4" fmla="*/ 662939 h 1325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2408" h="1325879">
                <a:moveTo>
                  <a:pt x="9905" y="662939"/>
                </a:moveTo>
                <a:lnTo>
                  <a:pt x="1251203" y="9905"/>
                </a:lnTo>
                <a:lnTo>
                  <a:pt x="2492502" y="662939"/>
                </a:lnTo>
                <a:lnTo>
                  <a:pt x="1251203" y="1315973"/>
                </a:lnTo>
                <a:lnTo>
                  <a:pt x="9905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9304" y="4793996"/>
            <a:ext cx="17145" cy="207645"/>
          </a:xfrm>
          <a:custGeom>
            <a:avLst/>
            <a:gdLst>
              <a:gd name="connsiteX0" fmla="*/ 8572 w 17145"/>
              <a:gd name="connsiteY0" fmla="*/ 0 h 207645"/>
              <a:gd name="connsiteX1" fmla="*/ 8572 w 17145"/>
              <a:gd name="connsiteY1" fmla="*/ 207645 h 207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145" h="207645">
                <a:moveTo>
                  <a:pt x="8572" y="0"/>
                </a:moveTo>
                <a:lnTo>
                  <a:pt x="8572" y="20764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47513" y="4793996"/>
            <a:ext cx="17145" cy="207645"/>
          </a:xfrm>
          <a:custGeom>
            <a:avLst/>
            <a:gdLst>
              <a:gd name="connsiteX0" fmla="*/ 8572 w 17145"/>
              <a:gd name="connsiteY0" fmla="*/ 0 h 207645"/>
              <a:gd name="connsiteX1" fmla="*/ 8572 w 17145"/>
              <a:gd name="connsiteY1" fmla="*/ 207645 h 207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145" h="207645">
                <a:moveTo>
                  <a:pt x="8572" y="0"/>
                </a:moveTo>
                <a:lnTo>
                  <a:pt x="8572" y="207645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2971800"/>
            <a:ext cx="101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3657600"/>
            <a:ext cx="34671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3100" y="4826000"/>
            <a:ext cx="6350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47800" y="4584700"/>
            <a:ext cx="1460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32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𝑛+1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32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132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2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178300"/>
            <a:ext cx="939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4432300"/>
            <a:ext cx="1320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8001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  <a:p>
            <a:pPr>
              <a:lnSpc>
                <a:spcPts val="2500"/>
              </a:lnSpc>
              <a:tabLst>
                <a:tab pos="8001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  <a:p>
            <a:pPr>
              <a:lnSpc>
                <a:spcPts val="1800"/>
              </a:lnSpc>
              <a:tabLst>
                <a:tab pos="800100" algn="l"/>
                <a:tab pos="8382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65200"/>
            <a:ext cx="72517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723900" algn="l"/>
                <a:tab pos="1358900" algn="l"/>
                <a:tab pos="15621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Newton-Raphson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23900" algn="l"/>
                <a:tab pos="1358900" algn="l"/>
                <a:tab pos="1562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Start:</a:t>
            </a:r>
          </a:p>
          <a:p>
            <a:pPr>
              <a:lnSpc>
                <a:spcPts val="2400"/>
              </a:lnSpc>
              <a:tabLst>
                <a:tab pos="723900" algn="l"/>
                <a:tab pos="1358900" algn="l"/>
                <a:tab pos="156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23900" algn="l"/>
                <a:tab pos="1358900" algn="l"/>
                <a:tab pos="156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24700" y="45466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3987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48600" y="47879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47879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𝑓(𝑥</a:t>
            </a:r>
            <a:r>
              <a:rPr lang="en-US" altLang="zh-CN" sz="131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532" y="2072894"/>
            <a:ext cx="1512188" cy="1859279"/>
          </a:xfrm>
          <a:custGeom>
            <a:avLst/>
            <a:gdLst>
              <a:gd name="connsiteX0" fmla="*/ 0 w 1512188"/>
              <a:gd name="connsiteY0" fmla="*/ 1859279 h 1859279"/>
              <a:gd name="connsiteX1" fmla="*/ 1512188 w 1512188"/>
              <a:gd name="connsiteY1" fmla="*/ 1859279 h 1859279"/>
              <a:gd name="connsiteX2" fmla="*/ 1512188 w 1512188"/>
              <a:gd name="connsiteY2" fmla="*/ 0 h 1859279"/>
              <a:gd name="connsiteX3" fmla="*/ 0 w 1512188"/>
              <a:gd name="connsiteY3" fmla="*/ 0 h 1859279"/>
              <a:gd name="connsiteX4" fmla="*/ 0 w 1512188"/>
              <a:gd name="connsiteY4" fmla="*/ 1859279 h 1859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188" h="1859279">
                <a:moveTo>
                  <a:pt x="0" y="1859279"/>
                </a:moveTo>
                <a:lnTo>
                  <a:pt x="1512188" y="1859279"/>
                </a:lnTo>
                <a:lnTo>
                  <a:pt x="1512188" y="0"/>
                </a:lnTo>
                <a:lnTo>
                  <a:pt x="0" y="0"/>
                </a:lnTo>
                <a:lnTo>
                  <a:pt x="0" y="1859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657" y="2072894"/>
            <a:ext cx="6912736" cy="1859279"/>
          </a:xfrm>
          <a:custGeom>
            <a:avLst/>
            <a:gdLst>
              <a:gd name="connsiteX0" fmla="*/ 0 w 6912736"/>
              <a:gd name="connsiteY0" fmla="*/ 1859279 h 1859279"/>
              <a:gd name="connsiteX1" fmla="*/ 6912736 w 6912736"/>
              <a:gd name="connsiteY1" fmla="*/ 1859279 h 1859279"/>
              <a:gd name="connsiteX2" fmla="*/ 6912736 w 6912736"/>
              <a:gd name="connsiteY2" fmla="*/ 0 h 1859279"/>
              <a:gd name="connsiteX3" fmla="*/ 0 w 6912736"/>
              <a:gd name="connsiteY3" fmla="*/ 0 h 1859279"/>
              <a:gd name="connsiteX4" fmla="*/ 0 w 6912736"/>
              <a:gd name="connsiteY4" fmla="*/ 1859279 h 1859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2736" h="1859279">
                <a:moveTo>
                  <a:pt x="0" y="1859279"/>
                </a:moveTo>
                <a:lnTo>
                  <a:pt x="6912736" y="1859279"/>
                </a:lnTo>
                <a:lnTo>
                  <a:pt x="6912736" y="0"/>
                </a:lnTo>
                <a:lnTo>
                  <a:pt x="0" y="0"/>
                </a:lnTo>
                <a:lnTo>
                  <a:pt x="0" y="1859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82" y="2066544"/>
            <a:ext cx="8437689" cy="25400"/>
          </a:xfrm>
          <a:custGeom>
            <a:avLst/>
            <a:gdLst>
              <a:gd name="connsiteX0" fmla="*/ 6350 w 8437689"/>
              <a:gd name="connsiteY0" fmla="*/ 6350 h 25400"/>
              <a:gd name="connsiteX1" fmla="*/ 8431339 w 84376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37689" h="25400">
                <a:moveTo>
                  <a:pt x="6350" y="6350"/>
                </a:moveTo>
                <a:lnTo>
                  <a:pt x="843133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182" y="4992623"/>
            <a:ext cx="8437689" cy="25400"/>
          </a:xfrm>
          <a:custGeom>
            <a:avLst/>
            <a:gdLst>
              <a:gd name="connsiteX0" fmla="*/ 6350 w 8437689"/>
              <a:gd name="connsiteY0" fmla="*/ 6350 h 25400"/>
              <a:gd name="connsiteX1" fmla="*/ 8431339 w 84376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37689" h="25400">
                <a:moveTo>
                  <a:pt x="6350" y="6350"/>
                </a:moveTo>
                <a:lnTo>
                  <a:pt x="843133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6565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Bisection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Newton-Raphson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260600"/>
            <a:ext cx="12319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Bisection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Newton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273300"/>
            <a:ext cx="635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2273300"/>
            <a:ext cx="60325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[a,b]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f(a)·f(b)&lt;0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diverge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3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f’(x0)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nonzero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78094" y="5802261"/>
            <a:ext cx="102107" cy="306323"/>
          </a:xfrm>
          <a:custGeom>
            <a:avLst/>
            <a:gdLst>
              <a:gd name="connsiteX0" fmla="*/ 4445 w 102107"/>
              <a:gd name="connsiteY0" fmla="*/ 0 h 306323"/>
              <a:gd name="connsiteX1" fmla="*/ 76834 w 102107"/>
              <a:gd name="connsiteY1" fmla="*/ 53695 h 306323"/>
              <a:gd name="connsiteX2" fmla="*/ 102108 w 102107"/>
              <a:gd name="connsiteY2" fmla="*/ 153250 h 306323"/>
              <a:gd name="connsiteX3" fmla="*/ 76834 w 102107"/>
              <a:gd name="connsiteY3" fmla="*/ 252793 h 306323"/>
              <a:gd name="connsiteX4" fmla="*/ 4445 w 102107"/>
              <a:gd name="connsiteY4" fmla="*/ 306323 h 306323"/>
              <a:gd name="connsiteX5" fmla="*/ 508 w 102107"/>
              <a:gd name="connsiteY5" fmla="*/ 293890 h 306323"/>
              <a:gd name="connsiteX6" fmla="*/ 56007 w 102107"/>
              <a:gd name="connsiteY6" fmla="*/ 244805 h 306323"/>
              <a:gd name="connsiteX7" fmla="*/ 74167 w 102107"/>
              <a:gd name="connsiteY7" fmla="*/ 151625 h 306323"/>
              <a:gd name="connsiteX8" fmla="*/ 56007 w 102107"/>
              <a:gd name="connsiteY8" fmla="*/ 60959 h 306323"/>
              <a:gd name="connsiteX9" fmla="*/ 0 w 102107"/>
              <a:gd name="connsiteY9" fmla="*/ 12433 h 306323"/>
              <a:gd name="connsiteX10" fmla="*/ 4445 w 102107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7" h="306323">
                <a:moveTo>
                  <a:pt x="4445" y="0"/>
                </a:moveTo>
                <a:cubicBezTo>
                  <a:pt x="35814" y="8292"/>
                  <a:pt x="59944" y="26187"/>
                  <a:pt x="76834" y="53695"/>
                </a:cubicBezTo>
                <a:cubicBezTo>
                  <a:pt x="93598" y="81203"/>
                  <a:pt x="102108" y="114388"/>
                  <a:pt x="102108" y="153250"/>
                </a:cubicBezTo>
                <a:cubicBezTo>
                  <a:pt x="102108" y="192214"/>
                  <a:pt x="93726" y="225399"/>
                  <a:pt x="76834" y="252793"/>
                </a:cubicBezTo>
                <a:cubicBezTo>
                  <a:pt x="60071" y="280199"/>
                  <a:pt x="35940" y="298043"/>
                  <a:pt x="4445" y="306323"/>
                </a:cubicBezTo>
                <a:lnTo>
                  <a:pt x="508" y="293890"/>
                </a:lnTo>
                <a:cubicBezTo>
                  <a:pt x="25400" y="285610"/>
                  <a:pt x="43815" y="269240"/>
                  <a:pt x="56007" y="244805"/>
                </a:cubicBezTo>
                <a:cubicBezTo>
                  <a:pt x="68071" y="220370"/>
                  <a:pt x="74167" y="189306"/>
                  <a:pt x="74167" y="151625"/>
                </a:cubicBezTo>
                <a:cubicBezTo>
                  <a:pt x="74167" y="115239"/>
                  <a:pt x="68071" y="85026"/>
                  <a:pt x="56007" y="60959"/>
                </a:cubicBezTo>
                <a:cubicBezTo>
                  <a:pt x="43941" y="36906"/>
                  <a:pt x="25272" y="20726"/>
                  <a:pt x="0" y="12433"/>
                </a:cubicBezTo>
                <a:lnTo>
                  <a:pt x="4445" y="0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4301" y="5802261"/>
            <a:ext cx="101980" cy="306323"/>
          </a:xfrm>
          <a:custGeom>
            <a:avLst/>
            <a:gdLst>
              <a:gd name="connsiteX0" fmla="*/ 97663 w 101980"/>
              <a:gd name="connsiteY0" fmla="*/ 0 h 306323"/>
              <a:gd name="connsiteX1" fmla="*/ 101980 w 101980"/>
              <a:gd name="connsiteY1" fmla="*/ 12433 h 306323"/>
              <a:gd name="connsiteX2" fmla="*/ 46101 w 101980"/>
              <a:gd name="connsiteY2" fmla="*/ 60959 h 306323"/>
              <a:gd name="connsiteX3" fmla="*/ 27939 w 101980"/>
              <a:gd name="connsiteY3" fmla="*/ 151625 h 306323"/>
              <a:gd name="connsiteX4" fmla="*/ 46101 w 101980"/>
              <a:gd name="connsiteY4" fmla="*/ 244805 h 306323"/>
              <a:gd name="connsiteX5" fmla="*/ 101600 w 101980"/>
              <a:gd name="connsiteY5" fmla="*/ 293890 h 306323"/>
              <a:gd name="connsiteX6" fmla="*/ 97663 w 101980"/>
              <a:gd name="connsiteY6" fmla="*/ 306323 h 306323"/>
              <a:gd name="connsiteX7" fmla="*/ 25145 w 101980"/>
              <a:gd name="connsiteY7" fmla="*/ 252793 h 306323"/>
              <a:gd name="connsiteX8" fmla="*/ 0 w 101980"/>
              <a:gd name="connsiteY8" fmla="*/ 153250 h 306323"/>
              <a:gd name="connsiteX9" fmla="*/ 25272 w 101980"/>
              <a:gd name="connsiteY9" fmla="*/ 53695 h 306323"/>
              <a:gd name="connsiteX10" fmla="*/ 97663 w 101980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3">
                <a:moveTo>
                  <a:pt x="97663" y="0"/>
                </a:moveTo>
                <a:lnTo>
                  <a:pt x="101980" y="12433"/>
                </a:lnTo>
                <a:cubicBezTo>
                  <a:pt x="76834" y="20726"/>
                  <a:pt x="58165" y="36906"/>
                  <a:pt x="46101" y="60959"/>
                </a:cubicBezTo>
                <a:cubicBezTo>
                  <a:pt x="33908" y="85026"/>
                  <a:pt x="27939" y="115239"/>
                  <a:pt x="27939" y="151625"/>
                </a:cubicBezTo>
                <a:cubicBezTo>
                  <a:pt x="27939" y="189306"/>
                  <a:pt x="33908" y="220370"/>
                  <a:pt x="46101" y="244805"/>
                </a:cubicBezTo>
                <a:cubicBezTo>
                  <a:pt x="58165" y="269240"/>
                  <a:pt x="76708" y="285610"/>
                  <a:pt x="101600" y="293890"/>
                </a:cubicBezTo>
                <a:lnTo>
                  <a:pt x="97663" y="306323"/>
                </a:lnTo>
                <a:cubicBezTo>
                  <a:pt x="66166" y="298043"/>
                  <a:pt x="41909" y="280199"/>
                  <a:pt x="25145" y="252793"/>
                </a:cubicBezTo>
                <a:cubicBezTo>
                  <a:pt x="8382" y="225399"/>
                  <a:pt x="0" y="192214"/>
                  <a:pt x="0" y="153250"/>
                </a:cubicBezTo>
                <a:cubicBezTo>
                  <a:pt x="0" y="114388"/>
                  <a:pt x="8382" y="81203"/>
                  <a:pt x="25272" y="53695"/>
                </a:cubicBezTo>
                <a:cubicBezTo>
                  <a:pt x="42036" y="26187"/>
                  <a:pt x="66166" y="8292"/>
                  <a:pt x="97663" y="0"/>
                </a:cubicBez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6081" y="5802261"/>
            <a:ext cx="102108" cy="306323"/>
          </a:xfrm>
          <a:custGeom>
            <a:avLst/>
            <a:gdLst>
              <a:gd name="connsiteX0" fmla="*/ 4445 w 102108"/>
              <a:gd name="connsiteY0" fmla="*/ 0 h 306323"/>
              <a:gd name="connsiteX1" fmla="*/ 76835 w 102108"/>
              <a:gd name="connsiteY1" fmla="*/ 53695 h 306323"/>
              <a:gd name="connsiteX2" fmla="*/ 102108 w 102108"/>
              <a:gd name="connsiteY2" fmla="*/ 153250 h 306323"/>
              <a:gd name="connsiteX3" fmla="*/ 76835 w 102108"/>
              <a:gd name="connsiteY3" fmla="*/ 252793 h 306323"/>
              <a:gd name="connsiteX4" fmla="*/ 4445 w 102108"/>
              <a:gd name="connsiteY4" fmla="*/ 306323 h 306323"/>
              <a:gd name="connsiteX5" fmla="*/ 508 w 102108"/>
              <a:gd name="connsiteY5" fmla="*/ 293890 h 306323"/>
              <a:gd name="connsiteX6" fmla="*/ 56007 w 102108"/>
              <a:gd name="connsiteY6" fmla="*/ 244805 h 306323"/>
              <a:gd name="connsiteX7" fmla="*/ 74168 w 102108"/>
              <a:gd name="connsiteY7" fmla="*/ 151625 h 306323"/>
              <a:gd name="connsiteX8" fmla="*/ 56007 w 102108"/>
              <a:gd name="connsiteY8" fmla="*/ 60959 h 306323"/>
              <a:gd name="connsiteX9" fmla="*/ 0 w 102108"/>
              <a:gd name="connsiteY9" fmla="*/ 12433 h 306323"/>
              <a:gd name="connsiteX10" fmla="*/ 4445 w 102108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3">
                <a:moveTo>
                  <a:pt x="4445" y="0"/>
                </a:moveTo>
                <a:cubicBezTo>
                  <a:pt x="35814" y="8292"/>
                  <a:pt x="59944" y="26187"/>
                  <a:pt x="76835" y="53695"/>
                </a:cubicBezTo>
                <a:cubicBezTo>
                  <a:pt x="93599" y="81203"/>
                  <a:pt x="102108" y="114388"/>
                  <a:pt x="102108" y="153250"/>
                </a:cubicBezTo>
                <a:cubicBezTo>
                  <a:pt x="102108" y="192214"/>
                  <a:pt x="93726" y="225399"/>
                  <a:pt x="76835" y="252793"/>
                </a:cubicBezTo>
                <a:cubicBezTo>
                  <a:pt x="60071" y="280199"/>
                  <a:pt x="35941" y="298043"/>
                  <a:pt x="4445" y="306323"/>
                </a:cubicBezTo>
                <a:lnTo>
                  <a:pt x="508" y="293890"/>
                </a:lnTo>
                <a:cubicBezTo>
                  <a:pt x="25400" y="285610"/>
                  <a:pt x="43815" y="269240"/>
                  <a:pt x="56007" y="244805"/>
                </a:cubicBezTo>
                <a:cubicBezTo>
                  <a:pt x="68072" y="220370"/>
                  <a:pt x="74168" y="189306"/>
                  <a:pt x="74168" y="151625"/>
                </a:cubicBezTo>
                <a:cubicBezTo>
                  <a:pt x="74168" y="115239"/>
                  <a:pt x="68072" y="85026"/>
                  <a:pt x="56007" y="60959"/>
                </a:cubicBezTo>
                <a:cubicBezTo>
                  <a:pt x="43942" y="36906"/>
                  <a:pt x="25273" y="20726"/>
                  <a:pt x="0" y="12433"/>
                </a:cubicBezTo>
                <a:lnTo>
                  <a:pt x="4445" y="0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20765" y="5802261"/>
            <a:ext cx="101980" cy="306323"/>
          </a:xfrm>
          <a:custGeom>
            <a:avLst/>
            <a:gdLst>
              <a:gd name="connsiteX0" fmla="*/ 97663 w 101980"/>
              <a:gd name="connsiteY0" fmla="*/ 0 h 306323"/>
              <a:gd name="connsiteX1" fmla="*/ 101980 w 101980"/>
              <a:gd name="connsiteY1" fmla="*/ 12433 h 306323"/>
              <a:gd name="connsiteX2" fmla="*/ 46100 w 101980"/>
              <a:gd name="connsiteY2" fmla="*/ 60959 h 306323"/>
              <a:gd name="connsiteX3" fmla="*/ 27939 w 101980"/>
              <a:gd name="connsiteY3" fmla="*/ 151625 h 306323"/>
              <a:gd name="connsiteX4" fmla="*/ 46100 w 101980"/>
              <a:gd name="connsiteY4" fmla="*/ 244805 h 306323"/>
              <a:gd name="connsiteX5" fmla="*/ 101600 w 101980"/>
              <a:gd name="connsiteY5" fmla="*/ 293890 h 306323"/>
              <a:gd name="connsiteX6" fmla="*/ 97663 w 101980"/>
              <a:gd name="connsiteY6" fmla="*/ 306323 h 306323"/>
              <a:gd name="connsiteX7" fmla="*/ 25145 w 101980"/>
              <a:gd name="connsiteY7" fmla="*/ 252793 h 306323"/>
              <a:gd name="connsiteX8" fmla="*/ 0 w 101980"/>
              <a:gd name="connsiteY8" fmla="*/ 153250 h 306323"/>
              <a:gd name="connsiteX9" fmla="*/ 25272 w 101980"/>
              <a:gd name="connsiteY9" fmla="*/ 53695 h 306323"/>
              <a:gd name="connsiteX10" fmla="*/ 97663 w 101980"/>
              <a:gd name="connsiteY10" fmla="*/ 0 h 306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3">
                <a:moveTo>
                  <a:pt x="97663" y="0"/>
                </a:moveTo>
                <a:lnTo>
                  <a:pt x="101980" y="12433"/>
                </a:lnTo>
                <a:cubicBezTo>
                  <a:pt x="76834" y="20726"/>
                  <a:pt x="58165" y="36906"/>
                  <a:pt x="46100" y="60959"/>
                </a:cubicBezTo>
                <a:cubicBezTo>
                  <a:pt x="33908" y="85026"/>
                  <a:pt x="27939" y="115239"/>
                  <a:pt x="27939" y="151625"/>
                </a:cubicBezTo>
                <a:cubicBezTo>
                  <a:pt x="27939" y="189306"/>
                  <a:pt x="33908" y="220370"/>
                  <a:pt x="46100" y="244805"/>
                </a:cubicBezTo>
                <a:cubicBezTo>
                  <a:pt x="58165" y="269240"/>
                  <a:pt x="76707" y="285610"/>
                  <a:pt x="101600" y="293890"/>
                </a:cubicBezTo>
                <a:lnTo>
                  <a:pt x="97663" y="306323"/>
                </a:lnTo>
                <a:cubicBezTo>
                  <a:pt x="66166" y="298043"/>
                  <a:pt x="41909" y="280199"/>
                  <a:pt x="25145" y="252793"/>
                </a:cubicBezTo>
                <a:cubicBezTo>
                  <a:pt x="8381" y="225399"/>
                  <a:pt x="0" y="192214"/>
                  <a:pt x="0" y="153250"/>
                </a:cubicBezTo>
                <a:cubicBezTo>
                  <a:pt x="0" y="114388"/>
                  <a:pt x="8381" y="81203"/>
                  <a:pt x="25272" y="53695"/>
                </a:cubicBezTo>
                <a:cubicBezTo>
                  <a:pt x="42036" y="26187"/>
                  <a:pt x="66166" y="8292"/>
                  <a:pt x="97663" y="0"/>
                </a:cubicBez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28700"/>
            <a:ext cx="81026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themselves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𝑛!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</a:p>
          <a:p>
            <a:pPr>
              <a:lnSpc>
                <a:spcPts val="31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factorial: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𝑛!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1)!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2)!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1)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3)!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2387600" algn="l"/>
                <a:tab pos="2806700" algn="l"/>
                <a:tab pos="31877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𝑛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a6a6a6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×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⋯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80846" y="3634485"/>
            <a:ext cx="4584700" cy="2566923"/>
          </a:xfrm>
          <a:custGeom>
            <a:avLst/>
            <a:gdLst>
              <a:gd name="connsiteX0" fmla="*/ 6350 w 4584700"/>
              <a:gd name="connsiteY0" fmla="*/ 2560573 h 2566923"/>
              <a:gd name="connsiteX1" fmla="*/ 4578350 w 4584700"/>
              <a:gd name="connsiteY1" fmla="*/ 2560573 h 2566923"/>
              <a:gd name="connsiteX2" fmla="*/ 4578350 w 4584700"/>
              <a:gd name="connsiteY2" fmla="*/ 6350 h 2566923"/>
              <a:gd name="connsiteX3" fmla="*/ 6350 w 4584700"/>
              <a:gd name="connsiteY3" fmla="*/ 6350 h 2566923"/>
              <a:gd name="connsiteX4" fmla="*/ 6350 w 4584700"/>
              <a:gd name="connsiteY4" fmla="*/ 2560573 h 2566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2566923">
                <a:moveTo>
                  <a:pt x="6350" y="2560573"/>
                </a:moveTo>
                <a:lnTo>
                  <a:pt x="4578350" y="2560573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25605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2700" y="4699000"/>
            <a:ext cx="2692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346700"/>
            <a:ext cx="11049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75311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7239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7239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>
              <a:lnSpc>
                <a:spcPts val="3100"/>
              </a:lnSpc>
              <a:tabLst>
                <a:tab pos="1778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7239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stops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fact(n)</a:t>
            </a:r>
          </a:p>
          <a:p>
            <a:pPr>
              <a:lnSpc>
                <a:spcPts val="2400"/>
              </a:lnSpc>
              <a:tabLst>
                <a:tab pos="1778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fact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recursively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finds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n!</a:t>
            </a:r>
          </a:p>
          <a:p>
            <a:pPr>
              <a:lnSpc>
                <a:spcPts val="2400"/>
              </a:lnSpc>
              <a:tabLst>
                <a:tab pos="1778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n==1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4660900"/>
            <a:ext cx="4114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fact(n-1);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4673600"/>
            <a:ext cx="165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37589" y="3847846"/>
            <a:ext cx="3296919" cy="1027684"/>
          </a:xfrm>
          <a:custGeom>
            <a:avLst/>
            <a:gdLst>
              <a:gd name="connsiteX0" fmla="*/ 6350 w 3296919"/>
              <a:gd name="connsiteY0" fmla="*/ 1021333 h 1027684"/>
              <a:gd name="connsiteX1" fmla="*/ 3290569 w 3296919"/>
              <a:gd name="connsiteY1" fmla="*/ 1021333 h 1027684"/>
              <a:gd name="connsiteX2" fmla="*/ 3290569 w 3296919"/>
              <a:gd name="connsiteY2" fmla="*/ 6350 h 1027684"/>
              <a:gd name="connsiteX3" fmla="*/ 6350 w 3296919"/>
              <a:gd name="connsiteY3" fmla="*/ 6350 h 1027684"/>
              <a:gd name="connsiteX4" fmla="*/ 6350 w 3296919"/>
              <a:gd name="connsiteY4" fmla="*/ 1021333 h 1027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6919" h="1027684">
                <a:moveTo>
                  <a:pt x="6350" y="1021333"/>
                </a:moveTo>
                <a:lnTo>
                  <a:pt x="3290569" y="1021333"/>
                </a:lnTo>
                <a:lnTo>
                  <a:pt x="3290569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0094" y="3847846"/>
            <a:ext cx="3274060" cy="1027684"/>
          </a:xfrm>
          <a:custGeom>
            <a:avLst/>
            <a:gdLst>
              <a:gd name="connsiteX0" fmla="*/ 6350 w 3274060"/>
              <a:gd name="connsiteY0" fmla="*/ 1021333 h 1027684"/>
              <a:gd name="connsiteX1" fmla="*/ 3267710 w 3274060"/>
              <a:gd name="connsiteY1" fmla="*/ 1021333 h 1027684"/>
              <a:gd name="connsiteX2" fmla="*/ 3267710 w 3274060"/>
              <a:gd name="connsiteY2" fmla="*/ 6350 h 1027684"/>
              <a:gd name="connsiteX3" fmla="*/ 6350 w 3274060"/>
              <a:gd name="connsiteY3" fmla="*/ 6350 h 1027684"/>
              <a:gd name="connsiteX4" fmla="*/ 6350 w 3274060"/>
              <a:gd name="connsiteY4" fmla="*/ 1021333 h 1027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4060" h="1027684">
                <a:moveTo>
                  <a:pt x="6350" y="1021333"/>
                </a:moveTo>
                <a:lnTo>
                  <a:pt x="3267710" y="1021333"/>
                </a:lnTo>
                <a:lnTo>
                  <a:pt x="3267710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7724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mathematics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symbols,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“symbolic</a:t>
            </a:r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sym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975100"/>
            <a:ext cx="36195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x)/4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5842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Define: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8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3937000"/>
            <a:ext cx="1981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x=sym(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x)/4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2810" y="2703322"/>
            <a:ext cx="3613911" cy="1027683"/>
          </a:xfrm>
          <a:custGeom>
            <a:avLst/>
            <a:gdLst>
              <a:gd name="connsiteX0" fmla="*/ 6350 w 3613911"/>
              <a:gd name="connsiteY0" fmla="*/ 1021333 h 1027683"/>
              <a:gd name="connsiteX1" fmla="*/ 3607561 w 3613911"/>
              <a:gd name="connsiteY1" fmla="*/ 1021333 h 1027683"/>
              <a:gd name="connsiteX2" fmla="*/ 3607561 w 3613911"/>
              <a:gd name="connsiteY2" fmla="*/ 6350 h 1027683"/>
              <a:gd name="connsiteX3" fmla="*/ 6350 w 3613911"/>
              <a:gd name="connsiteY3" fmla="*/ 6350 h 1027683"/>
              <a:gd name="connsiteX4" fmla="*/ 6350 w 3613911"/>
              <a:gd name="connsiteY4" fmla="*/ 1021333 h 1027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3911" h="1027683">
                <a:moveTo>
                  <a:pt x="6350" y="1021333"/>
                </a:moveTo>
                <a:lnTo>
                  <a:pt x="3607561" y="1021333"/>
                </a:lnTo>
                <a:lnTo>
                  <a:pt x="3607561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6941" y="2703322"/>
            <a:ext cx="3613912" cy="1027683"/>
          </a:xfrm>
          <a:custGeom>
            <a:avLst/>
            <a:gdLst>
              <a:gd name="connsiteX0" fmla="*/ 6350 w 3613912"/>
              <a:gd name="connsiteY0" fmla="*/ 1021333 h 1027683"/>
              <a:gd name="connsiteX1" fmla="*/ 3607562 w 3613912"/>
              <a:gd name="connsiteY1" fmla="*/ 1021333 h 1027683"/>
              <a:gd name="connsiteX2" fmla="*/ 3607562 w 3613912"/>
              <a:gd name="connsiteY2" fmla="*/ 6350 h 1027683"/>
              <a:gd name="connsiteX3" fmla="*/ 6350 w 3613912"/>
              <a:gd name="connsiteY3" fmla="*/ 6350 h 1027683"/>
              <a:gd name="connsiteX4" fmla="*/ 6350 w 3613912"/>
              <a:gd name="connsiteY4" fmla="*/ 1021333 h 1027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13912" h="1027683">
                <a:moveTo>
                  <a:pt x="6350" y="1021333"/>
                </a:moveTo>
                <a:lnTo>
                  <a:pt x="3607562" y="1021333"/>
                </a:lnTo>
                <a:lnTo>
                  <a:pt x="3607562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71247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463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Finding: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solve()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463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solve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4638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∙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4572000"/>
            <a:ext cx="3098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cos(𝑥)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4572000"/>
            <a:ext cx="3937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cos(𝑥)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sin(𝑥)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781300"/>
            <a:ext cx="335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'x*sin(x)-x'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2781300"/>
            <a:ext cx="2286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x*sin(x)-x;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03600"/>
            <a:ext cx="6223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46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solve(y,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466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1029" y="3422650"/>
            <a:ext cx="4584700" cy="1335532"/>
          </a:xfrm>
          <a:custGeom>
            <a:avLst/>
            <a:gdLst>
              <a:gd name="connsiteX0" fmla="*/ 6350 w 4584700"/>
              <a:gd name="connsiteY0" fmla="*/ 1329182 h 1335532"/>
              <a:gd name="connsiteX1" fmla="*/ 4578350 w 4584700"/>
              <a:gd name="connsiteY1" fmla="*/ 1329182 h 1335532"/>
              <a:gd name="connsiteX2" fmla="*/ 4578350 w 4584700"/>
              <a:gd name="connsiteY2" fmla="*/ 6350 h 1335532"/>
              <a:gd name="connsiteX3" fmla="*/ 6350 w 4584700"/>
              <a:gd name="connsiteY3" fmla="*/ 6350 h 1335532"/>
              <a:gd name="connsiteX4" fmla="*/ 6350 w 4584700"/>
              <a:gd name="connsiteY4" fmla="*/ 1329182 h 1335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1335532">
                <a:moveTo>
                  <a:pt x="6350" y="1329182"/>
                </a:moveTo>
                <a:lnTo>
                  <a:pt x="4578350" y="1329182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1329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73025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approach: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3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  <a:p>
            <a:pPr>
              <a:lnSpc>
                <a:spcPts val="24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eq1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5;</a:t>
            </a:r>
          </a:p>
          <a:p>
            <a:pPr>
              <a:lnSpc>
                <a:spcPts val="24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eq2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</a:p>
          <a:p>
            <a:pPr>
              <a:lnSpc>
                <a:spcPts val="2400"/>
              </a:lnSpc>
              <a:tabLst>
                <a:tab pos="1435100" algn="l"/>
                <a:tab pos="3263900" algn="l"/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solve(eq1,eq2,x,y)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882" y="5367273"/>
            <a:ext cx="4584700" cy="719835"/>
          </a:xfrm>
          <a:custGeom>
            <a:avLst/>
            <a:gdLst>
              <a:gd name="connsiteX0" fmla="*/ 6350 w 4584700"/>
              <a:gd name="connsiteY0" fmla="*/ 713485 h 719835"/>
              <a:gd name="connsiteX1" fmla="*/ 4578350 w 4584700"/>
              <a:gd name="connsiteY1" fmla="*/ 713485 h 719835"/>
              <a:gd name="connsiteX2" fmla="*/ 4578350 w 4584700"/>
              <a:gd name="connsiteY2" fmla="*/ 6350 h 719835"/>
              <a:gd name="connsiteX3" fmla="*/ 6350 w 4584700"/>
              <a:gd name="connsiteY3" fmla="*/ 6350 h 719835"/>
              <a:gd name="connsiteX4" fmla="*/ 6350 w 4584700"/>
              <a:gd name="connsiteY4" fmla="*/ 713485 h 719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19835">
                <a:moveTo>
                  <a:pt x="6350" y="713485"/>
                </a:moveTo>
                <a:lnTo>
                  <a:pt x="4578350" y="713485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713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882" y="3206242"/>
            <a:ext cx="4584700" cy="721360"/>
          </a:xfrm>
          <a:custGeom>
            <a:avLst/>
            <a:gdLst>
              <a:gd name="connsiteX0" fmla="*/ 6350 w 4584700"/>
              <a:gd name="connsiteY0" fmla="*/ 715010 h 721360"/>
              <a:gd name="connsiteX1" fmla="*/ 4578350 w 4584700"/>
              <a:gd name="connsiteY1" fmla="*/ 715010 h 721360"/>
              <a:gd name="connsiteX2" fmla="*/ 4578350 w 4584700"/>
              <a:gd name="connsiteY2" fmla="*/ 6350 h 721360"/>
              <a:gd name="connsiteX3" fmla="*/ 6350 w 4584700"/>
              <a:gd name="connsiteY3" fmla="*/ 6350 h 721360"/>
              <a:gd name="connsiteX4" fmla="*/ 6350 w 4584700"/>
              <a:gd name="connsiteY4" fmla="*/ 715010 h 72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721360">
                <a:moveTo>
                  <a:pt x="6350" y="715010"/>
                </a:moveTo>
                <a:lnTo>
                  <a:pt x="4578350" y="715010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7150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7835900" cy="511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Expressed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expressed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1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symbols?</a:t>
            </a:r>
          </a:p>
          <a:p>
            <a:pPr>
              <a:lnSpc>
                <a:spcPts val="37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		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𝑎𝑥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24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'a*x^2-b'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express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2400"/>
              </a:lnSpc>
              <a:tabLst>
                <a:tab pos="177800" algn="l"/>
                <a:tab pos="1016000" algn="l"/>
                <a:tab pos="3149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'a*x^2-b'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3988" y="2192908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4 w 102108"/>
              <a:gd name="connsiteY1" fmla="*/ 53594 h 306324"/>
              <a:gd name="connsiteX2" fmla="*/ 102108 w 102108"/>
              <a:gd name="connsiteY2" fmla="*/ 153161 h 306324"/>
              <a:gd name="connsiteX3" fmla="*/ 76961 w 102108"/>
              <a:gd name="connsiteY3" fmla="*/ 252730 h 306324"/>
              <a:gd name="connsiteX4" fmla="*/ 4445 w 102108"/>
              <a:gd name="connsiteY4" fmla="*/ 306323 h 306324"/>
              <a:gd name="connsiteX5" fmla="*/ 508 w 102108"/>
              <a:gd name="connsiteY5" fmla="*/ 293877 h 306324"/>
              <a:gd name="connsiteX6" fmla="*/ 56007 w 102108"/>
              <a:gd name="connsiteY6" fmla="*/ 244729 h 306324"/>
              <a:gd name="connsiteX7" fmla="*/ 74167 w 102108"/>
              <a:gd name="connsiteY7" fmla="*/ 151638 h 306324"/>
              <a:gd name="connsiteX8" fmla="*/ 56133 w 102108"/>
              <a:gd name="connsiteY8" fmla="*/ 60960 h 306324"/>
              <a:gd name="connsiteX9" fmla="*/ 0 w 102108"/>
              <a:gd name="connsiteY9" fmla="*/ 12445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4" y="8255"/>
                  <a:pt x="59944" y="26161"/>
                  <a:pt x="76834" y="53594"/>
                </a:cubicBezTo>
                <a:cubicBezTo>
                  <a:pt x="93726" y="81152"/>
                  <a:pt x="102108" y="114300"/>
                  <a:pt x="102108" y="153161"/>
                </a:cubicBezTo>
                <a:cubicBezTo>
                  <a:pt x="102108" y="192151"/>
                  <a:pt x="93726" y="225298"/>
                  <a:pt x="76961" y="252730"/>
                </a:cubicBezTo>
                <a:cubicBezTo>
                  <a:pt x="60071" y="280161"/>
                  <a:pt x="35940" y="297942"/>
                  <a:pt x="4445" y="306323"/>
                </a:cubicBezTo>
                <a:lnTo>
                  <a:pt x="508" y="293877"/>
                </a:lnTo>
                <a:cubicBezTo>
                  <a:pt x="25400" y="285623"/>
                  <a:pt x="43941" y="269239"/>
                  <a:pt x="56007" y="244729"/>
                </a:cubicBezTo>
                <a:cubicBezTo>
                  <a:pt x="68071" y="220345"/>
                  <a:pt x="74167" y="189230"/>
                  <a:pt x="74167" y="151638"/>
                </a:cubicBezTo>
                <a:cubicBezTo>
                  <a:pt x="74167" y="115189"/>
                  <a:pt x="68071" y="84963"/>
                  <a:pt x="56133" y="60960"/>
                </a:cubicBezTo>
                <a:cubicBezTo>
                  <a:pt x="44069" y="36830"/>
                  <a:pt x="25400" y="20701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8670" y="2192908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5 h 306324"/>
              <a:gd name="connsiteX2" fmla="*/ 46101 w 101980"/>
              <a:gd name="connsiteY2" fmla="*/ 60960 h 306324"/>
              <a:gd name="connsiteX3" fmla="*/ 27939 w 101980"/>
              <a:gd name="connsiteY3" fmla="*/ 151638 h 306324"/>
              <a:gd name="connsiteX4" fmla="*/ 46101 w 101980"/>
              <a:gd name="connsiteY4" fmla="*/ 244729 h 306324"/>
              <a:gd name="connsiteX5" fmla="*/ 101600 w 101980"/>
              <a:gd name="connsiteY5" fmla="*/ 293877 h 306324"/>
              <a:gd name="connsiteX6" fmla="*/ 97663 w 101980"/>
              <a:gd name="connsiteY6" fmla="*/ 306323 h 306324"/>
              <a:gd name="connsiteX7" fmla="*/ 25146 w 101980"/>
              <a:gd name="connsiteY7" fmla="*/ 252730 h 306324"/>
              <a:gd name="connsiteX8" fmla="*/ 0 w 101980"/>
              <a:gd name="connsiteY8" fmla="*/ 153161 h 306324"/>
              <a:gd name="connsiteX9" fmla="*/ 25273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5"/>
                </a:lnTo>
                <a:cubicBezTo>
                  <a:pt x="76835" y="20701"/>
                  <a:pt x="58166" y="36830"/>
                  <a:pt x="46101" y="60960"/>
                </a:cubicBezTo>
                <a:cubicBezTo>
                  <a:pt x="34036" y="84963"/>
                  <a:pt x="27939" y="115189"/>
                  <a:pt x="27939" y="151638"/>
                </a:cubicBezTo>
                <a:cubicBezTo>
                  <a:pt x="27939" y="189230"/>
                  <a:pt x="34036" y="220345"/>
                  <a:pt x="46101" y="244729"/>
                </a:cubicBezTo>
                <a:cubicBezTo>
                  <a:pt x="58166" y="269239"/>
                  <a:pt x="76708" y="285623"/>
                  <a:pt x="101600" y="293877"/>
                </a:cubicBezTo>
                <a:lnTo>
                  <a:pt x="97663" y="306323"/>
                </a:lnTo>
                <a:cubicBezTo>
                  <a:pt x="66167" y="297942"/>
                  <a:pt x="41910" y="280161"/>
                  <a:pt x="25146" y="252730"/>
                </a:cubicBezTo>
                <a:cubicBezTo>
                  <a:pt x="8382" y="225298"/>
                  <a:pt x="0" y="192151"/>
                  <a:pt x="0" y="153161"/>
                </a:cubicBezTo>
                <a:cubicBezTo>
                  <a:pt x="0" y="114300"/>
                  <a:pt x="8382" y="81152"/>
                  <a:pt x="25273" y="53594"/>
                </a:cubicBezTo>
                <a:cubicBezTo>
                  <a:pt x="42164" y="26161"/>
                  <a:pt x="66294" y="8255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3520" y="2192908"/>
            <a:ext cx="102108" cy="306324"/>
          </a:xfrm>
          <a:custGeom>
            <a:avLst/>
            <a:gdLst>
              <a:gd name="connsiteX0" fmla="*/ 4445 w 102108"/>
              <a:gd name="connsiteY0" fmla="*/ 0 h 306324"/>
              <a:gd name="connsiteX1" fmla="*/ 76834 w 102108"/>
              <a:gd name="connsiteY1" fmla="*/ 53594 h 306324"/>
              <a:gd name="connsiteX2" fmla="*/ 102108 w 102108"/>
              <a:gd name="connsiteY2" fmla="*/ 153161 h 306324"/>
              <a:gd name="connsiteX3" fmla="*/ 76961 w 102108"/>
              <a:gd name="connsiteY3" fmla="*/ 252730 h 306324"/>
              <a:gd name="connsiteX4" fmla="*/ 4445 w 102108"/>
              <a:gd name="connsiteY4" fmla="*/ 306323 h 306324"/>
              <a:gd name="connsiteX5" fmla="*/ 508 w 102108"/>
              <a:gd name="connsiteY5" fmla="*/ 293877 h 306324"/>
              <a:gd name="connsiteX6" fmla="*/ 56007 w 102108"/>
              <a:gd name="connsiteY6" fmla="*/ 244729 h 306324"/>
              <a:gd name="connsiteX7" fmla="*/ 74167 w 102108"/>
              <a:gd name="connsiteY7" fmla="*/ 151638 h 306324"/>
              <a:gd name="connsiteX8" fmla="*/ 56133 w 102108"/>
              <a:gd name="connsiteY8" fmla="*/ 60960 h 306324"/>
              <a:gd name="connsiteX9" fmla="*/ 0 w 102108"/>
              <a:gd name="connsiteY9" fmla="*/ 12445 h 306324"/>
              <a:gd name="connsiteX10" fmla="*/ 4445 w 102108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2108" h="306324">
                <a:moveTo>
                  <a:pt x="4445" y="0"/>
                </a:moveTo>
                <a:cubicBezTo>
                  <a:pt x="35814" y="8255"/>
                  <a:pt x="59944" y="26161"/>
                  <a:pt x="76834" y="53594"/>
                </a:cubicBezTo>
                <a:cubicBezTo>
                  <a:pt x="93726" y="81152"/>
                  <a:pt x="102108" y="114300"/>
                  <a:pt x="102108" y="153161"/>
                </a:cubicBezTo>
                <a:cubicBezTo>
                  <a:pt x="102108" y="192151"/>
                  <a:pt x="93726" y="225298"/>
                  <a:pt x="76961" y="252730"/>
                </a:cubicBezTo>
                <a:cubicBezTo>
                  <a:pt x="60070" y="280161"/>
                  <a:pt x="35940" y="297942"/>
                  <a:pt x="4445" y="306323"/>
                </a:cubicBezTo>
                <a:lnTo>
                  <a:pt x="508" y="293877"/>
                </a:lnTo>
                <a:cubicBezTo>
                  <a:pt x="25400" y="285623"/>
                  <a:pt x="43941" y="269239"/>
                  <a:pt x="56007" y="244729"/>
                </a:cubicBezTo>
                <a:cubicBezTo>
                  <a:pt x="68071" y="220345"/>
                  <a:pt x="74167" y="189230"/>
                  <a:pt x="74167" y="151638"/>
                </a:cubicBezTo>
                <a:cubicBezTo>
                  <a:pt x="74167" y="115189"/>
                  <a:pt x="68071" y="84963"/>
                  <a:pt x="56133" y="60960"/>
                </a:cubicBezTo>
                <a:cubicBezTo>
                  <a:pt x="44069" y="36830"/>
                  <a:pt x="25400" y="20701"/>
                  <a:pt x="0" y="12445"/>
                </a:cubicBezTo>
                <a:lnTo>
                  <a:pt x="4445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1251" y="2192908"/>
            <a:ext cx="101980" cy="306324"/>
          </a:xfrm>
          <a:custGeom>
            <a:avLst/>
            <a:gdLst>
              <a:gd name="connsiteX0" fmla="*/ 97663 w 101980"/>
              <a:gd name="connsiteY0" fmla="*/ 0 h 306324"/>
              <a:gd name="connsiteX1" fmla="*/ 101980 w 101980"/>
              <a:gd name="connsiteY1" fmla="*/ 12445 h 306324"/>
              <a:gd name="connsiteX2" fmla="*/ 46101 w 101980"/>
              <a:gd name="connsiteY2" fmla="*/ 60960 h 306324"/>
              <a:gd name="connsiteX3" fmla="*/ 27939 w 101980"/>
              <a:gd name="connsiteY3" fmla="*/ 151638 h 306324"/>
              <a:gd name="connsiteX4" fmla="*/ 46101 w 101980"/>
              <a:gd name="connsiteY4" fmla="*/ 244729 h 306324"/>
              <a:gd name="connsiteX5" fmla="*/ 101600 w 101980"/>
              <a:gd name="connsiteY5" fmla="*/ 293877 h 306324"/>
              <a:gd name="connsiteX6" fmla="*/ 97663 w 101980"/>
              <a:gd name="connsiteY6" fmla="*/ 306323 h 306324"/>
              <a:gd name="connsiteX7" fmla="*/ 25145 w 101980"/>
              <a:gd name="connsiteY7" fmla="*/ 252730 h 306324"/>
              <a:gd name="connsiteX8" fmla="*/ 0 w 101980"/>
              <a:gd name="connsiteY8" fmla="*/ 153161 h 306324"/>
              <a:gd name="connsiteX9" fmla="*/ 25272 w 101980"/>
              <a:gd name="connsiteY9" fmla="*/ 53594 h 306324"/>
              <a:gd name="connsiteX10" fmla="*/ 97663 w 101980"/>
              <a:gd name="connsiteY10" fmla="*/ 0 h 306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980" h="306324">
                <a:moveTo>
                  <a:pt x="97663" y="0"/>
                </a:moveTo>
                <a:lnTo>
                  <a:pt x="101980" y="12445"/>
                </a:lnTo>
                <a:cubicBezTo>
                  <a:pt x="76834" y="20701"/>
                  <a:pt x="58165" y="36830"/>
                  <a:pt x="46101" y="60960"/>
                </a:cubicBezTo>
                <a:cubicBezTo>
                  <a:pt x="34035" y="84963"/>
                  <a:pt x="27939" y="115189"/>
                  <a:pt x="27939" y="151638"/>
                </a:cubicBezTo>
                <a:cubicBezTo>
                  <a:pt x="27939" y="189230"/>
                  <a:pt x="34035" y="220345"/>
                  <a:pt x="46101" y="244729"/>
                </a:cubicBezTo>
                <a:cubicBezTo>
                  <a:pt x="58165" y="269239"/>
                  <a:pt x="76708" y="285623"/>
                  <a:pt x="101600" y="293877"/>
                </a:cubicBezTo>
                <a:lnTo>
                  <a:pt x="97663" y="306323"/>
                </a:lnTo>
                <a:cubicBezTo>
                  <a:pt x="66166" y="297942"/>
                  <a:pt x="41909" y="280161"/>
                  <a:pt x="25145" y="252730"/>
                </a:cubicBezTo>
                <a:cubicBezTo>
                  <a:pt x="8382" y="225298"/>
                  <a:pt x="0" y="192151"/>
                  <a:pt x="0" y="153161"/>
                </a:cubicBezTo>
                <a:cubicBezTo>
                  <a:pt x="0" y="114300"/>
                  <a:pt x="8382" y="81152"/>
                  <a:pt x="25272" y="53594"/>
                </a:cubicBezTo>
                <a:cubicBezTo>
                  <a:pt x="42164" y="26161"/>
                  <a:pt x="66294" y="8255"/>
                  <a:pt x="97663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1951" y="4332604"/>
            <a:ext cx="76834" cy="542544"/>
          </a:xfrm>
          <a:custGeom>
            <a:avLst/>
            <a:gdLst>
              <a:gd name="connsiteX0" fmla="*/ 0 w 76834"/>
              <a:gd name="connsiteY0" fmla="*/ 0 h 542544"/>
              <a:gd name="connsiteX1" fmla="*/ 76834 w 76834"/>
              <a:gd name="connsiteY1" fmla="*/ 0 h 542544"/>
              <a:gd name="connsiteX2" fmla="*/ 76834 w 76834"/>
              <a:gd name="connsiteY2" fmla="*/ 542544 h 542544"/>
              <a:gd name="connsiteX3" fmla="*/ 0 w 76834"/>
              <a:gd name="connsiteY3" fmla="*/ 542544 h 542544"/>
              <a:gd name="connsiteX4" fmla="*/ 0 w 76834"/>
              <a:gd name="connsiteY4" fmla="*/ 528447 h 542544"/>
              <a:gd name="connsiteX5" fmla="*/ 46989 w 76834"/>
              <a:gd name="connsiteY5" fmla="*/ 528447 h 542544"/>
              <a:gd name="connsiteX6" fmla="*/ 46989 w 76834"/>
              <a:gd name="connsiteY6" fmla="*/ 13970 h 542544"/>
              <a:gd name="connsiteX7" fmla="*/ 0 w 76834"/>
              <a:gd name="connsiteY7" fmla="*/ 13970 h 542544"/>
              <a:gd name="connsiteX8" fmla="*/ 0 w 76834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4" h="542544">
                <a:moveTo>
                  <a:pt x="0" y="0"/>
                </a:moveTo>
                <a:lnTo>
                  <a:pt x="76834" y="0"/>
                </a:lnTo>
                <a:lnTo>
                  <a:pt x="76834" y="542544"/>
                </a:lnTo>
                <a:lnTo>
                  <a:pt x="0" y="542544"/>
                </a:lnTo>
                <a:lnTo>
                  <a:pt x="0" y="528447"/>
                </a:lnTo>
                <a:lnTo>
                  <a:pt x="46989" y="528447"/>
                </a:lnTo>
                <a:lnTo>
                  <a:pt x="46989" y="13970"/>
                </a:lnTo>
                <a:lnTo>
                  <a:pt x="0" y="1397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5595" y="4332604"/>
            <a:ext cx="76835" cy="542544"/>
          </a:xfrm>
          <a:custGeom>
            <a:avLst/>
            <a:gdLst>
              <a:gd name="connsiteX0" fmla="*/ 0 w 76835"/>
              <a:gd name="connsiteY0" fmla="*/ 0 h 542544"/>
              <a:gd name="connsiteX1" fmla="*/ 76834 w 76835"/>
              <a:gd name="connsiteY1" fmla="*/ 0 h 542544"/>
              <a:gd name="connsiteX2" fmla="*/ 76834 w 76835"/>
              <a:gd name="connsiteY2" fmla="*/ 13970 h 542544"/>
              <a:gd name="connsiteX3" fmla="*/ 29845 w 76835"/>
              <a:gd name="connsiteY3" fmla="*/ 13970 h 542544"/>
              <a:gd name="connsiteX4" fmla="*/ 29845 w 76835"/>
              <a:gd name="connsiteY4" fmla="*/ 528447 h 542544"/>
              <a:gd name="connsiteX5" fmla="*/ 76834 w 76835"/>
              <a:gd name="connsiteY5" fmla="*/ 528447 h 542544"/>
              <a:gd name="connsiteX6" fmla="*/ 76834 w 76835"/>
              <a:gd name="connsiteY6" fmla="*/ 542544 h 542544"/>
              <a:gd name="connsiteX7" fmla="*/ 0 w 76835"/>
              <a:gd name="connsiteY7" fmla="*/ 542544 h 542544"/>
              <a:gd name="connsiteX8" fmla="*/ 0 w 76835"/>
              <a:gd name="connsiteY8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835" h="542544">
                <a:moveTo>
                  <a:pt x="0" y="0"/>
                </a:moveTo>
                <a:lnTo>
                  <a:pt x="76834" y="0"/>
                </a:lnTo>
                <a:lnTo>
                  <a:pt x="76834" y="13970"/>
                </a:lnTo>
                <a:lnTo>
                  <a:pt x="29845" y="13970"/>
                </a:lnTo>
                <a:lnTo>
                  <a:pt x="29845" y="528447"/>
                </a:lnTo>
                <a:lnTo>
                  <a:pt x="76834" y="528447"/>
                </a:lnTo>
                <a:lnTo>
                  <a:pt x="76834" y="542544"/>
                </a:lnTo>
                <a:lnTo>
                  <a:pt x="0" y="54254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454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21844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2133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2184400"/>
            <a:ext cx="120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133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2133600"/>
            <a:ext cx="647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𝑟</a:t>
            </a:r>
            <a:r>
              <a:rPr lang="en-US" altLang="zh-CN" sz="18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848100"/>
            <a:ext cx="725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4292600"/>
            <a:ext cx="177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4292600"/>
            <a:ext cx="190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𝑏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6483" y="4830445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3 w 109601"/>
              <a:gd name="connsiteY1" fmla="*/ 57658 h 328929"/>
              <a:gd name="connsiteX2" fmla="*/ 109601 w 109601"/>
              <a:gd name="connsiteY2" fmla="*/ 164591 h 328929"/>
              <a:gd name="connsiteX3" fmla="*/ 82550 w 109601"/>
              <a:gd name="connsiteY3" fmla="*/ 271526 h 328929"/>
              <a:gd name="connsiteX4" fmla="*/ 4698 w 109601"/>
              <a:gd name="connsiteY4" fmla="*/ 328929 h 328929"/>
              <a:gd name="connsiteX5" fmla="*/ 508 w 109601"/>
              <a:gd name="connsiteY5" fmla="*/ 315595 h 328929"/>
              <a:gd name="connsiteX6" fmla="*/ 60070 w 109601"/>
              <a:gd name="connsiteY6" fmla="*/ 262889 h 328929"/>
              <a:gd name="connsiteX7" fmla="*/ 79629 w 109601"/>
              <a:gd name="connsiteY7" fmla="*/ 162814 h 328929"/>
              <a:gd name="connsiteX8" fmla="*/ 60198 w 109601"/>
              <a:gd name="connsiteY8" fmla="*/ 65532 h 328929"/>
              <a:gd name="connsiteX9" fmla="*/ 0 w 109601"/>
              <a:gd name="connsiteY9" fmla="*/ 13334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89"/>
                  <a:pt x="64389" y="28194"/>
                  <a:pt x="82423" y="57658"/>
                </a:cubicBezTo>
                <a:cubicBezTo>
                  <a:pt x="100457" y="87248"/>
                  <a:pt x="109601" y="122808"/>
                  <a:pt x="109601" y="164591"/>
                </a:cubicBezTo>
                <a:cubicBezTo>
                  <a:pt x="109601" y="206375"/>
                  <a:pt x="100583" y="242061"/>
                  <a:pt x="82550" y="271526"/>
                </a:cubicBezTo>
                <a:cubicBezTo>
                  <a:pt x="64516" y="300863"/>
                  <a:pt x="38480" y="320039"/>
                  <a:pt x="4698" y="328929"/>
                </a:cubicBezTo>
                <a:lnTo>
                  <a:pt x="508" y="315595"/>
                </a:lnTo>
                <a:cubicBezTo>
                  <a:pt x="27177" y="306704"/>
                  <a:pt x="47117" y="289178"/>
                  <a:pt x="60070" y="262889"/>
                </a:cubicBezTo>
                <a:cubicBezTo>
                  <a:pt x="73025" y="236601"/>
                  <a:pt x="79629" y="203326"/>
                  <a:pt x="79629" y="162814"/>
                </a:cubicBezTo>
                <a:cubicBezTo>
                  <a:pt x="79629" y="123825"/>
                  <a:pt x="73151" y="91313"/>
                  <a:pt x="60198" y="65532"/>
                </a:cubicBezTo>
                <a:cubicBezTo>
                  <a:pt x="47244" y="39623"/>
                  <a:pt x="27177" y="22225"/>
                  <a:pt x="0" y="13334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3650" y="4830445"/>
            <a:ext cx="109600" cy="328929"/>
          </a:xfrm>
          <a:custGeom>
            <a:avLst/>
            <a:gdLst>
              <a:gd name="connsiteX0" fmla="*/ 104901 w 109600"/>
              <a:gd name="connsiteY0" fmla="*/ 0 h 328929"/>
              <a:gd name="connsiteX1" fmla="*/ 109601 w 109600"/>
              <a:gd name="connsiteY1" fmla="*/ 13334 h 328929"/>
              <a:gd name="connsiteX2" fmla="*/ 49529 w 109600"/>
              <a:gd name="connsiteY2" fmla="*/ 65532 h 328929"/>
              <a:gd name="connsiteX3" fmla="*/ 29972 w 109600"/>
              <a:gd name="connsiteY3" fmla="*/ 162814 h 328929"/>
              <a:gd name="connsiteX4" fmla="*/ 49529 w 109600"/>
              <a:gd name="connsiteY4" fmla="*/ 262889 h 328929"/>
              <a:gd name="connsiteX5" fmla="*/ 108966 w 109600"/>
              <a:gd name="connsiteY5" fmla="*/ 315595 h 328929"/>
              <a:gd name="connsiteX6" fmla="*/ 104901 w 109600"/>
              <a:gd name="connsiteY6" fmla="*/ 328929 h 328929"/>
              <a:gd name="connsiteX7" fmla="*/ 27051 w 109600"/>
              <a:gd name="connsiteY7" fmla="*/ 271526 h 328929"/>
              <a:gd name="connsiteX8" fmla="*/ 0 w 109600"/>
              <a:gd name="connsiteY8" fmla="*/ 164591 h 328929"/>
              <a:gd name="connsiteX9" fmla="*/ 27051 w 109600"/>
              <a:gd name="connsiteY9" fmla="*/ 57658 h 328929"/>
              <a:gd name="connsiteX10" fmla="*/ 104901 w 109600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0" h="328929">
                <a:moveTo>
                  <a:pt x="104901" y="0"/>
                </a:moveTo>
                <a:lnTo>
                  <a:pt x="109601" y="13334"/>
                </a:lnTo>
                <a:cubicBezTo>
                  <a:pt x="82550" y="22225"/>
                  <a:pt x="62483" y="39623"/>
                  <a:pt x="49529" y="65532"/>
                </a:cubicBezTo>
                <a:cubicBezTo>
                  <a:pt x="36448" y="91313"/>
                  <a:pt x="29972" y="123825"/>
                  <a:pt x="29972" y="162814"/>
                </a:cubicBezTo>
                <a:cubicBezTo>
                  <a:pt x="29972" y="203326"/>
                  <a:pt x="36448" y="236601"/>
                  <a:pt x="49529" y="262889"/>
                </a:cubicBezTo>
                <a:cubicBezTo>
                  <a:pt x="62483" y="289178"/>
                  <a:pt x="82295" y="306704"/>
                  <a:pt x="108966" y="315595"/>
                </a:cubicBezTo>
                <a:lnTo>
                  <a:pt x="104901" y="328929"/>
                </a:lnTo>
                <a:cubicBezTo>
                  <a:pt x="70992" y="320039"/>
                  <a:pt x="45085" y="300863"/>
                  <a:pt x="27051" y="271526"/>
                </a:cubicBezTo>
                <a:cubicBezTo>
                  <a:pt x="9017" y="242061"/>
                  <a:pt x="0" y="206375"/>
                  <a:pt x="0" y="164591"/>
                </a:cubicBezTo>
                <a:cubicBezTo>
                  <a:pt x="0" y="122808"/>
                  <a:pt x="9017" y="87248"/>
                  <a:pt x="27051" y="57658"/>
                </a:cubicBezTo>
                <a:cubicBezTo>
                  <a:pt x="45211" y="28194"/>
                  <a:pt x="71120" y="8889"/>
                  <a:pt x="104901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9479" y="4983479"/>
            <a:ext cx="1616964" cy="22860"/>
          </a:xfrm>
          <a:custGeom>
            <a:avLst/>
            <a:gdLst>
              <a:gd name="connsiteX0" fmla="*/ 0 w 1616964"/>
              <a:gd name="connsiteY0" fmla="*/ 11429 h 22860"/>
              <a:gd name="connsiteX1" fmla="*/ 1616964 w 1616964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16964" h="22860">
                <a:moveTo>
                  <a:pt x="0" y="11429"/>
                </a:moveTo>
                <a:lnTo>
                  <a:pt x="1616964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2664" y="5770778"/>
            <a:ext cx="109601" cy="328917"/>
          </a:xfrm>
          <a:custGeom>
            <a:avLst/>
            <a:gdLst>
              <a:gd name="connsiteX0" fmla="*/ 4698 w 109601"/>
              <a:gd name="connsiteY0" fmla="*/ 0 h 328917"/>
              <a:gd name="connsiteX1" fmla="*/ 82422 w 109601"/>
              <a:gd name="connsiteY1" fmla="*/ 57658 h 328917"/>
              <a:gd name="connsiteX2" fmla="*/ 109600 w 109601"/>
              <a:gd name="connsiteY2" fmla="*/ 164541 h 328917"/>
              <a:gd name="connsiteX3" fmla="*/ 82550 w 109601"/>
              <a:gd name="connsiteY3" fmla="*/ 271437 h 328917"/>
              <a:gd name="connsiteX4" fmla="*/ 4698 w 109601"/>
              <a:gd name="connsiteY4" fmla="*/ 328917 h 328917"/>
              <a:gd name="connsiteX5" fmla="*/ 507 w 109601"/>
              <a:gd name="connsiteY5" fmla="*/ 315569 h 328917"/>
              <a:gd name="connsiteX6" fmla="*/ 60070 w 109601"/>
              <a:gd name="connsiteY6" fmla="*/ 262851 h 328917"/>
              <a:gd name="connsiteX7" fmla="*/ 79628 w 109601"/>
              <a:gd name="connsiteY7" fmla="*/ 162814 h 328917"/>
              <a:gd name="connsiteX8" fmla="*/ 60197 w 109601"/>
              <a:gd name="connsiteY8" fmla="*/ 65455 h 328917"/>
              <a:gd name="connsiteX9" fmla="*/ 0 w 109601"/>
              <a:gd name="connsiteY9" fmla="*/ 13360 h 328917"/>
              <a:gd name="connsiteX10" fmla="*/ 4698 w 109601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17">
                <a:moveTo>
                  <a:pt x="4698" y="0"/>
                </a:moveTo>
                <a:cubicBezTo>
                  <a:pt x="38480" y="8902"/>
                  <a:pt x="64388" y="28117"/>
                  <a:pt x="82422" y="57658"/>
                </a:cubicBezTo>
                <a:cubicBezTo>
                  <a:pt x="100456" y="87185"/>
                  <a:pt x="109600" y="122821"/>
                  <a:pt x="109600" y="164541"/>
                </a:cubicBezTo>
                <a:cubicBezTo>
                  <a:pt x="109600" y="206387"/>
                  <a:pt x="100583" y="242023"/>
                  <a:pt x="82550" y="271437"/>
                </a:cubicBezTo>
                <a:cubicBezTo>
                  <a:pt x="64515" y="300850"/>
                  <a:pt x="38480" y="320014"/>
                  <a:pt x="4698" y="328917"/>
                </a:cubicBezTo>
                <a:lnTo>
                  <a:pt x="507" y="315569"/>
                </a:lnTo>
                <a:cubicBezTo>
                  <a:pt x="27177" y="306666"/>
                  <a:pt x="47116" y="289090"/>
                  <a:pt x="60070" y="262851"/>
                </a:cubicBezTo>
                <a:cubicBezTo>
                  <a:pt x="73025" y="236613"/>
                  <a:pt x="79628" y="203263"/>
                  <a:pt x="79628" y="162814"/>
                </a:cubicBezTo>
                <a:cubicBezTo>
                  <a:pt x="79628" y="123748"/>
                  <a:pt x="73151" y="91287"/>
                  <a:pt x="60197" y="65455"/>
                </a:cubicBezTo>
                <a:cubicBezTo>
                  <a:pt x="47243" y="39623"/>
                  <a:pt x="27177" y="22250"/>
                  <a:pt x="0" y="13360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9829" y="5770778"/>
            <a:ext cx="109601" cy="328917"/>
          </a:xfrm>
          <a:custGeom>
            <a:avLst/>
            <a:gdLst>
              <a:gd name="connsiteX0" fmla="*/ 104902 w 109601"/>
              <a:gd name="connsiteY0" fmla="*/ 0 h 328917"/>
              <a:gd name="connsiteX1" fmla="*/ 109601 w 109601"/>
              <a:gd name="connsiteY1" fmla="*/ 13360 h 328917"/>
              <a:gd name="connsiteX2" fmla="*/ 49530 w 109601"/>
              <a:gd name="connsiteY2" fmla="*/ 65455 h 328917"/>
              <a:gd name="connsiteX3" fmla="*/ 29972 w 109601"/>
              <a:gd name="connsiteY3" fmla="*/ 162814 h 328917"/>
              <a:gd name="connsiteX4" fmla="*/ 49530 w 109601"/>
              <a:gd name="connsiteY4" fmla="*/ 262851 h 328917"/>
              <a:gd name="connsiteX5" fmla="*/ 108966 w 109601"/>
              <a:gd name="connsiteY5" fmla="*/ 315569 h 328917"/>
              <a:gd name="connsiteX6" fmla="*/ 104902 w 109601"/>
              <a:gd name="connsiteY6" fmla="*/ 328917 h 328917"/>
              <a:gd name="connsiteX7" fmla="*/ 27051 w 109601"/>
              <a:gd name="connsiteY7" fmla="*/ 271437 h 328917"/>
              <a:gd name="connsiteX8" fmla="*/ 0 w 109601"/>
              <a:gd name="connsiteY8" fmla="*/ 164541 h 328917"/>
              <a:gd name="connsiteX9" fmla="*/ 27051 w 109601"/>
              <a:gd name="connsiteY9" fmla="*/ 57658 h 328917"/>
              <a:gd name="connsiteX10" fmla="*/ 104902 w 109601"/>
              <a:gd name="connsiteY10" fmla="*/ 0 h 328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17">
                <a:moveTo>
                  <a:pt x="104902" y="0"/>
                </a:moveTo>
                <a:lnTo>
                  <a:pt x="109601" y="13360"/>
                </a:lnTo>
                <a:cubicBezTo>
                  <a:pt x="82550" y="22250"/>
                  <a:pt x="62484" y="39623"/>
                  <a:pt x="49530" y="65455"/>
                </a:cubicBezTo>
                <a:cubicBezTo>
                  <a:pt x="36449" y="91287"/>
                  <a:pt x="29972" y="123748"/>
                  <a:pt x="29972" y="162814"/>
                </a:cubicBezTo>
                <a:cubicBezTo>
                  <a:pt x="29972" y="203263"/>
                  <a:pt x="36449" y="236613"/>
                  <a:pt x="49530" y="262851"/>
                </a:cubicBezTo>
                <a:cubicBezTo>
                  <a:pt x="62484" y="289090"/>
                  <a:pt x="82296" y="306666"/>
                  <a:pt x="108966" y="315569"/>
                </a:cubicBezTo>
                <a:lnTo>
                  <a:pt x="104902" y="328917"/>
                </a:lnTo>
                <a:cubicBezTo>
                  <a:pt x="70993" y="320014"/>
                  <a:pt x="45085" y="300850"/>
                  <a:pt x="27051" y="271437"/>
                </a:cubicBezTo>
                <a:cubicBezTo>
                  <a:pt x="9017" y="242023"/>
                  <a:pt x="0" y="206387"/>
                  <a:pt x="0" y="164541"/>
                </a:cubicBezTo>
                <a:cubicBezTo>
                  <a:pt x="0" y="122821"/>
                  <a:pt x="9017" y="87185"/>
                  <a:pt x="27051" y="57658"/>
                </a:cubicBezTo>
                <a:cubicBezTo>
                  <a:pt x="45212" y="28117"/>
                  <a:pt x="71120" y="8902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1013" y="2703322"/>
            <a:ext cx="4584700" cy="1027683"/>
          </a:xfrm>
          <a:custGeom>
            <a:avLst/>
            <a:gdLst>
              <a:gd name="connsiteX0" fmla="*/ 6350 w 4584700"/>
              <a:gd name="connsiteY0" fmla="*/ 1021333 h 1027683"/>
              <a:gd name="connsiteX1" fmla="*/ 4578350 w 4584700"/>
              <a:gd name="connsiteY1" fmla="*/ 1021333 h 1027683"/>
              <a:gd name="connsiteX2" fmla="*/ 4578350 w 4584700"/>
              <a:gd name="connsiteY2" fmla="*/ 6350 h 1027683"/>
              <a:gd name="connsiteX3" fmla="*/ 6350 w 4584700"/>
              <a:gd name="connsiteY3" fmla="*/ 6350 h 1027683"/>
              <a:gd name="connsiteX4" fmla="*/ 6350 w 4584700"/>
              <a:gd name="connsiteY4" fmla="*/ 1021333 h 1027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1027683">
                <a:moveTo>
                  <a:pt x="6350" y="1021333"/>
                </a:moveTo>
                <a:lnTo>
                  <a:pt x="4578350" y="1021333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4546600"/>
            <a:ext cx="165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826000"/>
            <a:ext cx="1054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029200"/>
            <a:ext cx="35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4470400"/>
            <a:ext cx="11557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921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4826000"/>
            <a:ext cx="6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572000"/>
            <a:ext cx="3937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4826000"/>
            <a:ext cx="40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5765800"/>
            <a:ext cx="107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5461000"/>
            <a:ext cx="18034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sz="2795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 𝑥𝑦 − 1</a:t>
            </a:r>
          </a:p>
          <a:p>
            <a:pPr>
              <a:lnSpc>
                <a:spcPts val="3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45100" y="5765800"/>
            <a:ext cx="6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5511800"/>
            <a:ext cx="38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𝜕𝑥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5765800"/>
            <a:ext cx="40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5057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  <a:tab pos="3403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Differentiation: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diff()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46100" algn="l"/>
                <a:tab pos="3403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lnSpc>
                <a:spcPts val="4000"/>
              </a:lnSpc>
              <a:tabLst>
                <a:tab pos="546100" algn="l"/>
                <a:tab pos="34036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46100" algn="l"/>
                <a:tab pos="3403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                <a:tab pos="546100" algn="l"/>
                <a:tab pos="3403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4*x^5;</a:t>
            </a:r>
          </a:p>
          <a:p>
            <a:pPr>
              <a:lnSpc>
                <a:spcPts val="2400"/>
              </a:lnSpc>
              <a:tabLst>
                <a:tab pos="546100" algn="l"/>
                <a:tab pos="3403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yprime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diff(y)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46100" algn="l"/>
                <a:tab pos="34036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5646" y="3206242"/>
            <a:ext cx="5613399" cy="721360"/>
          </a:xfrm>
          <a:custGeom>
            <a:avLst/>
            <a:gdLst>
              <a:gd name="connsiteX0" fmla="*/ 6350 w 5613399"/>
              <a:gd name="connsiteY0" fmla="*/ 715010 h 721360"/>
              <a:gd name="connsiteX1" fmla="*/ 5607049 w 5613399"/>
              <a:gd name="connsiteY1" fmla="*/ 715010 h 721360"/>
              <a:gd name="connsiteX2" fmla="*/ 5607049 w 5613399"/>
              <a:gd name="connsiteY2" fmla="*/ 6350 h 721360"/>
              <a:gd name="connsiteX3" fmla="*/ 6350 w 5613399"/>
              <a:gd name="connsiteY3" fmla="*/ 6350 h 721360"/>
              <a:gd name="connsiteX4" fmla="*/ 6350 w 5613399"/>
              <a:gd name="connsiteY4" fmla="*/ 715010 h 72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399" h="721360">
                <a:moveTo>
                  <a:pt x="6350" y="715010"/>
                </a:moveTo>
                <a:lnTo>
                  <a:pt x="5607049" y="715010"/>
                </a:lnTo>
                <a:lnTo>
                  <a:pt x="5607049" y="6350"/>
                </a:lnTo>
                <a:lnTo>
                  <a:pt x="6350" y="6350"/>
                </a:lnTo>
                <a:lnTo>
                  <a:pt x="6350" y="7150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1501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Integration: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2413000"/>
            <a:ext cx="533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2413000"/>
            <a:ext cx="965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𝑦𝑑𝑥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2362200"/>
            <a:ext cx="1282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2413000"/>
            <a:ext cx="1320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𝑧(0)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4902200"/>
            <a:ext cx="4191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39700" algn="l"/>
              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4914900"/>
            <a:ext cx="1612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93700" algn="l"/>
              </a:tabLst>
            </a:pPr>
            <a:r>
              <a:rPr lang="en-US" altLang="zh-CN" sz="2798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 𝑥 + 1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5219700"/>
            <a:ext cx="39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𝑑𝑥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14700"/>
            <a:ext cx="59055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x^2*exp(x);</a:t>
            </a:r>
          </a:p>
          <a:p>
            <a:pPr>
              <a:lnSpc>
                <a:spcPts val="2400"/>
              </a:lnSpc>
              <a:tabLst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int(y);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z-subs(z,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028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