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hyperlink" Target="http://www.mathworks.com/help/matlab/ref/mldivide.html?searchHighlight=mldivide"
		TargetMode="External" />
	<Relationship Id="rId4" Type="http://schemas.openxmlformats.org/officeDocument/2006/relationships/hyperlink" Target="http://www.mathworks.com/help/matlab/ref/mldivide.html?searchHighlight=mldivide"
		TargetMode="Externa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6" y="3389376"/>
            <a:ext cx="7868411" cy="39623"/>
          </a:xfrm>
          <a:custGeom>
            <a:avLst/>
            <a:gdLst>
              <a:gd name="connsiteX0" fmla="*/ 9905 w 7868411"/>
              <a:gd name="connsiteY0" fmla="*/ 9905 h 39623"/>
              <a:gd name="connsiteX1" fmla="*/ 7858505 w 7868411"/>
              <a:gd name="connsiteY1" fmla="*/ 11429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8411" h="39623">
                <a:moveTo>
                  <a:pt x="9905" y="9905"/>
                </a:moveTo>
                <a:lnTo>
                  <a:pt x="7858505" y="11429"/>
                </a:lnTo>
              </a:path>
            </a:pathLst>
          </a:custGeom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7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97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54600"/>
            <a:ext cx="63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67300"/>
            <a:ext cx="1562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equation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5744" y="3004439"/>
            <a:ext cx="1600072" cy="144906"/>
          </a:xfrm>
          <a:custGeom>
            <a:avLst/>
            <a:gdLst>
              <a:gd name="connsiteX0" fmla="*/ 16255 w 1600072"/>
              <a:gd name="connsiteY0" fmla="*/ 0 h 144906"/>
              <a:gd name="connsiteX1" fmla="*/ 90042 w 1600072"/>
              <a:gd name="connsiteY1" fmla="*/ 48259 h 144906"/>
              <a:gd name="connsiteX2" fmla="*/ 280161 w 1600072"/>
              <a:gd name="connsiteY2" fmla="*/ 66166 h 144906"/>
              <a:gd name="connsiteX3" fmla="*/ 318515 w 1600072"/>
              <a:gd name="connsiteY3" fmla="*/ 66166 h 144906"/>
              <a:gd name="connsiteX4" fmla="*/ 382396 w 1600072"/>
              <a:gd name="connsiteY4" fmla="*/ 66166 h 144906"/>
              <a:gd name="connsiteX5" fmla="*/ 589788 w 1600072"/>
              <a:gd name="connsiteY5" fmla="*/ 66166 h 144906"/>
              <a:gd name="connsiteX6" fmla="*/ 653415 w 1600072"/>
              <a:gd name="connsiteY6" fmla="*/ 66166 h 144906"/>
              <a:gd name="connsiteX7" fmla="*/ 735838 w 1600072"/>
              <a:gd name="connsiteY7" fmla="*/ 66166 h 144906"/>
              <a:gd name="connsiteX8" fmla="*/ 764666 w 1600072"/>
              <a:gd name="connsiteY8" fmla="*/ 70103 h 144906"/>
              <a:gd name="connsiteX9" fmla="*/ 784733 w 1600072"/>
              <a:gd name="connsiteY9" fmla="*/ 83946 h 144906"/>
              <a:gd name="connsiteX10" fmla="*/ 799210 w 1600072"/>
              <a:gd name="connsiteY10" fmla="*/ 105028 h 144906"/>
              <a:gd name="connsiteX11" fmla="*/ 802766 w 1600072"/>
              <a:gd name="connsiteY11" fmla="*/ 105028 h 144906"/>
              <a:gd name="connsiteX12" fmla="*/ 816483 w 1600072"/>
              <a:gd name="connsiteY12" fmla="*/ 84073 h 144906"/>
              <a:gd name="connsiteX13" fmla="*/ 837057 w 1600072"/>
              <a:gd name="connsiteY13" fmla="*/ 69976 h 144906"/>
              <a:gd name="connsiteX14" fmla="*/ 865504 w 1600072"/>
              <a:gd name="connsiteY14" fmla="*/ 66166 h 144906"/>
              <a:gd name="connsiteX15" fmla="*/ 946403 w 1600072"/>
              <a:gd name="connsiteY15" fmla="*/ 66166 h 144906"/>
              <a:gd name="connsiteX16" fmla="*/ 1010665 w 1600072"/>
              <a:gd name="connsiteY16" fmla="*/ 66166 h 144906"/>
              <a:gd name="connsiteX17" fmla="*/ 1217676 w 1600072"/>
              <a:gd name="connsiteY17" fmla="*/ 66166 h 144906"/>
              <a:gd name="connsiteX18" fmla="*/ 1281302 w 1600072"/>
              <a:gd name="connsiteY18" fmla="*/ 66166 h 144906"/>
              <a:gd name="connsiteX19" fmla="*/ 1319910 w 1600072"/>
              <a:gd name="connsiteY19" fmla="*/ 66166 h 144906"/>
              <a:gd name="connsiteX20" fmla="*/ 1510157 w 1600072"/>
              <a:gd name="connsiteY20" fmla="*/ 48259 h 144906"/>
              <a:gd name="connsiteX21" fmla="*/ 1583816 w 1600072"/>
              <a:gd name="connsiteY21" fmla="*/ 0 h 144906"/>
              <a:gd name="connsiteX22" fmla="*/ 1600072 w 1600072"/>
              <a:gd name="connsiteY22" fmla="*/ 6350 h 144906"/>
              <a:gd name="connsiteX23" fmla="*/ 1522348 w 1600072"/>
              <a:gd name="connsiteY23" fmla="*/ 75056 h 144906"/>
              <a:gd name="connsiteX24" fmla="*/ 1312164 w 1600072"/>
              <a:gd name="connsiteY24" fmla="*/ 102996 h 144906"/>
              <a:gd name="connsiteX25" fmla="*/ 1281302 w 1600072"/>
              <a:gd name="connsiteY25" fmla="*/ 102996 h 144906"/>
              <a:gd name="connsiteX26" fmla="*/ 1217676 w 1600072"/>
              <a:gd name="connsiteY26" fmla="*/ 102996 h 144906"/>
              <a:gd name="connsiteX27" fmla="*/ 1010665 w 1600072"/>
              <a:gd name="connsiteY27" fmla="*/ 102996 h 144906"/>
              <a:gd name="connsiteX28" fmla="*/ 946403 w 1600072"/>
              <a:gd name="connsiteY28" fmla="*/ 102996 h 144906"/>
              <a:gd name="connsiteX29" fmla="*/ 851027 w 1600072"/>
              <a:gd name="connsiteY29" fmla="*/ 102996 h 144906"/>
              <a:gd name="connsiteX30" fmla="*/ 826389 w 1600072"/>
              <a:gd name="connsiteY30" fmla="*/ 107950 h 144906"/>
              <a:gd name="connsiteX31" fmla="*/ 813942 w 1600072"/>
              <a:gd name="connsiteY31" fmla="*/ 123062 h 144906"/>
              <a:gd name="connsiteX32" fmla="*/ 810386 w 1600072"/>
              <a:gd name="connsiteY32" fmla="*/ 144906 h 144906"/>
              <a:gd name="connsiteX33" fmla="*/ 791209 w 1600072"/>
              <a:gd name="connsiteY33" fmla="*/ 144906 h 144906"/>
              <a:gd name="connsiteX34" fmla="*/ 787653 w 1600072"/>
              <a:gd name="connsiteY34" fmla="*/ 123316 h 144906"/>
              <a:gd name="connsiteX35" fmla="*/ 775334 w 1600072"/>
              <a:gd name="connsiteY35" fmla="*/ 108076 h 144906"/>
              <a:gd name="connsiteX36" fmla="*/ 750823 w 1600072"/>
              <a:gd name="connsiteY36" fmla="*/ 102996 h 144906"/>
              <a:gd name="connsiteX37" fmla="*/ 653415 w 1600072"/>
              <a:gd name="connsiteY37" fmla="*/ 102996 h 144906"/>
              <a:gd name="connsiteX38" fmla="*/ 589788 w 1600072"/>
              <a:gd name="connsiteY38" fmla="*/ 102996 h 144906"/>
              <a:gd name="connsiteX39" fmla="*/ 382396 w 1600072"/>
              <a:gd name="connsiteY39" fmla="*/ 102996 h 144906"/>
              <a:gd name="connsiteX40" fmla="*/ 318515 w 1600072"/>
              <a:gd name="connsiteY40" fmla="*/ 102996 h 144906"/>
              <a:gd name="connsiteX41" fmla="*/ 288035 w 1600072"/>
              <a:gd name="connsiteY41" fmla="*/ 102996 h 144906"/>
              <a:gd name="connsiteX42" fmla="*/ 77851 w 1600072"/>
              <a:gd name="connsiteY42" fmla="*/ 75056 h 144906"/>
              <a:gd name="connsiteX43" fmla="*/ 0 w 1600072"/>
              <a:gd name="connsiteY43" fmla="*/ 6350 h 144906"/>
              <a:gd name="connsiteX44" fmla="*/ 16255 w 1600072"/>
              <a:gd name="connsiteY44" fmla="*/ 0 h 144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1600072" h="144906">
                <a:moveTo>
                  <a:pt x="16255" y="0"/>
                </a:moveTo>
                <a:cubicBezTo>
                  <a:pt x="30352" y="20319"/>
                  <a:pt x="54864" y="36321"/>
                  <a:pt x="90042" y="48259"/>
                </a:cubicBezTo>
                <a:cubicBezTo>
                  <a:pt x="125095" y="60197"/>
                  <a:pt x="188467" y="66166"/>
                  <a:pt x="280161" y="66166"/>
                </a:cubicBezTo>
                <a:lnTo>
                  <a:pt x="318515" y="66166"/>
                </a:lnTo>
                <a:lnTo>
                  <a:pt x="382396" y="66166"/>
                </a:lnTo>
                <a:lnTo>
                  <a:pt x="589788" y="66166"/>
                </a:lnTo>
                <a:lnTo>
                  <a:pt x="653415" y="66166"/>
                </a:lnTo>
                <a:lnTo>
                  <a:pt x="735838" y="66166"/>
                </a:lnTo>
                <a:cubicBezTo>
                  <a:pt x="747267" y="66166"/>
                  <a:pt x="756920" y="67436"/>
                  <a:pt x="764666" y="70103"/>
                </a:cubicBezTo>
                <a:cubicBezTo>
                  <a:pt x="772286" y="72643"/>
                  <a:pt x="779017" y="77342"/>
                  <a:pt x="784733" y="83946"/>
                </a:cubicBezTo>
                <a:cubicBezTo>
                  <a:pt x="790321" y="90677"/>
                  <a:pt x="795146" y="97662"/>
                  <a:pt x="799210" y="105028"/>
                </a:cubicBezTo>
                <a:lnTo>
                  <a:pt x="802766" y="105028"/>
                </a:lnTo>
                <a:cubicBezTo>
                  <a:pt x="806069" y="98043"/>
                  <a:pt x="810640" y="91058"/>
                  <a:pt x="816483" y="84073"/>
                </a:cubicBezTo>
                <a:cubicBezTo>
                  <a:pt x="822325" y="77215"/>
                  <a:pt x="829183" y="72516"/>
                  <a:pt x="837057" y="69976"/>
                </a:cubicBezTo>
                <a:cubicBezTo>
                  <a:pt x="844803" y="67436"/>
                  <a:pt x="854328" y="66166"/>
                  <a:pt x="865504" y="66166"/>
                </a:cubicBezTo>
                <a:lnTo>
                  <a:pt x="946403" y="66166"/>
                </a:lnTo>
                <a:lnTo>
                  <a:pt x="1010665" y="66166"/>
                </a:lnTo>
                <a:lnTo>
                  <a:pt x="1217676" y="66166"/>
                </a:lnTo>
                <a:lnTo>
                  <a:pt x="1281302" y="66166"/>
                </a:lnTo>
                <a:lnTo>
                  <a:pt x="1319910" y="66166"/>
                </a:lnTo>
                <a:cubicBezTo>
                  <a:pt x="1411604" y="66166"/>
                  <a:pt x="1474977" y="60197"/>
                  <a:pt x="1510157" y="48259"/>
                </a:cubicBezTo>
                <a:cubicBezTo>
                  <a:pt x="1545209" y="36321"/>
                  <a:pt x="1569846" y="20319"/>
                  <a:pt x="1583816" y="0"/>
                </a:cubicBezTo>
                <a:lnTo>
                  <a:pt x="1600072" y="6350"/>
                </a:lnTo>
                <a:cubicBezTo>
                  <a:pt x="1587246" y="33527"/>
                  <a:pt x="1561338" y="56514"/>
                  <a:pt x="1522348" y="75056"/>
                </a:cubicBezTo>
                <a:cubicBezTo>
                  <a:pt x="1483233" y="93725"/>
                  <a:pt x="1413128" y="102996"/>
                  <a:pt x="1312164" y="102996"/>
                </a:cubicBezTo>
                <a:lnTo>
                  <a:pt x="1281302" y="102996"/>
                </a:lnTo>
                <a:lnTo>
                  <a:pt x="1217676" y="102996"/>
                </a:lnTo>
                <a:lnTo>
                  <a:pt x="1010665" y="102996"/>
                </a:lnTo>
                <a:lnTo>
                  <a:pt x="946403" y="102996"/>
                </a:lnTo>
                <a:lnTo>
                  <a:pt x="851027" y="102996"/>
                </a:lnTo>
                <a:cubicBezTo>
                  <a:pt x="840485" y="102996"/>
                  <a:pt x="832230" y="104647"/>
                  <a:pt x="826389" y="107950"/>
                </a:cubicBezTo>
                <a:cubicBezTo>
                  <a:pt x="820420" y="111378"/>
                  <a:pt x="816355" y="116331"/>
                  <a:pt x="813942" y="123062"/>
                </a:cubicBezTo>
                <a:cubicBezTo>
                  <a:pt x="811529" y="129793"/>
                  <a:pt x="810386" y="137032"/>
                  <a:pt x="810386" y="144906"/>
                </a:cubicBezTo>
                <a:lnTo>
                  <a:pt x="791209" y="144906"/>
                </a:lnTo>
                <a:cubicBezTo>
                  <a:pt x="791209" y="137159"/>
                  <a:pt x="789940" y="130047"/>
                  <a:pt x="787653" y="123316"/>
                </a:cubicBezTo>
                <a:cubicBezTo>
                  <a:pt x="785240" y="116585"/>
                  <a:pt x="781177" y="111505"/>
                  <a:pt x="775334" y="108076"/>
                </a:cubicBezTo>
                <a:cubicBezTo>
                  <a:pt x="769492" y="104647"/>
                  <a:pt x="761365" y="102996"/>
                  <a:pt x="750823" y="102996"/>
                </a:cubicBezTo>
                <a:lnTo>
                  <a:pt x="653415" y="102996"/>
                </a:lnTo>
                <a:lnTo>
                  <a:pt x="589788" y="102996"/>
                </a:lnTo>
                <a:lnTo>
                  <a:pt x="382396" y="102996"/>
                </a:lnTo>
                <a:lnTo>
                  <a:pt x="318515" y="102996"/>
                </a:lnTo>
                <a:lnTo>
                  <a:pt x="288035" y="102996"/>
                </a:lnTo>
                <a:cubicBezTo>
                  <a:pt x="186944" y="102996"/>
                  <a:pt x="116840" y="93725"/>
                  <a:pt x="77851" y="75056"/>
                </a:cubicBezTo>
                <a:cubicBezTo>
                  <a:pt x="38734" y="56514"/>
                  <a:pt x="12827" y="33527"/>
                  <a:pt x="0" y="6350"/>
                </a:cubicBezTo>
                <a:lnTo>
                  <a:pt x="1625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73914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77800" algn="l"/>
                <a:tab pos="2755900" algn="l"/>
                <a:tab pos="34417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Obtain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𝑼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2755900" algn="l"/>
                <a:tab pos="3441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matrices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𝑼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obtained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300"/>
              </a:lnSpc>
              <a:tabLst>
                <a:tab pos="177800" algn="l"/>
                <a:tab pos="2755900" algn="l"/>
                <a:tab pos="34417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serious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left-multiplication,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77800" algn="l"/>
                <a:tab pos="2755900" algn="l"/>
                <a:tab pos="34417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…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𝑼</a:t>
            </a:r>
          </a:p>
          <a:p>
            <a:pPr>
              <a:lnSpc>
                <a:spcPts val="3500"/>
              </a:lnSpc>
              <a:tabLst>
                <a:tab pos="177800" algn="l"/>
                <a:tab pos="2755900" algn="l"/>
                <a:tab pos="3441700" algn="l"/>
              </a:tabLst>
            </a:pPr>
            <a:r>
              <a:rPr lang="en-US" altLang="zh-CN" dirty="0" smtClean="0"/>
              <a:t>			</a:t>
            </a:r>
            <a:r>
              <a:rPr lang="en-US" altLang="zh-CN" sz="262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1057" y="1708530"/>
            <a:ext cx="91185" cy="1017016"/>
          </a:xfrm>
          <a:custGeom>
            <a:avLst/>
            <a:gdLst>
              <a:gd name="connsiteX0" fmla="*/ 0 w 91185"/>
              <a:gd name="connsiteY0" fmla="*/ 0 h 1017016"/>
              <a:gd name="connsiteX1" fmla="*/ 91185 w 91185"/>
              <a:gd name="connsiteY1" fmla="*/ 0 h 1017016"/>
              <a:gd name="connsiteX2" fmla="*/ 91185 w 91185"/>
              <a:gd name="connsiteY2" fmla="*/ 1017016 h 1017016"/>
              <a:gd name="connsiteX3" fmla="*/ 0 w 91185"/>
              <a:gd name="connsiteY3" fmla="*/ 1017016 h 1017016"/>
              <a:gd name="connsiteX4" fmla="*/ 0 w 91185"/>
              <a:gd name="connsiteY4" fmla="*/ 1000505 h 1017016"/>
              <a:gd name="connsiteX5" fmla="*/ 56641 w 91185"/>
              <a:gd name="connsiteY5" fmla="*/ 1000505 h 1017016"/>
              <a:gd name="connsiteX6" fmla="*/ 56641 w 91185"/>
              <a:gd name="connsiteY6" fmla="*/ 16383 h 1017016"/>
              <a:gd name="connsiteX7" fmla="*/ 0 w 91185"/>
              <a:gd name="connsiteY7" fmla="*/ 16383 h 1017016"/>
              <a:gd name="connsiteX8" fmla="*/ 0 w 91185"/>
              <a:gd name="connsiteY8" fmla="*/ 0 h 10170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185" h="1017016">
                <a:moveTo>
                  <a:pt x="0" y="0"/>
                </a:moveTo>
                <a:lnTo>
                  <a:pt x="91185" y="0"/>
                </a:lnTo>
                <a:lnTo>
                  <a:pt x="91185" y="1017016"/>
                </a:lnTo>
                <a:lnTo>
                  <a:pt x="0" y="1017016"/>
                </a:lnTo>
                <a:lnTo>
                  <a:pt x="0" y="1000505"/>
                </a:lnTo>
                <a:lnTo>
                  <a:pt x="56641" y="1000505"/>
                </a:lnTo>
                <a:lnTo>
                  <a:pt x="56641" y="16383"/>
                </a:lnTo>
                <a:lnTo>
                  <a:pt x="0" y="1638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8854" y="1708530"/>
            <a:ext cx="91059" cy="1017016"/>
          </a:xfrm>
          <a:custGeom>
            <a:avLst/>
            <a:gdLst>
              <a:gd name="connsiteX0" fmla="*/ 0 w 91059"/>
              <a:gd name="connsiteY0" fmla="*/ 0 h 1017016"/>
              <a:gd name="connsiteX1" fmla="*/ 91059 w 91059"/>
              <a:gd name="connsiteY1" fmla="*/ 0 h 1017016"/>
              <a:gd name="connsiteX2" fmla="*/ 91059 w 91059"/>
              <a:gd name="connsiteY2" fmla="*/ 16383 h 1017016"/>
              <a:gd name="connsiteX3" fmla="*/ 34416 w 91059"/>
              <a:gd name="connsiteY3" fmla="*/ 16383 h 1017016"/>
              <a:gd name="connsiteX4" fmla="*/ 34416 w 91059"/>
              <a:gd name="connsiteY4" fmla="*/ 1000505 h 1017016"/>
              <a:gd name="connsiteX5" fmla="*/ 91059 w 91059"/>
              <a:gd name="connsiteY5" fmla="*/ 1000505 h 1017016"/>
              <a:gd name="connsiteX6" fmla="*/ 91059 w 91059"/>
              <a:gd name="connsiteY6" fmla="*/ 1017016 h 1017016"/>
              <a:gd name="connsiteX7" fmla="*/ 0 w 91059"/>
              <a:gd name="connsiteY7" fmla="*/ 1017016 h 1017016"/>
              <a:gd name="connsiteX8" fmla="*/ 0 w 91059"/>
              <a:gd name="connsiteY8" fmla="*/ 0 h 10170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059" h="1017016">
                <a:moveTo>
                  <a:pt x="0" y="0"/>
                </a:moveTo>
                <a:lnTo>
                  <a:pt x="91059" y="0"/>
                </a:lnTo>
                <a:lnTo>
                  <a:pt x="91059" y="16383"/>
                </a:lnTo>
                <a:lnTo>
                  <a:pt x="34416" y="16383"/>
                </a:lnTo>
                <a:lnTo>
                  <a:pt x="34416" y="1000505"/>
                </a:lnTo>
                <a:lnTo>
                  <a:pt x="91059" y="1000505"/>
                </a:lnTo>
                <a:lnTo>
                  <a:pt x="91059" y="1017016"/>
                </a:lnTo>
                <a:lnTo>
                  <a:pt x="0" y="101701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357" y="3442842"/>
            <a:ext cx="91185" cy="1017016"/>
          </a:xfrm>
          <a:custGeom>
            <a:avLst/>
            <a:gdLst>
              <a:gd name="connsiteX0" fmla="*/ 0 w 91185"/>
              <a:gd name="connsiteY0" fmla="*/ 0 h 1017016"/>
              <a:gd name="connsiteX1" fmla="*/ 91185 w 91185"/>
              <a:gd name="connsiteY1" fmla="*/ 0 h 1017016"/>
              <a:gd name="connsiteX2" fmla="*/ 91185 w 91185"/>
              <a:gd name="connsiteY2" fmla="*/ 1017016 h 1017016"/>
              <a:gd name="connsiteX3" fmla="*/ 0 w 91185"/>
              <a:gd name="connsiteY3" fmla="*/ 1017016 h 1017016"/>
              <a:gd name="connsiteX4" fmla="*/ 0 w 91185"/>
              <a:gd name="connsiteY4" fmla="*/ 1000505 h 1017016"/>
              <a:gd name="connsiteX5" fmla="*/ 56641 w 91185"/>
              <a:gd name="connsiteY5" fmla="*/ 1000505 h 1017016"/>
              <a:gd name="connsiteX6" fmla="*/ 56641 w 91185"/>
              <a:gd name="connsiteY6" fmla="*/ 16383 h 1017016"/>
              <a:gd name="connsiteX7" fmla="*/ 0 w 91185"/>
              <a:gd name="connsiteY7" fmla="*/ 16383 h 1017016"/>
              <a:gd name="connsiteX8" fmla="*/ 0 w 91185"/>
              <a:gd name="connsiteY8" fmla="*/ 0 h 10170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185" h="1017016">
                <a:moveTo>
                  <a:pt x="0" y="0"/>
                </a:moveTo>
                <a:lnTo>
                  <a:pt x="91185" y="0"/>
                </a:lnTo>
                <a:lnTo>
                  <a:pt x="91185" y="1017016"/>
                </a:lnTo>
                <a:lnTo>
                  <a:pt x="0" y="1017016"/>
                </a:lnTo>
                <a:lnTo>
                  <a:pt x="0" y="1000505"/>
                </a:lnTo>
                <a:lnTo>
                  <a:pt x="56641" y="1000505"/>
                </a:lnTo>
                <a:lnTo>
                  <a:pt x="56641" y="16383"/>
                </a:lnTo>
                <a:lnTo>
                  <a:pt x="0" y="1638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5186" y="3442842"/>
            <a:ext cx="91059" cy="1017016"/>
          </a:xfrm>
          <a:custGeom>
            <a:avLst/>
            <a:gdLst>
              <a:gd name="connsiteX0" fmla="*/ 0 w 91059"/>
              <a:gd name="connsiteY0" fmla="*/ 0 h 1017016"/>
              <a:gd name="connsiteX1" fmla="*/ 91058 w 91059"/>
              <a:gd name="connsiteY1" fmla="*/ 0 h 1017016"/>
              <a:gd name="connsiteX2" fmla="*/ 91058 w 91059"/>
              <a:gd name="connsiteY2" fmla="*/ 16383 h 1017016"/>
              <a:gd name="connsiteX3" fmla="*/ 34417 w 91059"/>
              <a:gd name="connsiteY3" fmla="*/ 16383 h 1017016"/>
              <a:gd name="connsiteX4" fmla="*/ 34417 w 91059"/>
              <a:gd name="connsiteY4" fmla="*/ 1000505 h 1017016"/>
              <a:gd name="connsiteX5" fmla="*/ 91058 w 91059"/>
              <a:gd name="connsiteY5" fmla="*/ 1000505 h 1017016"/>
              <a:gd name="connsiteX6" fmla="*/ 91058 w 91059"/>
              <a:gd name="connsiteY6" fmla="*/ 1017016 h 1017016"/>
              <a:gd name="connsiteX7" fmla="*/ 0 w 91059"/>
              <a:gd name="connsiteY7" fmla="*/ 1017016 h 1017016"/>
              <a:gd name="connsiteX8" fmla="*/ 0 w 91059"/>
              <a:gd name="connsiteY8" fmla="*/ 0 h 10170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059" h="1017016">
                <a:moveTo>
                  <a:pt x="0" y="0"/>
                </a:moveTo>
                <a:lnTo>
                  <a:pt x="91058" y="0"/>
                </a:lnTo>
                <a:lnTo>
                  <a:pt x="91058" y="16383"/>
                </a:lnTo>
                <a:lnTo>
                  <a:pt x="34417" y="16383"/>
                </a:lnTo>
                <a:lnTo>
                  <a:pt x="34417" y="1000505"/>
                </a:lnTo>
                <a:lnTo>
                  <a:pt x="91058" y="1000505"/>
                </a:lnTo>
                <a:lnTo>
                  <a:pt x="91058" y="1017016"/>
                </a:lnTo>
                <a:lnTo>
                  <a:pt x="0" y="101701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0365" y="3442842"/>
            <a:ext cx="91185" cy="1017016"/>
          </a:xfrm>
          <a:custGeom>
            <a:avLst/>
            <a:gdLst>
              <a:gd name="connsiteX0" fmla="*/ 0 w 91185"/>
              <a:gd name="connsiteY0" fmla="*/ 0 h 1017016"/>
              <a:gd name="connsiteX1" fmla="*/ 91185 w 91185"/>
              <a:gd name="connsiteY1" fmla="*/ 0 h 1017016"/>
              <a:gd name="connsiteX2" fmla="*/ 91185 w 91185"/>
              <a:gd name="connsiteY2" fmla="*/ 1017016 h 1017016"/>
              <a:gd name="connsiteX3" fmla="*/ 0 w 91185"/>
              <a:gd name="connsiteY3" fmla="*/ 1017016 h 1017016"/>
              <a:gd name="connsiteX4" fmla="*/ 0 w 91185"/>
              <a:gd name="connsiteY4" fmla="*/ 1000505 h 1017016"/>
              <a:gd name="connsiteX5" fmla="*/ 56641 w 91185"/>
              <a:gd name="connsiteY5" fmla="*/ 1000505 h 1017016"/>
              <a:gd name="connsiteX6" fmla="*/ 56641 w 91185"/>
              <a:gd name="connsiteY6" fmla="*/ 16383 h 1017016"/>
              <a:gd name="connsiteX7" fmla="*/ 0 w 91185"/>
              <a:gd name="connsiteY7" fmla="*/ 16383 h 1017016"/>
              <a:gd name="connsiteX8" fmla="*/ 0 w 91185"/>
              <a:gd name="connsiteY8" fmla="*/ 0 h 10170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185" h="1017016">
                <a:moveTo>
                  <a:pt x="0" y="0"/>
                </a:moveTo>
                <a:lnTo>
                  <a:pt x="91185" y="0"/>
                </a:lnTo>
                <a:lnTo>
                  <a:pt x="91185" y="1017016"/>
                </a:lnTo>
                <a:lnTo>
                  <a:pt x="0" y="1017016"/>
                </a:lnTo>
                <a:lnTo>
                  <a:pt x="0" y="1000505"/>
                </a:lnTo>
                <a:lnTo>
                  <a:pt x="56641" y="1000505"/>
                </a:lnTo>
                <a:lnTo>
                  <a:pt x="56641" y="16383"/>
                </a:lnTo>
                <a:lnTo>
                  <a:pt x="0" y="1638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6639" y="3442842"/>
            <a:ext cx="91059" cy="1017016"/>
          </a:xfrm>
          <a:custGeom>
            <a:avLst/>
            <a:gdLst>
              <a:gd name="connsiteX0" fmla="*/ 0 w 91059"/>
              <a:gd name="connsiteY0" fmla="*/ 0 h 1017016"/>
              <a:gd name="connsiteX1" fmla="*/ 91058 w 91059"/>
              <a:gd name="connsiteY1" fmla="*/ 0 h 1017016"/>
              <a:gd name="connsiteX2" fmla="*/ 91058 w 91059"/>
              <a:gd name="connsiteY2" fmla="*/ 16383 h 1017016"/>
              <a:gd name="connsiteX3" fmla="*/ 34416 w 91059"/>
              <a:gd name="connsiteY3" fmla="*/ 16383 h 1017016"/>
              <a:gd name="connsiteX4" fmla="*/ 34416 w 91059"/>
              <a:gd name="connsiteY4" fmla="*/ 1000505 h 1017016"/>
              <a:gd name="connsiteX5" fmla="*/ 91058 w 91059"/>
              <a:gd name="connsiteY5" fmla="*/ 1000505 h 1017016"/>
              <a:gd name="connsiteX6" fmla="*/ 91058 w 91059"/>
              <a:gd name="connsiteY6" fmla="*/ 1017016 h 1017016"/>
              <a:gd name="connsiteX7" fmla="*/ 0 w 91059"/>
              <a:gd name="connsiteY7" fmla="*/ 1017016 h 1017016"/>
              <a:gd name="connsiteX8" fmla="*/ 0 w 91059"/>
              <a:gd name="connsiteY8" fmla="*/ 0 h 10170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059" h="1017016">
                <a:moveTo>
                  <a:pt x="0" y="0"/>
                </a:moveTo>
                <a:lnTo>
                  <a:pt x="91058" y="0"/>
                </a:lnTo>
                <a:lnTo>
                  <a:pt x="91058" y="16383"/>
                </a:lnTo>
                <a:lnTo>
                  <a:pt x="34416" y="16383"/>
                </a:lnTo>
                <a:lnTo>
                  <a:pt x="34416" y="1000505"/>
                </a:lnTo>
                <a:lnTo>
                  <a:pt x="91058" y="1000505"/>
                </a:lnTo>
                <a:lnTo>
                  <a:pt x="91058" y="1017016"/>
                </a:lnTo>
                <a:lnTo>
                  <a:pt x="0" y="101701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5405" y="3442842"/>
            <a:ext cx="91185" cy="1017016"/>
          </a:xfrm>
          <a:custGeom>
            <a:avLst/>
            <a:gdLst>
              <a:gd name="connsiteX0" fmla="*/ 0 w 91185"/>
              <a:gd name="connsiteY0" fmla="*/ 0 h 1017016"/>
              <a:gd name="connsiteX1" fmla="*/ 91185 w 91185"/>
              <a:gd name="connsiteY1" fmla="*/ 0 h 1017016"/>
              <a:gd name="connsiteX2" fmla="*/ 91185 w 91185"/>
              <a:gd name="connsiteY2" fmla="*/ 1017016 h 1017016"/>
              <a:gd name="connsiteX3" fmla="*/ 0 w 91185"/>
              <a:gd name="connsiteY3" fmla="*/ 1017016 h 1017016"/>
              <a:gd name="connsiteX4" fmla="*/ 0 w 91185"/>
              <a:gd name="connsiteY4" fmla="*/ 1000505 h 1017016"/>
              <a:gd name="connsiteX5" fmla="*/ 56641 w 91185"/>
              <a:gd name="connsiteY5" fmla="*/ 1000505 h 1017016"/>
              <a:gd name="connsiteX6" fmla="*/ 56641 w 91185"/>
              <a:gd name="connsiteY6" fmla="*/ 16383 h 1017016"/>
              <a:gd name="connsiteX7" fmla="*/ 0 w 91185"/>
              <a:gd name="connsiteY7" fmla="*/ 16383 h 1017016"/>
              <a:gd name="connsiteX8" fmla="*/ 0 w 91185"/>
              <a:gd name="connsiteY8" fmla="*/ 0 h 10170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185" h="1017016">
                <a:moveTo>
                  <a:pt x="0" y="0"/>
                </a:moveTo>
                <a:lnTo>
                  <a:pt x="91185" y="0"/>
                </a:lnTo>
                <a:lnTo>
                  <a:pt x="91185" y="1017016"/>
                </a:lnTo>
                <a:lnTo>
                  <a:pt x="0" y="1017016"/>
                </a:lnTo>
                <a:lnTo>
                  <a:pt x="0" y="1000505"/>
                </a:lnTo>
                <a:lnTo>
                  <a:pt x="56641" y="1000505"/>
                </a:lnTo>
                <a:lnTo>
                  <a:pt x="56641" y="16383"/>
                </a:lnTo>
                <a:lnTo>
                  <a:pt x="0" y="1638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3266" y="3442842"/>
            <a:ext cx="91059" cy="1017016"/>
          </a:xfrm>
          <a:custGeom>
            <a:avLst/>
            <a:gdLst>
              <a:gd name="connsiteX0" fmla="*/ 0 w 91059"/>
              <a:gd name="connsiteY0" fmla="*/ 0 h 1017016"/>
              <a:gd name="connsiteX1" fmla="*/ 91059 w 91059"/>
              <a:gd name="connsiteY1" fmla="*/ 0 h 1017016"/>
              <a:gd name="connsiteX2" fmla="*/ 91059 w 91059"/>
              <a:gd name="connsiteY2" fmla="*/ 16383 h 1017016"/>
              <a:gd name="connsiteX3" fmla="*/ 34417 w 91059"/>
              <a:gd name="connsiteY3" fmla="*/ 16383 h 1017016"/>
              <a:gd name="connsiteX4" fmla="*/ 34417 w 91059"/>
              <a:gd name="connsiteY4" fmla="*/ 1000505 h 1017016"/>
              <a:gd name="connsiteX5" fmla="*/ 91059 w 91059"/>
              <a:gd name="connsiteY5" fmla="*/ 1000505 h 1017016"/>
              <a:gd name="connsiteX6" fmla="*/ 91059 w 91059"/>
              <a:gd name="connsiteY6" fmla="*/ 1017016 h 1017016"/>
              <a:gd name="connsiteX7" fmla="*/ 0 w 91059"/>
              <a:gd name="connsiteY7" fmla="*/ 1017016 h 1017016"/>
              <a:gd name="connsiteX8" fmla="*/ 0 w 91059"/>
              <a:gd name="connsiteY8" fmla="*/ 0 h 10170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059" h="1017016">
                <a:moveTo>
                  <a:pt x="0" y="0"/>
                </a:moveTo>
                <a:lnTo>
                  <a:pt x="91059" y="0"/>
                </a:lnTo>
                <a:lnTo>
                  <a:pt x="91059" y="16383"/>
                </a:lnTo>
                <a:lnTo>
                  <a:pt x="34417" y="16383"/>
                </a:lnTo>
                <a:lnTo>
                  <a:pt x="34417" y="1000505"/>
                </a:lnTo>
                <a:lnTo>
                  <a:pt x="91059" y="1000505"/>
                </a:lnTo>
                <a:lnTo>
                  <a:pt x="91059" y="1017016"/>
                </a:lnTo>
                <a:lnTo>
                  <a:pt x="0" y="101701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5884" y="5177154"/>
            <a:ext cx="91186" cy="1016965"/>
          </a:xfrm>
          <a:custGeom>
            <a:avLst/>
            <a:gdLst>
              <a:gd name="connsiteX0" fmla="*/ 0 w 91186"/>
              <a:gd name="connsiteY0" fmla="*/ 0 h 1016965"/>
              <a:gd name="connsiteX1" fmla="*/ 91186 w 91186"/>
              <a:gd name="connsiteY1" fmla="*/ 0 h 1016965"/>
              <a:gd name="connsiteX2" fmla="*/ 91186 w 91186"/>
              <a:gd name="connsiteY2" fmla="*/ 1016965 h 1016965"/>
              <a:gd name="connsiteX3" fmla="*/ 0 w 91186"/>
              <a:gd name="connsiteY3" fmla="*/ 1016965 h 1016965"/>
              <a:gd name="connsiteX4" fmla="*/ 0 w 91186"/>
              <a:gd name="connsiteY4" fmla="*/ 1000556 h 1016965"/>
              <a:gd name="connsiteX5" fmla="*/ 56642 w 91186"/>
              <a:gd name="connsiteY5" fmla="*/ 1000556 h 1016965"/>
              <a:gd name="connsiteX6" fmla="*/ 56642 w 91186"/>
              <a:gd name="connsiteY6" fmla="*/ 16383 h 1016965"/>
              <a:gd name="connsiteX7" fmla="*/ 0 w 91186"/>
              <a:gd name="connsiteY7" fmla="*/ 16383 h 1016965"/>
              <a:gd name="connsiteX8" fmla="*/ 0 w 91186"/>
              <a:gd name="connsiteY8" fmla="*/ 0 h 10169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186" h="1016965">
                <a:moveTo>
                  <a:pt x="0" y="0"/>
                </a:moveTo>
                <a:lnTo>
                  <a:pt x="91186" y="0"/>
                </a:lnTo>
                <a:lnTo>
                  <a:pt x="91186" y="1016965"/>
                </a:lnTo>
                <a:lnTo>
                  <a:pt x="0" y="1016965"/>
                </a:lnTo>
                <a:lnTo>
                  <a:pt x="0" y="1000556"/>
                </a:lnTo>
                <a:lnTo>
                  <a:pt x="56642" y="1000556"/>
                </a:lnTo>
                <a:lnTo>
                  <a:pt x="56642" y="16383"/>
                </a:lnTo>
                <a:lnTo>
                  <a:pt x="0" y="1638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8714" y="5177154"/>
            <a:ext cx="91059" cy="1016965"/>
          </a:xfrm>
          <a:custGeom>
            <a:avLst/>
            <a:gdLst>
              <a:gd name="connsiteX0" fmla="*/ 0 w 91059"/>
              <a:gd name="connsiteY0" fmla="*/ 0 h 1016965"/>
              <a:gd name="connsiteX1" fmla="*/ 91058 w 91059"/>
              <a:gd name="connsiteY1" fmla="*/ 0 h 1016965"/>
              <a:gd name="connsiteX2" fmla="*/ 91058 w 91059"/>
              <a:gd name="connsiteY2" fmla="*/ 16383 h 1016965"/>
              <a:gd name="connsiteX3" fmla="*/ 34417 w 91059"/>
              <a:gd name="connsiteY3" fmla="*/ 16383 h 1016965"/>
              <a:gd name="connsiteX4" fmla="*/ 34417 w 91059"/>
              <a:gd name="connsiteY4" fmla="*/ 1000556 h 1016965"/>
              <a:gd name="connsiteX5" fmla="*/ 91058 w 91059"/>
              <a:gd name="connsiteY5" fmla="*/ 1000556 h 1016965"/>
              <a:gd name="connsiteX6" fmla="*/ 91058 w 91059"/>
              <a:gd name="connsiteY6" fmla="*/ 1016965 h 1016965"/>
              <a:gd name="connsiteX7" fmla="*/ 0 w 91059"/>
              <a:gd name="connsiteY7" fmla="*/ 1016965 h 1016965"/>
              <a:gd name="connsiteX8" fmla="*/ 0 w 91059"/>
              <a:gd name="connsiteY8" fmla="*/ 0 h 10169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059" h="1016965">
                <a:moveTo>
                  <a:pt x="0" y="0"/>
                </a:moveTo>
                <a:lnTo>
                  <a:pt x="91058" y="0"/>
                </a:lnTo>
                <a:lnTo>
                  <a:pt x="91058" y="16383"/>
                </a:lnTo>
                <a:lnTo>
                  <a:pt x="34417" y="16383"/>
                </a:lnTo>
                <a:lnTo>
                  <a:pt x="34417" y="1000556"/>
                </a:lnTo>
                <a:lnTo>
                  <a:pt x="91058" y="1000556"/>
                </a:lnTo>
                <a:lnTo>
                  <a:pt x="91058" y="1016965"/>
                </a:lnTo>
                <a:lnTo>
                  <a:pt x="0" y="101696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3892" y="5177154"/>
            <a:ext cx="91185" cy="1016965"/>
          </a:xfrm>
          <a:custGeom>
            <a:avLst/>
            <a:gdLst>
              <a:gd name="connsiteX0" fmla="*/ 0 w 91185"/>
              <a:gd name="connsiteY0" fmla="*/ 0 h 1016965"/>
              <a:gd name="connsiteX1" fmla="*/ 91185 w 91185"/>
              <a:gd name="connsiteY1" fmla="*/ 0 h 1016965"/>
              <a:gd name="connsiteX2" fmla="*/ 91185 w 91185"/>
              <a:gd name="connsiteY2" fmla="*/ 1016965 h 1016965"/>
              <a:gd name="connsiteX3" fmla="*/ 0 w 91185"/>
              <a:gd name="connsiteY3" fmla="*/ 1016965 h 1016965"/>
              <a:gd name="connsiteX4" fmla="*/ 0 w 91185"/>
              <a:gd name="connsiteY4" fmla="*/ 1000556 h 1016965"/>
              <a:gd name="connsiteX5" fmla="*/ 56641 w 91185"/>
              <a:gd name="connsiteY5" fmla="*/ 1000556 h 1016965"/>
              <a:gd name="connsiteX6" fmla="*/ 56641 w 91185"/>
              <a:gd name="connsiteY6" fmla="*/ 16383 h 1016965"/>
              <a:gd name="connsiteX7" fmla="*/ 0 w 91185"/>
              <a:gd name="connsiteY7" fmla="*/ 16383 h 1016965"/>
              <a:gd name="connsiteX8" fmla="*/ 0 w 91185"/>
              <a:gd name="connsiteY8" fmla="*/ 0 h 10169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185" h="1016965">
                <a:moveTo>
                  <a:pt x="0" y="0"/>
                </a:moveTo>
                <a:lnTo>
                  <a:pt x="91185" y="0"/>
                </a:lnTo>
                <a:lnTo>
                  <a:pt x="91185" y="1016965"/>
                </a:lnTo>
                <a:lnTo>
                  <a:pt x="0" y="1016965"/>
                </a:lnTo>
                <a:lnTo>
                  <a:pt x="0" y="1000556"/>
                </a:lnTo>
                <a:lnTo>
                  <a:pt x="56641" y="1000556"/>
                </a:lnTo>
                <a:lnTo>
                  <a:pt x="56641" y="16383"/>
                </a:lnTo>
                <a:lnTo>
                  <a:pt x="0" y="1638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0166" y="5177154"/>
            <a:ext cx="91059" cy="1016965"/>
          </a:xfrm>
          <a:custGeom>
            <a:avLst/>
            <a:gdLst>
              <a:gd name="connsiteX0" fmla="*/ 0 w 91059"/>
              <a:gd name="connsiteY0" fmla="*/ 0 h 1016965"/>
              <a:gd name="connsiteX1" fmla="*/ 91059 w 91059"/>
              <a:gd name="connsiteY1" fmla="*/ 0 h 1016965"/>
              <a:gd name="connsiteX2" fmla="*/ 91059 w 91059"/>
              <a:gd name="connsiteY2" fmla="*/ 16383 h 1016965"/>
              <a:gd name="connsiteX3" fmla="*/ 34417 w 91059"/>
              <a:gd name="connsiteY3" fmla="*/ 16383 h 1016965"/>
              <a:gd name="connsiteX4" fmla="*/ 34417 w 91059"/>
              <a:gd name="connsiteY4" fmla="*/ 1000556 h 1016965"/>
              <a:gd name="connsiteX5" fmla="*/ 91059 w 91059"/>
              <a:gd name="connsiteY5" fmla="*/ 1000556 h 1016965"/>
              <a:gd name="connsiteX6" fmla="*/ 91059 w 91059"/>
              <a:gd name="connsiteY6" fmla="*/ 1016965 h 1016965"/>
              <a:gd name="connsiteX7" fmla="*/ 0 w 91059"/>
              <a:gd name="connsiteY7" fmla="*/ 1016965 h 1016965"/>
              <a:gd name="connsiteX8" fmla="*/ 0 w 91059"/>
              <a:gd name="connsiteY8" fmla="*/ 0 h 10169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059" h="1016965">
                <a:moveTo>
                  <a:pt x="0" y="0"/>
                </a:moveTo>
                <a:lnTo>
                  <a:pt x="91059" y="0"/>
                </a:lnTo>
                <a:lnTo>
                  <a:pt x="91059" y="16383"/>
                </a:lnTo>
                <a:lnTo>
                  <a:pt x="34417" y="16383"/>
                </a:lnTo>
                <a:lnTo>
                  <a:pt x="34417" y="1000556"/>
                </a:lnTo>
                <a:lnTo>
                  <a:pt x="91059" y="1000556"/>
                </a:lnTo>
                <a:lnTo>
                  <a:pt x="91059" y="1016965"/>
                </a:lnTo>
                <a:lnTo>
                  <a:pt x="0" y="101696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95489" y="5177154"/>
            <a:ext cx="91185" cy="1016965"/>
          </a:xfrm>
          <a:custGeom>
            <a:avLst/>
            <a:gdLst>
              <a:gd name="connsiteX0" fmla="*/ 0 w 91185"/>
              <a:gd name="connsiteY0" fmla="*/ 0 h 1016965"/>
              <a:gd name="connsiteX1" fmla="*/ 91185 w 91185"/>
              <a:gd name="connsiteY1" fmla="*/ 0 h 1016965"/>
              <a:gd name="connsiteX2" fmla="*/ 91185 w 91185"/>
              <a:gd name="connsiteY2" fmla="*/ 1016965 h 1016965"/>
              <a:gd name="connsiteX3" fmla="*/ 0 w 91185"/>
              <a:gd name="connsiteY3" fmla="*/ 1016965 h 1016965"/>
              <a:gd name="connsiteX4" fmla="*/ 0 w 91185"/>
              <a:gd name="connsiteY4" fmla="*/ 1000556 h 1016965"/>
              <a:gd name="connsiteX5" fmla="*/ 56642 w 91185"/>
              <a:gd name="connsiteY5" fmla="*/ 1000556 h 1016965"/>
              <a:gd name="connsiteX6" fmla="*/ 56642 w 91185"/>
              <a:gd name="connsiteY6" fmla="*/ 16383 h 1016965"/>
              <a:gd name="connsiteX7" fmla="*/ 0 w 91185"/>
              <a:gd name="connsiteY7" fmla="*/ 16383 h 1016965"/>
              <a:gd name="connsiteX8" fmla="*/ 0 w 91185"/>
              <a:gd name="connsiteY8" fmla="*/ 0 h 10169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185" h="1016965">
                <a:moveTo>
                  <a:pt x="0" y="0"/>
                </a:moveTo>
                <a:lnTo>
                  <a:pt x="91185" y="0"/>
                </a:lnTo>
                <a:lnTo>
                  <a:pt x="91185" y="1016965"/>
                </a:lnTo>
                <a:lnTo>
                  <a:pt x="0" y="1016965"/>
                </a:lnTo>
                <a:lnTo>
                  <a:pt x="0" y="1000556"/>
                </a:lnTo>
                <a:lnTo>
                  <a:pt x="56642" y="1000556"/>
                </a:lnTo>
                <a:lnTo>
                  <a:pt x="56642" y="16383"/>
                </a:lnTo>
                <a:lnTo>
                  <a:pt x="0" y="1638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6795" y="5177154"/>
            <a:ext cx="91059" cy="1016965"/>
          </a:xfrm>
          <a:custGeom>
            <a:avLst/>
            <a:gdLst>
              <a:gd name="connsiteX0" fmla="*/ 0 w 91059"/>
              <a:gd name="connsiteY0" fmla="*/ 0 h 1016965"/>
              <a:gd name="connsiteX1" fmla="*/ 91058 w 91059"/>
              <a:gd name="connsiteY1" fmla="*/ 0 h 1016965"/>
              <a:gd name="connsiteX2" fmla="*/ 91058 w 91059"/>
              <a:gd name="connsiteY2" fmla="*/ 16383 h 1016965"/>
              <a:gd name="connsiteX3" fmla="*/ 34416 w 91059"/>
              <a:gd name="connsiteY3" fmla="*/ 16383 h 1016965"/>
              <a:gd name="connsiteX4" fmla="*/ 34416 w 91059"/>
              <a:gd name="connsiteY4" fmla="*/ 1000556 h 1016965"/>
              <a:gd name="connsiteX5" fmla="*/ 91058 w 91059"/>
              <a:gd name="connsiteY5" fmla="*/ 1000556 h 1016965"/>
              <a:gd name="connsiteX6" fmla="*/ 91058 w 91059"/>
              <a:gd name="connsiteY6" fmla="*/ 1016965 h 1016965"/>
              <a:gd name="connsiteX7" fmla="*/ 0 w 91059"/>
              <a:gd name="connsiteY7" fmla="*/ 1016965 h 1016965"/>
              <a:gd name="connsiteX8" fmla="*/ 0 w 91059"/>
              <a:gd name="connsiteY8" fmla="*/ 0 h 10169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059" h="1016965">
                <a:moveTo>
                  <a:pt x="0" y="0"/>
                </a:moveTo>
                <a:lnTo>
                  <a:pt x="91058" y="0"/>
                </a:lnTo>
                <a:lnTo>
                  <a:pt x="91058" y="16383"/>
                </a:lnTo>
                <a:lnTo>
                  <a:pt x="34416" y="16383"/>
                </a:lnTo>
                <a:lnTo>
                  <a:pt x="34416" y="1000556"/>
                </a:lnTo>
                <a:lnTo>
                  <a:pt x="91058" y="1000556"/>
                </a:lnTo>
                <a:lnTo>
                  <a:pt x="91058" y="1016965"/>
                </a:lnTo>
                <a:lnTo>
                  <a:pt x="0" y="101696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552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LU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Factorization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89100"/>
            <a:ext cx="32766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0861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100"/>
              </a:lnSpc>
              <a:tabLst>
                <a:tab pos="3086100" algn="l"/>
              </a:tabLst>
            </a:pPr>
            <a:r>
              <a:rPr lang="en-US" altLang="zh-CN" sz="229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100"/>
              </a:lnSpc>
              <a:tabLst>
                <a:tab pos="30861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1689100"/>
            <a:ext cx="1778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1689100"/>
            <a:ext cx="1778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340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36900" y="340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3403600"/>
            <a:ext cx="698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340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57800" y="340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3822700"/>
            <a:ext cx="711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3822700"/>
            <a:ext cx="1778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72200" y="340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69100" y="340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16800" y="340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57800" y="3797300"/>
            <a:ext cx="10922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51308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51308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524500"/>
            <a:ext cx="1981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196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(𝑳</a:t>
            </a:r>
            <a:r>
              <a:rPr lang="en-US" altLang="zh-CN" sz="196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𝑨)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55372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51308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51308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1308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5537200"/>
            <a:ext cx="698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55372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594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94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51308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51308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27900" y="51308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524500"/>
            <a:ext cx="1092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55372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5943600"/>
            <a:ext cx="17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27900" y="5524500"/>
            <a:ext cx="1079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81800" y="3797300"/>
            <a:ext cx="1778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91400" y="3797300"/>
            <a:ext cx="1778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784600"/>
            <a:ext cx="1993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092200" algn="l"/>
              </a:tabLst>
            </a:pP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197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2900"/>
              </a:lnSpc>
              <a:tabLst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−4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5918200"/>
            <a:ext cx="800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5918200"/>
            <a:ext cx="1892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70959" y="1709801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053210 h 1053210"/>
              <a:gd name="connsiteX3" fmla="*/ 0 w 94360"/>
              <a:gd name="connsiteY3" fmla="*/ 1053210 h 1053210"/>
              <a:gd name="connsiteX4" fmla="*/ 0 w 94360"/>
              <a:gd name="connsiteY4" fmla="*/ 1036192 h 1053210"/>
              <a:gd name="connsiteX5" fmla="*/ 58673 w 94360"/>
              <a:gd name="connsiteY5" fmla="*/ 1036192 h 1053210"/>
              <a:gd name="connsiteX6" fmla="*/ 58673 w 94360"/>
              <a:gd name="connsiteY6" fmla="*/ 17017 h 1053210"/>
              <a:gd name="connsiteX7" fmla="*/ 0 w 94360"/>
              <a:gd name="connsiteY7" fmla="*/ 17017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1036192"/>
                </a:lnTo>
                <a:lnTo>
                  <a:pt x="58673" y="1036192"/>
                </a:lnTo>
                <a:lnTo>
                  <a:pt x="58673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59480" y="1709801"/>
            <a:ext cx="94361" cy="1053210"/>
          </a:xfrm>
          <a:custGeom>
            <a:avLst/>
            <a:gdLst>
              <a:gd name="connsiteX0" fmla="*/ 0 w 94361"/>
              <a:gd name="connsiteY0" fmla="*/ 0 h 1053210"/>
              <a:gd name="connsiteX1" fmla="*/ 94361 w 94361"/>
              <a:gd name="connsiteY1" fmla="*/ 0 h 1053210"/>
              <a:gd name="connsiteX2" fmla="*/ 94361 w 94361"/>
              <a:gd name="connsiteY2" fmla="*/ 17017 h 1053210"/>
              <a:gd name="connsiteX3" fmla="*/ 35814 w 94361"/>
              <a:gd name="connsiteY3" fmla="*/ 17017 h 1053210"/>
              <a:gd name="connsiteX4" fmla="*/ 35814 w 94361"/>
              <a:gd name="connsiteY4" fmla="*/ 1036192 h 1053210"/>
              <a:gd name="connsiteX5" fmla="*/ 94361 w 94361"/>
              <a:gd name="connsiteY5" fmla="*/ 1036192 h 1053210"/>
              <a:gd name="connsiteX6" fmla="*/ 94361 w 94361"/>
              <a:gd name="connsiteY6" fmla="*/ 1053210 h 1053210"/>
              <a:gd name="connsiteX7" fmla="*/ 0 w 94361"/>
              <a:gd name="connsiteY7" fmla="*/ 1053210 h 1053210"/>
              <a:gd name="connsiteX8" fmla="*/ 0 w 94361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" h="1053210">
                <a:moveTo>
                  <a:pt x="0" y="0"/>
                </a:moveTo>
                <a:lnTo>
                  <a:pt x="94361" y="0"/>
                </a:lnTo>
                <a:lnTo>
                  <a:pt x="94361" y="17017"/>
                </a:lnTo>
                <a:lnTo>
                  <a:pt x="35814" y="17017"/>
                </a:lnTo>
                <a:lnTo>
                  <a:pt x="35814" y="1036192"/>
                </a:lnTo>
                <a:lnTo>
                  <a:pt x="94361" y="1036192"/>
                </a:lnTo>
                <a:lnTo>
                  <a:pt x="94361" y="1053210"/>
                </a:lnTo>
                <a:lnTo>
                  <a:pt x="0" y="105321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8050" y="3134614"/>
            <a:ext cx="4584700" cy="843279"/>
          </a:xfrm>
          <a:custGeom>
            <a:avLst/>
            <a:gdLst>
              <a:gd name="connsiteX0" fmla="*/ 6350 w 4584700"/>
              <a:gd name="connsiteY0" fmla="*/ 836929 h 843279"/>
              <a:gd name="connsiteX1" fmla="*/ 4578350 w 4584700"/>
              <a:gd name="connsiteY1" fmla="*/ 836929 h 843279"/>
              <a:gd name="connsiteX2" fmla="*/ 4578350 w 4584700"/>
              <a:gd name="connsiteY2" fmla="*/ 6350 h 843279"/>
              <a:gd name="connsiteX3" fmla="*/ 6350 w 4584700"/>
              <a:gd name="connsiteY3" fmla="*/ 6350 h 843279"/>
              <a:gd name="connsiteX4" fmla="*/ 6350 w 4584700"/>
              <a:gd name="connsiteY4" fmla="*/ 836929 h 843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843279">
                <a:moveTo>
                  <a:pt x="6350" y="836929"/>
                </a:moveTo>
                <a:lnTo>
                  <a:pt x="4578350" y="836929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836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05803" y="1709801"/>
            <a:ext cx="94361" cy="1053210"/>
          </a:xfrm>
          <a:custGeom>
            <a:avLst/>
            <a:gdLst>
              <a:gd name="connsiteX0" fmla="*/ 0 w 94361"/>
              <a:gd name="connsiteY0" fmla="*/ 0 h 1053210"/>
              <a:gd name="connsiteX1" fmla="*/ 94361 w 94361"/>
              <a:gd name="connsiteY1" fmla="*/ 0 h 1053210"/>
              <a:gd name="connsiteX2" fmla="*/ 94361 w 94361"/>
              <a:gd name="connsiteY2" fmla="*/ 1053210 h 1053210"/>
              <a:gd name="connsiteX3" fmla="*/ 0 w 94361"/>
              <a:gd name="connsiteY3" fmla="*/ 1053210 h 1053210"/>
              <a:gd name="connsiteX4" fmla="*/ 0 w 94361"/>
              <a:gd name="connsiteY4" fmla="*/ 1036192 h 1053210"/>
              <a:gd name="connsiteX5" fmla="*/ 58547 w 94361"/>
              <a:gd name="connsiteY5" fmla="*/ 1036192 h 1053210"/>
              <a:gd name="connsiteX6" fmla="*/ 58547 w 94361"/>
              <a:gd name="connsiteY6" fmla="*/ 17017 h 1053210"/>
              <a:gd name="connsiteX7" fmla="*/ 0 w 94361"/>
              <a:gd name="connsiteY7" fmla="*/ 17017 h 1053210"/>
              <a:gd name="connsiteX8" fmla="*/ 0 w 94361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" h="1053210">
                <a:moveTo>
                  <a:pt x="0" y="0"/>
                </a:moveTo>
                <a:lnTo>
                  <a:pt x="94361" y="0"/>
                </a:lnTo>
                <a:lnTo>
                  <a:pt x="94361" y="1053210"/>
                </a:lnTo>
                <a:lnTo>
                  <a:pt x="0" y="1053210"/>
                </a:lnTo>
                <a:lnTo>
                  <a:pt x="0" y="1036192"/>
                </a:lnTo>
                <a:lnTo>
                  <a:pt x="58547" y="1036192"/>
                </a:lnTo>
                <a:lnTo>
                  <a:pt x="58547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9226" y="1709801"/>
            <a:ext cx="94234" cy="1053210"/>
          </a:xfrm>
          <a:custGeom>
            <a:avLst/>
            <a:gdLst>
              <a:gd name="connsiteX0" fmla="*/ 0 w 94234"/>
              <a:gd name="connsiteY0" fmla="*/ 0 h 1053210"/>
              <a:gd name="connsiteX1" fmla="*/ 94233 w 94234"/>
              <a:gd name="connsiteY1" fmla="*/ 0 h 1053210"/>
              <a:gd name="connsiteX2" fmla="*/ 94233 w 94234"/>
              <a:gd name="connsiteY2" fmla="*/ 17017 h 1053210"/>
              <a:gd name="connsiteX3" fmla="*/ 35686 w 94234"/>
              <a:gd name="connsiteY3" fmla="*/ 17017 h 1053210"/>
              <a:gd name="connsiteX4" fmla="*/ 35686 w 94234"/>
              <a:gd name="connsiteY4" fmla="*/ 1036192 h 1053210"/>
              <a:gd name="connsiteX5" fmla="*/ 94233 w 94234"/>
              <a:gd name="connsiteY5" fmla="*/ 1036192 h 1053210"/>
              <a:gd name="connsiteX6" fmla="*/ 94233 w 94234"/>
              <a:gd name="connsiteY6" fmla="*/ 1053210 h 1053210"/>
              <a:gd name="connsiteX7" fmla="*/ 0 w 94234"/>
              <a:gd name="connsiteY7" fmla="*/ 1053210 h 1053210"/>
              <a:gd name="connsiteX8" fmla="*/ 0 w 94234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234" h="1053210">
                <a:moveTo>
                  <a:pt x="0" y="0"/>
                </a:moveTo>
                <a:lnTo>
                  <a:pt x="94233" y="0"/>
                </a:lnTo>
                <a:lnTo>
                  <a:pt x="94233" y="17017"/>
                </a:lnTo>
                <a:lnTo>
                  <a:pt x="35686" y="17017"/>
                </a:lnTo>
                <a:lnTo>
                  <a:pt x="35686" y="1036192"/>
                </a:lnTo>
                <a:lnTo>
                  <a:pt x="94233" y="1036192"/>
                </a:lnTo>
                <a:lnTo>
                  <a:pt x="94233" y="1053210"/>
                </a:lnTo>
                <a:lnTo>
                  <a:pt x="0" y="105321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64938" y="4274565"/>
            <a:ext cx="1792731" cy="843280"/>
          </a:xfrm>
          <a:custGeom>
            <a:avLst/>
            <a:gdLst>
              <a:gd name="connsiteX0" fmla="*/ 6350 w 1792731"/>
              <a:gd name="connsiteY0" fmla="*/ 836930 h 843280"/>
              <a:gd name="connsiteX1" fmla="*/ 1786381 w 1792731"/>
              <a:gd name="connsiteY1" fmla="*/ 836930 h 843280"/>
              <a:gd name="connsiteX2" fmla="*/ 1786381 w 1792731"/>
              <a:gd name="connsiteY2" fmla="*/ 6350 h 843280"/>
              <a:gd name="connsiteX3" fmla="*/ 6350 w 1792731"/>
              <a:gd name="connsiteY3" fmla="*/ 6350 h 843280"/>
              <a:gd name="connsiteX4" fmla="*/ 6350 w 1792731"/>
              <a:gd name="connsiteY4" fmla="*/ 836930 h 843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2731" h="843280">
                <a:moveTo>
                  <a:pt x="6350" y="836930"/>
                </a:moveTo>
                <a:lnTo>
                  <a:pt x="1786381" y="836930"/>
                </a:lnTo>
                <a:lnTo>
                  <a:pt x="1786381" y="6350"/>
                </a:lnTo>
                <a:lnTo>
                  <a:pt x="6350" y="6350"/>
                </a:lnTo>
                <a:lnTo>
                  <a:pt x="6350" y="83693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8035" y="5583428"/>
            <a:ext cx="94361" cy="1053185"/>
          </a:xfrm>
          <a:custGeom>
            <a:avLst/>
            <a:gdLst>
              <a:gd name="connsiteX0" fmla="*/ 0 w 94361"/>
              <a:gd name="connsiteY0" fmla="*/ 0 h 1053185"/>
              <a:gd name="connsiteX1" fmla="*/ 94361 w 94361"/>
              <a:gd name="connsiteY1" fmla="*/ 0 h 1053185"/>
              <a:gd name="connsiteX2" fmla="*/ 94361 w 94361"/>
              <a:gd name="connsiteY2" fmla="*/ 1053185 h 1053185"/>
              <a:gd name="connsiteX3" fmla="*/ 0 w 94361"/>
              <a:gd name="connsiteY3" fmla="*/ 1053185 h 1053185"/>
              <a:gd name="connsiteX4" fmla="*/ 0 w 94361"/>
              <a:gd name="connsiteY4" fmla="*/ 1036192 h 1053185"/>
              <a:gd name="connsiteX5" fmla="*/ 58547 w 94361"/>
              <a:gd name="connsiteY5" fmla="*/ 1036192 h 1053185"/>
              <a:gd name="connsiteX6" fmla="*/ 58547 w 94361"/>
              <a:gd name="connsiteY6" fmla="*/ 17030 h 1053185"/>
              <a:gd name="connsiteX7" fmla="*/ 0 w 94361"/>
              <a:gd name="connsiteY7" fmla="*/ 17030 h 1053185"/>
              <a:gd name="connsiteX8" fmla="*/ 0 w 94361"/>
              <a:gd name="connsiteY8" fmla="*/ 0 h 10531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" h="1053185">
                <a:moveTo>
                  <a:pt x="0" y="0"/>
                </a:moveTo>
                <a:lnTo>
                  <a:pt x="94361" y="0"/>
                </a:lnTo>
                <a:lnTo>
                  <a:pt x="94361" y="1053185"/>
                </a:lnTo>
                <a:lnTo>
                  <a:pt x="0" y="1053185"/>
                </a:lnTo>
                <a:lnTo>
                  <a:pt x="0" y="1036192"/>
                </a:lnTo>
                <a:lnTo>
                  <a:pt x="58547" y="1036192"/>
                </a:lnTo>
                <a:lnTo>
                  <a:pt x="58547" y="17030"/>
                </a:lnTo>
                <a:lnTo>
                  <a:pt x="0" y="1703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1595" y="5583428"/>
            <a:ext cx="94322" cy="1053185"/>
          </a:xfrm>
          <a:custGeom>
            <a:avLst/>
            <a:gdLst>
              <a:gd name="connsiteX0" fmla="*/ 0 w 94322"/>
              <a:gd name="connsiteY0" fmla="*/ 0 h 1053185"/>
              <a:gd name="connsiteX1" fmla="*/ 94322 w 94322"/>
              <a:gd name="connsiteY1" fmla="*/ 0 h 1053185"/>
              <a:gd name="connsiteX2" fmla="*/ 94322 w 94322"/>
              <a:gd name="connsiteY2" fmla="*/ 17030 h 1053185"/>
              <a:gd name="connsiteX3" fmla="*/ 35712 w 94322"/>
              <a:gd name="connsiteY3" fmla="*/ 17030 h 1053185"/>
              <a:gd name="connsiteX4" fmla="*/ 35712 w 94322"/>
              <a:gd name="connsiteY4" fmla="*/ 1036192 h 1053185"/>
              <a:gd name="connsiteX5" fmla="*/ 94322 w 94322"/>
              <a:gd name="connsiteY5" fmla="*/ 1036192 h 1053185"/>
              <a:gd name="connsiteX6" fmla="*/ 94322 w 94322"/>
              <a:gd name="connsiteY6" fmla="*/ 1053185 h 1053185"/>
              <a:gd name="connsiteX7" fmla="*/ 0 w 94322"/>
              <a:gd name="connsiteY7" fmla="*/ 1053185 h 1053185"/>
              <a:gd name="connsiteX8" fmla="*/ 0 w 94322"/>
              <a:gd name="connsiteY8" fmla="*/ 0 h 10531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22" h="1053185">
                <a:moveTo>
                  <a:pt x="0" y="0"/>
                </a:moveTo>
                <a:lnTo>
                  <a:pt x="94322" y="0"/>
                </a:lnTo>
                <a:lnTo>
                  <a:pt x="94322" y="17030"/>
                </a:lnTo>
                <a:lnTo>
                  <a:pt x="35712" y="17030"/>
                </a:lnTo>
                <a:lnTo>
                  <a:pt x="35712" y="1036192"/>
                </a:lnTo>
                <a:lnTo>
                  <a:pt x="94322" y="1036192"/>
                </a:lnTo>
                <a:lnTo>
                  <a:pt x="94322" y="1053185"/>
                </a:lnTo>
                <a:lnTo>
                  <a:pt x="0" y="105318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42664" y="5583428"/>
            <a:ext cx="94360" cy="1053185"/>
          </a:xfrm>
          <a:custGeom>
            <a:avLst/>
            <a:gdLst>
              <a:gd name="connsiteX0" fmla="*/ 0 w 94360"/>
              <a:gd name="connsiteY0" fmla="*/ 0 h 1053185"/>
              <a:gd name="connsiteX1" fmla="*/ 94360 w 94360"/>
              <a:gd name="connsiteY1" fmla="*/ 0 h 1053185"/>
              <a:gd name="connsiteX2" fmla="*/ 94360 w 94360"/>
              <a:gd name="connsiteY2" fmla="*/ 1053185 h 1053185"/>
              <a:gd name="connsiteX3" fmla="*/ 0 w 94360"/>
              <a:gd name="connsiteY3" fmla="*/ 1053185 h 1053185"/>
              <a:gd name="connsiteX4" fmla="*/ 0 w 94360"/>
              <a:gd name="connsiteY4" fmla="*/ 1036192 h 1053185"/>
              <a:gd name="connsiteX5" fmla="*/ 58546 w 94360"/>
              <a:gd name="connsiteY5" fmla="*/ 1036192 h 1053185"/>
              <a:gd name="connsiteX6" fmla="*/ 58546 w 94360"/>
              <a:gd name="connsiteY6" fmla="*/ 17030 h 1053185"/>
              <a:gd name="connsiteX7" fmla="*/ 0 w 94360"/>
              <a:gd name="connsiteY7" fmla="*/ 17030 h 1053185"/>
              <a:gd name="connsiteX8" fmla="*/ 0 w 94360"/>
              <a:gd name="connsiteY8" fmla="*/ 0 h 10531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185">
                <a:moveTo>
                  <a:pt x="0" y="0"/>
                </a:moveTo>
                <a:lnTo>
                  <a:pt x="94360" y="0"/>
                </a:lnTo>
                <a:lnTo>
                  <a:pt x="94360" y="1053185"/>
                </a:lnTo>
                <a:lnTo>
                  <a:pt x="0" y="1053185"/>
                </a:lnTo>
                <a:lnTo>
                  <a:pt x="0" y="1036192"/>
                </a:lnTo>
                <a:lnTo>
                  <a:pt x="58546" y="1036192"/>
                </a:lnTo>
                <a:lnTo>
                  <a:pt x="58546" y="17030"/>
                </a:lnTo>
                <a:lnTo>
                  <a:pt x="0" y="1703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6085" y="5583428"/>
            <a:ext cx="94234" cy="1053185"/>
          </a:xfrm>
          <a:custGeom>
            <a:avLst/>
            <a:gdLst>
              <a:gd name="connsiteX0" fmla="*/ 0 w 94234"/>
              <a:gd name="connsiteY0" fmla="*/ 0 h 1053185"/>
              <a:gd name="connsiteX1" fmla="*/ 94234 w 94234"/>
              <a:gd name="connsiteY1" fmla="*/ 0 h 1053185"/>
              <a:gd name="connsiteX2" fmla="*/ 94234 w 94234"/>
              <a:gd name="connsiteY2" fmla="*/ 17030 h 1053185"/>
              <a:gd name="connsiteX3" fmla="*/ 35686 w 94234"/>
              <a:gd name="connsiteY3" fmla="*/ 17030 h 1053185"/>
              <a:gd name="connsiteX4" fmla="*/ 35686 w 94234"/>
              <a:gd name="connsiteY4" fmla="*/ 1036192 h 1053185"/>
              <a:gd name="connsiteX5" fmla="*/ 94234 w 94234"/>
              <a:gd name="connsiteY5" fmla="*/ 1036192 h 1053185"/>
              <a:gd name="connsiteX6" fmla="*/ 94234 w 94234"/>
              <a:gd name="connsiteY6" fmla="*/ 1053185 h 1053185"/>
              <a:gd name="connsiteX7" fmla="*/ 0 w 94234"/>
              <a:gd name="connsiteY7" fmla="*/ 1053185 h 1053185"/>
              <a:gd name="connsiteX8" fmla="*/ 0 w 94234"/>
              <a:gd name="connsiteY8" fmla="*/ 0 h 10531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234" h="1053185">
                <a:moveTo>
                  <a:pt x="0" y="0"/>
                </a:moveTo>
                <a:lnTo>
                  <a:pt x="94234" y="0"/>
                </a:lnTo>
                <a:lnTo>
                  <a:pt x="94234" y="17030"/>
                </a:lnTo>
                <a:lnTo>
                  <a:pt x="35686" y="17030"/>
                </a:lnTo>
                <a:lnTo>
                  <a:pt x="35686" y="1036192"/>
                </a:lnTo>
                <a:lnTo>
                  <a:pt x="94234" y="1036192"/>
                </a:lnTo>
                <a:lnTo>
                  <a:pt x="94234" y="1053185"/>
                </a:lnTo>
                <a:lnTo>
                  <a:pt x="0" y="105318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25665" y="5583428"/>
            <a:ext cx="94360" cy="1053185"/>
          </a:xfrm>
          <a:custGeom>
            <a:avLst/>
            <a:gdLst>
              <a:gd name="connsiteX0" fmla="*/ 0 w 94360"/>
              <a:gd name="connsiteY0" fmla="*/ 0 h 1053185"/>
              <a:gd name="connsiteX1" fmla="*/ 94360 w 94360"/>
              <a:gd name="connsiteY1" fmla="*/ 0 h 1053185"/>
              <a:gd name="connsiteX2" fmla="*/ 94360 w 94360"/>
              <a:gd name="connsiteY2" fmla="*/ 1053185 h 1053185"/>
              <a:gd name="connsiteX3" fmla="*/ 0 w 94360"/>
              <a:gd name="connsiteY3" fmla="*/ 1053185 h 1053185"/>
              <a:gd name="connsiteX4" fmla="*/ 0 w 94360"/>
              <a:gd name="connsiteY4" fmla="*/ 1036192 h 1053185"/>
              <a:gd name="connsiteX5" fmla="*/ 58673 w 94360"/>
              <a:gd name="connsiteY5" fmla="*/ 1036192 h 1053185"/>
              <a:gd name="connsiteX6" fmla="*/ 58673 w 94360"/>
              <a:gd name="connsiteY6" fmla="*/ 17030 h 1053185"/>
              <a:gd name="connsiteX7" fmla="*/ 0 w 94360"/>
              <a:gd name="connsiteY7" fmla="*/ 17030 h 1053185"/>
              <a:gd name="connsiteX8" fmla="*/ 0 w 94360"/>
              <a:gd name="connsiteY8" fmla="*/ 0 h 10531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185">
                <a:moveTo>
                  <a:pt x="0" y="0"/>
                </a:moveTo>
                <a:lnTo>
                  <a:pt x="94360" y="0"/>
                </a:lnTo>
                <a:lnTo>
                  <a:pt x="94360" y="1053185"/>
                </a:lnTo>
                <a:lnTo>
                  <a:pt x="0" y="1053185"/>
                </a:lnTo>
                <a:lnTo>
                  <a:pt x="0" y="1036192"/>
                </a:lnTo>
                <a:lnTo>
                  <a:pt x="58673" y="1036192"/>
                </a:lnTo>
                <a:lnTo>
                  <a:pt x="58673" y="17030"/>
                </a:lnTo>
                <a:lnTo>
                  <a:pt x="0" y="1703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10683" y="5583428"/>
            <a:ext cx="94360" cy="1053185"/>
          </a:xfrm>
          <a:custGeom>
            <a:avLst/>
            <a:gdLst>
              <a:gd name="connsiteX0" fmla="*/ 0 w 94360"/>
              <a:gd name="connsiteY0" fmla="*/ 0 h 1053185"/>
              <a:gd name="connsiteX1" fmla="*/ 94360 w 94360"/>
              <a:gd name="connsiteY1" fmla="*/ 0 h 1053185"/>
              <a:gd name="connsiteX2" fmla="*/ 94360 w 94360"/>
              <a:gd name="connsiteY2" fmla="*/ 17030 h 1053185"/>
              <a:gd name="connsiteX3" fmla="*/ 35686 w 94360"/>
              <a:gd name="connsiteY3" fmla="*/ 17030 h 1053185"/>
              <a:gd name="connsiteX4" fmla="*/ 35686 w 94360"/>
              <a:gd name="connsiteY4" fmla="*/ 1036192 h 1053185"/>
              <a:gd name="connsiteX5" fmla="*/ 94360 w 94360"/>
              <a:gd name="connsiteY5" fmla="*/ 1036192 h 1053185"/>
              <a:gd name="connsiteX6" fmla="*/ 94360 w 94360"/>
              <a:gd name="connsiteY6" fmla="*/ 1053185 h 1053185"/>
              <a:gd name="connsiteX7" fmla="*/ 0 w 94360"/>
              <a:gd name="connsiteY7" fmla="*/ 1053185 h 1053185"/>
              <a:gd name="connsiteX8" fmla="*/ 0 w 94360"/>
              <a:gd name="connsiteY8" fmla="*/ 0 h 10531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185">
                <a:moveTo>
                  <a:pt x="0" y="0"/>
                </a:moveTo>
                <a:lnTo>
                  <a:pt x="94360" y="0"/>
                </a:lnTo>
                <a:lnTo>
                  <a:pt x="94360" y="17030"/>
                </a:lnTo>
                <a:lnTo>
                  <a:pt x="35686" y="17030"/>
                </a:lnTo>
                <a:lnTo>
                  <a:pt x="35686" y="1036192"/>
                </a:lnTo>
                <a:lnTo>
                  <a:pt x="94360" y="1036192"/>
                </a:lnTo>
                <a:lnTo>
                  <a:pt x="94360" y="1053185"/>
                </a:lnTo>
                <a:lnTo>
                  <a:pt x="0" y="105318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4597400"/>
            <a:ext cx="144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Solving: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4343400"/>
            <a:ext cx="14351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  <a:p>
            <a:pPr>
              <a:lnSpc>
                <a:spcPts val="3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𝑼𝒙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36600"/>
            <a:ext cx="5194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LU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Factorization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lu()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1701800"/>
            <a:ext cx="1587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                <a:tab pos="8509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2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1701800"/>
            <a:ext cx="19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3213100"/>
            <a:ext cx="4381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5;4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8];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lu(A);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1701800"/>
            <a:ext cx="1016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                <a:tab pos="8255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  <a:p>
            <a:pPr>
              <a:lnSpc>
                <a:spcPts val="3200"/>
              </a:lnSpc>
              <a:tabLst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4356100"/>
            <a:ext cx="1092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inv(L)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5537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5537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5537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5956300"/>
            <a:ext cx="1282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−.25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6375400"/>
            <a:ext cx="533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63754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63754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5537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5943600"/>
            <a:ext cx="1409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63754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5537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32500" y="5537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5537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5956300"/>
            <a:ext cx="1079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63754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32500" y="63754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63754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56400" y="5943600"/>
            <a:ext cx="153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519" y="2456688"/>
            <a:ext cx="3384803" cy="25907"/>
          </a:xfrm>
          <a:custGeom>
            <a:avLst/>
            <a:gdLst>
              <a:gd name="connsiteX0" fmla="*/ 0 w 3384803"/>
              <a:gd name="connsiteY0" fmla="*/ 0 h 25907"/>
              <a:gd name="connsiteX1" fmla="*/ 1692402 w 3384803"/>
              <a:gd name="connsiteY1" fmla="*/ 0 h 25907"/>
              <a:gd name="connsiteX2" fmla="*/ 3384803 w 3384803"/>
              <a:gd name="connsiteY2" fmla="*/ 0 h 25907"/>
              <a:gd name="connsiteX3" fmla="*/ 3384803 w 3384803"/>
              <a:gd name="connsiteY3" fmla="*/ 25907 h 25907"/>
              <a:gd name="connsiteX4" fmla="*/ 1692402 w 3384803"/>
              <a:gd name="connsiteY4" fmla="*/ 25907 h 25907"/>
              <a:gd name="connsiteX5" fmla="*/ 0 w 3384803"/>
              <a:gd name="connsiteY5" fmla="*/ 25907 h 25907"/>
              <a:gd name="connsiteX6" fmla="*/ 0 w 3384803"/>
              <a:gd name="connsiteY6" fmla="*/ 0 h 25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384803" h="25907">
                <a:moveTo>
                  <a:pt x="0" y="0"/>
                </a:moveTo>
                <a:lnTo>
                  <a:pt x="1692402" y="0"/>
                </a:lnTo>
                <a:lnTo>
                  <a:pt x="3384803" y="0"/>
                </a:lnTo>
                <a:lnTo>
                  <a:pt x="3384803" y="25907"/>
                </a:lnTo>
                <a:lnTo>
                  <a:pt x="1692402" y="25907"/>
                </a:lnTo>
                <a:lnTo>
                  <a:pt x="0" y="2590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182" y="4718050"/>
            <a:ext cx="4584700" cy="1213611"/>
          </a:xfrm>
          <a:custGeom>
            <a:avLst/>
            <a:gdLst>
              <a:gd name="connsiteX0" fmla="*/ 6350 w 4584700"/>
              <a:gd name="connsiteY0" fmla="*/ 1207261 h 1213611"/>
              <a:gd name="connsiteX1" fmla="*/ 4578350 w 4584700"/>
              <a:gd name="connsiteY1" fmla="*/ 1207261 h 1213611"/>
              <a:gd name="connsiteX2" fmla="*/ 4578350 w 4584700"/>
              <a:gd name="connsiteY2" fmla="*/ 6350 h 1213611"/>
              <a:gd name="connsiteX3" fmla="*/ 6350 w 4584700"/>
              <a:gd name="connsiteY3" fmla="*/ 6350 h 1213611"/>
              <a:gd name="connsiteX4" fmla="*/ 6350 w 4584700"/>
              <a:gd name="connsiteY4" fmla="*/ 1207261 h 1213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1213611">
                <a:moveTo>
                  <a:pt x="6350" y="1207261"/>
                </a:moveTo>
                <a:lnTo>
                  <a:pt x="4578350" y="1207261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12072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58239" y="6306642"/>
            <a:ext cx="3384804" cy="13715"/>
          </a:xfrm>
          <a:custGeom>
            <a:avLst/>
            <a:gdLst>
              <a:gd name="connsiteX0" fmla="*/ 0 w 3384804"/>
              <a:gd name="connsiteY0" fmla="*/ 0 h 13715"/>
              <a:gd name="connsiteX1" fmla="*/ 846201 w 3384804"/>
              <a:gd name="connsiteY1" fmla="*/ 0 h 13715"/>
              <a:gd name="connsiteX2" fmla="*/ 1692402 w 3384804"/>
              <a:gd name="connsiteY2" fmla="*/ 0 h 13715"/>
              <a:gd name="connsiteX3" fmla="*/ 2538602 w 3384804"/>
              <a:gd name="connsiteY3" fmla="*/ 0 h 13715"/>
              <a:gd name="connsiteX4" fmla="*/ 3384804 w 3384804"/>
              <a:gd name="connsiteY4" fmla="*/ 0 h 13715"/>
              <a:gd name="connsiteX5" fmla="*/ 3384804 w 3384804"/>
              <a:gd name="connsiteY5" fmla="*/ 13715 h 13715"/>
              <a:gd name="connsiteX6" fmla="*/ 2538602 w 3384804"/>
              <a:gd name="connsiteY6" fmla="*/ 13715 h 13715"/>
              <a:gd name="connsiteX7" fmla="*/ 1692402 w 3384804"/>
              <a:gd name="connsiteY7" fmla="*/ 13715 h 13715"/>
              <a:gd name="connsiteX8" fmla="*/ 846201 w 3384804"/>
              <a:gd name="connsiteY8" fmla="*/ 13715 h 13715"/>
              <a:gd name="connsiteX9" fmla="*/ 0 w 3384804"/>
              <a:gd name="connsiteY9" fmla="*/ 13715 h 13715"/>
              <a:gd name="connsiteX10" fmla="*/ 0 w 3384804"/>
              <a:gd name="connsiteY10" fmla="*/ 0 h 13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384804" h="13715">
                <a:moveTo>
                  <a:pt x="0" y="0"/>
                </a:moveTo>
                <a:lnTo>
                  <a:pt x="846201" y="0"/>
                </a:lnTo>
                <a:lnTo>
                  <a:pt x="1692402" y="0"/>
                </a:lnTo>
                <a:lnTo>
                  <a:pt x="2538602" y="0"/>
                </a:lnTo>
                <a:lnTo>
                  <a:pt x="3384804" y="0"/>
                </a:lnTo>
                <a:lnTo>
                  <a:pt x="3384804" y="13715"/>
                </a:lnTo>
                <a:lnTo>
                  <a:pt x="2538602" y="13715"/>
                </a:lnTo>
                <a:lnTo>
                  <a:pt x="1692402" y="13715"/>
                </a:lnTo>
                <a:lnTo>
                  <a:pt x="846201" y="13715"/>
                </a:lnTo>
                <a:lnTo>
                  <a:pt x="0" y="13715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58239" y="6520002"/>
            <a:ext cx="3113532" cy="13716"/>
          </a:xfrm>
          <a:custGeom>
            <a:avLst/>
            <a:gdLst>
              <a:gd name="connsiteX0" fmla="*/ 0 w 3113532"/>
              <a:gd name="connsiteY0" fmla="*/ 0 h 13716"/>
              <a:gd name="connsiteX1" fmla="*/ 778383 w 3113532"/>
              <a:gd name="connsiteY1" fmla="*/ 0 h 13716"/>
              <a:gd name="connsiteX2" fmla="*/ 1556766 w 3113532"/>
              <a:gd name="connsiteY2" fmla="*/ 0 h 13716"/>
              <a:gd name="connsiteX3" fmla="*/ 2335149 w 3113532"/>
              <a:gd name="connsiteY3" fmla="*/ 0 h 13716"/>
              <a:gd name="connsiteX4" fmla="*/ 3113531 w 3113532"/>
              <a:gd name="connsiteY4" fmla="*/ 0 h 13716"/>
              <a:gd name="connsiteX5" fmla="*/ 3113531 w 3113532"/>
              <a:gd name="connsiteY5" fmla="*/ 13716 h 13716"/>
              <a:gd name="connsiteX6" fmla="*/ 2335149 w 3113532"/>
              <a:gd name="connsiteY6" fmla="*/ 13716 h 13716"/>
              <a:gd name="connsiteX7" fmla="*/ 1556766 w 3113532"/>
              <a:gd name="connsiteY7" fmla="*/ 13716 h 13716"/>
              <a:gd name="connsiteX8" fmla="*/ 778383 w 3113532"/>
              <a:gd name="connsiteY8" fmla="*/ 13716 h 13716"/>
              <a:gd name="connsiteX9" fmla="*/ 0 w 3113532"/>
              <a:gd name="connsiteY9" fmla="*/ 13716 h 13716"/>
              <a:gd name="connsiteX10" fmla="*/ 0 w 3113532"/>
              <a:gd name="connsiteY10" fmla="*/ 0 h 13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113532" h="13716">
                <a:moveTo>
                  <a:pt x="0" y="0"/>
                </a:moveTo>
                <a:lnTo>
                  <a:pt x="778383" y="0"/>
                </a:lnTo>
                <a:lnTo>
                  <a:pt x="1556766" y="0"/>
                </a:lnTo>
                <a:lnTo>
                  <a:pt x="2335149" y="0"/>
                </a:lnTo>
                <a:lnTo>
                  <a:pt x="3113531" y="0"/>
                </a:lnTo>
                <a:lnTo>
                  <a:pt x="3113531" y="13716"/>
                </a:lnTo>
                <a:lnTo>
                  <a:pt x="2335149" y="13716"/>
                </a:lnTo>
                <a:lnTo>
                  <a:pt x="1556766" y="13716"/>
                </a:lnTo>
                <a:lnTo>
                  <a:pt x="778383" y="13716"/>
                </a:lnTo>
                <a:lnTo>
                  <a:pt x="0" y="13716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8700" y="2197100"/>
            <a:ext cx="2870200" cy="452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77900"/>
            <a:ext cx="7924800" cy="575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Division: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\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mldivide()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33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factorization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dirty="0" smtClean="0"/>
              <a:t>		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3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  <a:p>
            <a:pPr>
              <a:lnSpc>
                <a:spcPts val="33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dirty="0" smtClean="0"/>
              <a:t>			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4𝑧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4];</a:t>
            </a:r>
          </a:p>
          <a:p>
            <a:pPr>
              <a:lnSpc>
                <a:spcPts val="28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[2;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3];</a:t>
            </a:r>
          </a:p>
          <a:p>
            <a:pPr>
              <a:lnSpc>
                <a:spcPts val="28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A\b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403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http://www.mathworks.com/help/matlab/ref/</a:t>
            </a:r>
          </a:p>
          <a:p>
            <a:pPr>
              <a:lnSpc>
                <a:spcPts val="1600"/>
              </a:lnSpc>
              <a:tabLst>
                <a:tab pos="177800" algn="l"/>
                <a:tab pos="228600" algn="l"/>
                <a:tab pos="368300" algn="l"/>
                <a:tab pos="406400" algn="l"/>
                <a:tab pos="444500" algn="l"/>
                <a:tab pos="609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403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mldivide.html?searchHighlight=mldivide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473200"/>
            <a:ext cx="5156200" cy="284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90600"/>
            <a:ext cx="8128000" cy="403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2197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5219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219700" algn="l"/>
              </a:tabLst>
            </a:pPr>
            <a:r>
              <a:rPr lang="en-US" altLang="zh-CN" dirty="0" smtClean="0"/>
              <a:t>	</a:t>
            </a: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219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219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219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5219700" algn="l"/>
              </a:tabLst>
            </a:pP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…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17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…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171" y="2276855"/>
            <a:ext cx="1339341" cy="350520"/>
          </a:xfrm>
          <a:custGeom>
            <a:avLst/>
            <a:gdLst>
              <a:gd name="connsiteX0" fmla="*/ 0 w 1339341"/>
              <a:gd name="connsiteY0" fmla="*/ 350520 h 350520"/>
              <a:gd name="connsiteX1" fmla="*/ 1339341 w 1339341"/>
              <a:gd name="connsiteY1" fmla="*/ 350520 h 350520"/>
              <a:gd name="connsiteX2" fmla="*/ 1339341 w 1339341"/>
              <a:gd name="connsiteY2" fmla="*/ 0 h 350520"/>
              <a:gd name="connsiteX3" fmla="*/ 0 w 1339341"/>
              <a:gd name="connsiteY3" fmla="*/ 0 h 350520"/>
              <a:gd name="connsiteX4" fmla="*/ 0 w 1339341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341" h="350520">
                <a:moveTo>
                  <a:pt x="0" y="350520"/>
                </a:moveTo>
                <a:lnTo>
                  <a:pt x="1339341" y="350520"/>
                </a:lnTo>
                <a:lnTo>
                  <a:pt x="1339341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26589" y="2276855"/>
            <a:ext cx="6653530" cy="350520"/>
          </a:xfrm>
          <a:custGeom>
            <a:avLst/>
            <a:gdLst>
              <a:gd name="connsiteX0" fmla="*/ 0 w 6653530"/>
              <a:gd name="connsiteY0" fmla="*/ 350520 h 350520"/>
              <a:gd name="connsiteX1" fmla="*/ 6653529 w 6653530"/>
              <a:gd name="connsiteY1" fmla="*/ 350520 h 350520"/>
              <a:gd name="connsiteX2" fmla="*/ 6653529 w 6653530"/>
              <a:gd name="connsiteY2" fmla="*/ 0 h 350520"/>
              <a:gd name="connsiteX3" fmla="*/ 0 w 6653530"/>
              <a:gd name="connsiteY3" fmla="*/ 0 h 350520"/>
              <a:gd name="connsiteX4" fmla="*/ 0 w 6653530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53530" h="350520">
                <a:moveTo>
                  <a:pt x="0" y="350520"/>
                </a:moveTo>
                <a:lnTo>
                  <a:pt x="6653529" y="350520"/>
                </a:lnTo>
                <a:lnTo>
                  <a:pt x="6653529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171" y="2977895"/>
            <a:ext cx="1339341" cy="350519"/>
          </a:xfrm>
          <a:custGeom>
            <a:avLst/>
            <a:gdLst>
              <a:gd name="connsiteX0" fmla="*/ 0 w 1339341"/>
              <a:gd name="connsiteY0" fmla="*/ 350519 h 350519"/>
              <a:gd name="connsiteX1" fmla="*/ 1339341 w 1339341"/>
              <a:gd name="connsiteY1" fmla="*/ 350519 h 350519"/>
              <a:gd name="connsiteX2" fmla="*/ 1339341 w 1339341"/>
              <a:gd name="connsiteY2" fmla="*/ 0 h 350519"/>
              <a:gd name="connsiteX3" fmla="*/ 0 w 1339341"/>
              <a:gd name="connsiteY3" fmla="*/ 0 h 350519"/>
              <a:gd name="connsiteX4" fmla="*/ 0 w 1339341"/>
              <a:gd name="connsiteY4" fmla="*/ 350519 h 350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341" h="350519">
                <a:moveTo>
                  <a:pt x="0" y="350519"/>
                </a:moveTo>
                <a:lnTo>
                  <a:pt x="1339341" y="350519"/>
                </a:lnTo>
                <a:lnTo>
                  <a:pt x="1339341" y="0"/>
                </a:lnTo>
                <a:lnTo>
                  <a:pt x="0" y="0"/>
                </a:lnTo>
                <a:lnTo>
                  <a:pt x="0" y="35051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26589" y="2977895"/>
            <a:ext cx="6653530" cy="350519"/>
          </a:xfrm>
          <a:custGeom>
            <a:avLst/>
            <a:gdLst>
              <a:gd name="connsiteX0" fmla="*/ 0 w 6653530"/>
              <a:gd name="connsiteY0" fmla="*/ 350519 h 350519"/>
              <a:gd name="connsiteX1" fmla="*/ 6653529 w 6653530"/>
              <a:gd name="connsiteY1" fmla="*/ 350519 h 350519"/>
              <a:gd name="connsiteX2" fmla="*/ 6653529 w 6653530"/>
              <a:gd name="connsiteY2" fmla="*/ 0 h 350519"/>
              <a:gd name="connsiteX3" fmla="*/ 0 w 6653530"/>
              <a:gd name="connsiteY3" fmla="*/ 0 h 350519"/>
              <a:gd name="connsiteX4" fmla="*/ 0 w 6653530"/>
              <a:gd name="connsiteY4" fmla="*/ 350519 h 350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53530" h="350519">
                <a:moveTo>
                  <a:pt x="0" y="350519"/>
                </a:moveTo>
                <a:lnTo>
                  <a:pt x="6653529" y="350519"/>
                </a:lnTo>
                <a:lnTo>
                  <a:pt x="6653529" y="0"/>
                </a:lnTo>
                <a:lnTo>
                  <a:pt x="0" y="0"/>
                </a:lnTo>
                <a:lnTo>
                  <a:pt x="0" y="35051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171" y="3678935"/>
            <a:ext cx="1339341" cy="350520"/>
          </a:xfrm>
          <a:custGeom>
            <a:avLst/>
            <a:gdLst>
              <a:gd name="connsiteX0" fmla="*/ 0 w 1339341"/>
              <a:gd name="connsiteY0" fmla="*/ 350520 h 350520"/>
              <a:gd name="connsiteX1" fmla="*/ 1339341 w 1339341"/>
              <a:gd name="connsiteY1" fmla="*/ 350520 h 350520"/>
              <a:gd name="connsiteX2" fmla="*/ 1339341 w 1339341"/>
              <a:gd name="connsiteY2" fmla="*/ 0 h 350520"/>
              <a:gd name="connsiteX3" fmla="*/ 0 w 1339341"/>
              <a:gd name="connsiteY3" fmla="*/ 0 h 350520"/>
              <a:gd name="connsiteX4" fmla="*/ 0 w 1339341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341" h="350520">
                <a:moveTo>
                  <a:pt x="0" y="350520"/>
                </a:moveTo>
                <a:lnTo>
                  <a:pt x="1339341" y="350520"/>
                </a:lnTo>
                <a:lnTo>
                  <a:pt x="1339341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26589" y="3678935"/>
            <a:ext cx="6653530" cy="350520"/>
          </a:xfrm>
          <a:custGeom>
            <a:avLst/>
            <a:gdLst>
              <a:gd name="connsiteX0" fmla="*/ 0 w 6653530"/>
              <a:gd name="connsiteY0" fmla="*/ 350520 h 350520"/>
              <a:gd name="connsiteX1" fmla="*/ 6653529 w 6653530"/>
              <a:gd name="connsiteY1" fmla="*/ 350520 h 350520"/>
              <a:gd name="connsiteX2" fmla="*/ 6653529 w 6653530"/>
              <a:gd name="connsiteY2" fmla="*/ 0 h 350520"/>
              <a:gd name="connsiteX3" fmla="*/ 0 w 6653530"/>
              <a:gd name="connsiteY3" fmla="*/ 0 h 350520"/>
              <a:gd name="connsiteX4" fmla="*/ 0 w 6653530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53530" h="350520">
                <a:moveTo>
                  <a:pt x="0" y="350520"/>
                </a:moveTo>
                <a:lnTo>
                  <a:pt x="6653529" y="350520"/>
                </a:lnTo>
                <a:lnTo>
                  <a:pt x="6653529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171" y="4379976"/>
            <a:ext cx="1339341" cy="350520"/>
          </a:xfrm>
          <a:custGeom>
            <a:avLst/>
            <a:gdLst>
              <a:gd name="connsiteX0" fmla="*/ 0 w 1339341"/>
              <a:gd name="connsiteY0" fmla="*/ 350520 h 350520"/>
              <a:gd name="connsiteX1" fmla="*/ 1339341 w 1339341"/>
              <a:gd name="connsiteY1" fmla="*/ 350520 h 350520"/>
              <a:gd name="connsiteX2" fmla="*/ 1339341 w 1339341"/>
              <a:gd name="connsiteY2" fmla="*/ 0 h 350520"/>
              <a:gd name="connsiteX3" fmla="*/ 0 w 1339341"/>
              <a:gd name="connsiteY3" fmla="*/ 0 h 350520"/>
              <a:gd name="connsiteX4" fmla="*/ 0 w 1339341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341" h="350520">
                <a:moveTo>
                  <a:pt x="0" y="350520"/>
                </a:moveTo>
                <a:lnTo>
                  <a:pt x="1339341" y="350520"/>
                </a:lnTo>
                <a:lnTo>
                  <a:pt x="1339341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26589" y="4379976"/>
            <a:ext cx="6653530" cy="350520"/>
          </a:xfrm>
          <a:custGeom>
            <a:avLst/>
            <a:gdLst>
              <a:gd name="connsiteX0" fmla="*/ 0 w 6653530"/>
              <a:gd name="connsiteY0" fmla="*/ 350520 h 350520"/>
              <a:gd name="connsiteX1" fmla="*/ 6653529 w 6653530"/>
              <a:gd name="connsiteY1" fmla="*/ 350520 h 350520"/>
              <a:gd name="connsiteX2" fmla="*/ 6653529 w 6653530"/>
              <a:gd name="connsiteY2" fmla="*/ 0 h 350520"/>
              <a:gd name="connsiteX3" fmla="*/ 0 w 6653530"/>
              <a:gd name="connsiteY3" fmla="*/ 0 h 350520"/>
              <a:gd name="connsiteX4" fmla="*/ 0 w 6653530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53530" h="350520">
                <a:moveTo>
                  <a:pt x="0" y="350520"/>
                </a:moveTo>
                <a:lnTo>
                  <a:pt x="6653529" y="350520"/>
                </a:lnTo>
                <a:lnTo>
                  <a:pt x="6653529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0821" y="2270505"/>
            <a:ext cx="8005648" cy="25400"/>
          </a:xfrm>
          <a:custGeom>
            <a:avLst/>
            <a:gdLst>
              <a:gd name="connsiteX0" fmla="*/ 6350 w 8005648"/>
              <a:gd name="connsiteY0" fmla="*/ 6350 h 25400"/>
              <a:gd name="connsiteX1" fmla="*/ 7999297 w 80056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5648" h="25400">
                <a:moveTo>
                  <a:pt x="6350" y="6350"/>
                </a:moveTo>
                <a:lnTo>
                  <a:pt x="799929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0821" y="4724146"/>
            <a:ext cx="8005648" cy="25400"/>
          </a:xfrm>
          <a:custGeom>
            <a:avLst/>
            <a:gdLst>
              <a:gd name="connsiteX0" fmla="*/ 6350 w 8005648"/>
              <a:gd name="connsiteY0" fmla="*/ 6350 h 25400"/>
              <a:gd name="connsiteX1" fmla="*/ 7999297 w 80056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5648" h="25400">
                <a:moveTo>
                  <a:pt x="6350" y="6350"/>
                </a:moveTo>
                <a:lnTo>
                  <a:pt x="799929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615" y="2921507"/>
            <a:ext cx="457200" cy="10668"/>
          </a:xfrm>
          <a:custGeom>
            <a:avLst/>
            <a:gdLst>
              <a:gd name="connsiteX0" fmla="*/ 0 w 457200"/>
              <a:gd name="connsiteY0" fmla="*/ 0 h 10668"/>
              <a:gd name="connsiteX1" fmla="*/ 228600 w 457200"/>
              <a:gd name="connsiteY1" fmla="*/ 0 h 10668"/>
              <a:gd name="connsiteX2" fmla="*/ 457200 w 457200"/>
              <a:gd name="connsiteY2" fmla="*/ 0 h 10668"/>
              <a:gd name="connsiteX3" fmla="*/ 457200 w 457200"/>
              <a:gd name="connsiteY3" fmla="*/ 10668 h 10668"/>
              <a:gd name="connsiteX4" fmla="*/ 228600 w 457200"/>
              <a:gd name="connsiteY4" fmla="*/ 10668 h 10668"/>
              <a:gd name="connsiteX5" fmla="*/ 0 w 457200"/>
              <a:gd name="connsiteY5" fmla="*/ 10668 h 10668"/>
              <a:gd name="connsiteX6" fmla="*/ 0 w 457200"/>
              <a:gd name="connsiteY6" fmla="*/ 0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57200" h="10668">
                <a:moveTo>
                  <a:pt x="0" y="0"/>
                </a:moveTo>
                <a:lnTo>
                  <a:pt x="228600" y="0"/>
                </a:lnTo>
                <a:lnTo>
                  <a:pt x="457200" y="0"/>
                </a:lnTo>
                <a:lnTo>
                  <a:pt x="457200" y="10668"/>
                </a:lnTo>
                <a:lnTo>
                  <a:pt x="228600" y="10668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615" y="3272028"/>
            <a:ext cx="457200" cy="10667"/>
          </a:xfrm>
          <a:custGeom>
            <a:avLst/>
            <a:gdLst>
              <a:gd name="connsiteX0" fmla="*/ 0 w 457200"/>
              <a:gd name="connsiteY0" fmla="*/ 0 h 10667"/>
              <a:gd name="connsiteX1" fmla="*/ 228600 w 457200"/>
              <a:gd name="connsiteY1" fmla="*/ 0 h 10667"/>
              <a:gd name="connsiteX2" fmla="*/ 457200 w 457200"/>
              <a:gd name="connsiteY2" fmla="*/ 0 h 10667"/>
              <a:gd name="connsiteX3" fmla="*/ 457200 w 457200"/>
              <a:gd name="connsiteY3" fmla="*/ 10667 h 10667"/>
              <a:gd name="connsiteX4" fmla="*/ 228600 w 457200"/>
              <a:gd name="connsiteY4" fmla="*/ 10667 h 10667"/>
              <a:gd name="connsiteX5" fmla="*/ 0 w 457200"/>
              <a:gd name="connsiteY5" fmla="*/ 10667 h 10667"/>
              <a:gd name="connsiteX6" fmla="*/ 0 w 457200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57200" h="10667">
                <a:moveTo>
                  <a:pt x="0" y="0"/>
                </a:moveTo>
                <a:lnTo>
                  <a:pt x="228600" y="0"/>
                </a:lnTo>
                <a:lnTo>
                  <a:pt x="457200" y="0"/>
                </a:lnTo>
                <a:lnTo>
                  <a:pt x="457200" y="10667"/>
                </a:lnTo>
                <a:lnTo>
                  <a:pt x="2286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615" y="3973067"/>
            <a:ext cx="609549" cy="10667"/>
          </a:xfrm>
          <a:custGeom>
            <a:avLst/>
            <a:gdLst>
              <a:gd name="connsiteX0" fmla="*/ 0 w 609549"/>
              <a:gd name="connsiteY0" fmla="*/ 0 h 10667"/>
              <a:gd name="connsiteX1" fmla="*/ 304800 w 609549"/>
              <a:gd name="connsiteY1" fmla="*/ 0 h 10667"/>
              <a:gd name="connsiteX2" fmla="*/ 609549 w 609549"/>
              <a:gd name="connsiteY2" fmla="*/ 0 h 10667"/>
              <a:gd name="connsiteX3" fmla="*/ 609549 w 609549"/>
              <a:gd name="connsiteY3" fmla="*/ 10667 h 10667"/>
              <a:gd name="connsiteX4" fmla="*/ 304800 w 609549"/>
              <a:gd name="connsiteY4" fmla="*/ 10667 h 10667"/>
              <a:gd name="connsiteX5" fmla="*/ 0 w 609549"/>
              <a:gd name="connsiteY5" fmla="*/ 10667 h 10667"/>
              <a:gd name="connsiteX6" fmla="*/ 0 w 609549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09549" h="10667">
                <a:moveTo>
                  <a:pt x="0" y="0"/>
                </a:moveTo>
                <a:lnTo>
                  <a:pt x="304800" y="0"/>
                </a:lnTo>
                <a:lnTo>
                  <a:pt x="609549" y="0"/>
                </a:lnTo>
                <a:lnTo>
                  <a:pt x="609549" y="10667"/>
                </a:lnTo>
                <a:lnTo>
                  <a:pt x="3048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615" y="4323588"/>
            <a:ext cx="609549" cy="10667"/>
          </a:xfrm>
          <a:custGeom>
            <a:avLst/>
            <a:gdLst>
              <a:gd name="connsiteX0" fmla="*/ 0 w 609549"/>
              <a:gd name="connsiteY0" fmla="*/ 0 h 10667"/>
              <a:gd name="connsiteX1" fmla="*/ 304800 w 609549"/>
              <a:gd name="connsiteY1" fmla="*/ 0 h 10667"/>
              <a:gd name="connsiteX2" fmla="*/ 609549 w 609549"/>
              <a:gd name="connsiteY2" fmla="*/ 0 h 10667"/>
              <a:gd name="connsiteX3" fmla="*/ 609549 w 609549"/>
              <a:gd name="connsiteY3" fmla="*/ 10667 h 10667"/>
              <a:gd name="connsiteX4" fmla="*/ 304800 w 609549"/>
              <a:gd name="connsiteY4" fmla="*/ 10667 h 10667"/>
              <a:gd name="connsiteX5" fmla="*/ 0 w 609549"/>
              <a:gd name="connsiteY5" fmla="*/ 10667 h 10667"/>
              <a:gd name="connsiteX6" fmla="*/ 0 w 609549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09549" h="10667">
                <a:moveTo>
                  <a:pt x="0" y="0"/>
                </a:moveTo>
                <a:lnTo>
                  <a:pt x="304800" y="0"/>
                </a:lnTo>
                <a:lnTo>
                  <a:pt x="609549" y="0"/>
                </a:lnTo>
                <a:lnTo>
                  <a:pt x="609549" y="10667"/>
                </a:lnTo>
                <a:lnTo>
                  <a:pt x="3048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615" y="4674108"/>
            <a:ext cx="457200" cy="10667"/>
          </a:xfrm>
          <a:custGeom>
            <a:avLst/>
            <a:gdLst>
              <a:gd name="connsiteX0" fmla="*/ 0 w 457200"/>
              <a:gd name="connsiteY0" fmla="*/ 0 h 10667"/>
              <a:gd name="connsiteX1" fmla="*/ 228600 w 457200"/>
              <a:gd name="connsiteY1" fmla="*/ 0 h 10667"/>
              <a:gd name="connsiteX2" fmla="*/ 457200 w 457200"/>
              <a:gd name="connsiteY2" fmla="*/ 0 h 10667"/>
              <a:gd name="connsiteX3" fmla="*/ 457200 w 457200"/>
              <a:gd name="connsiteY3" fmla="*/ 10667 h 10667"/>
              <a:gd name="connsiteX4" fmla="*/ 228600 w 457200"/>
              <a:gd name="connsiteY4" fmla="*/ 10667 h 10667"/>
              <a:gd name="connsiteX5" fmla="*/ 0 w 457200"/>
              <a:gd name="connsiteY5" fmla="*/ 10667 h 10667"/>
              <a:gd name="connsiteX6" fmla="*/ 0 w 457200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57200" h="10667">
                <a:moveTo>
                  <a:pt x="0" y="0"/>
                </a:moveTo>
                <a:lnTo>
                  <a:pt x="228600" y="0"/>
                </a:lnTo>
                <a:lnTo>
                  <a:pt x="457200" y="0"/>
                </a:lnTo>
                <a:lnTo>
                  <a:pt x="457200" y="10667"/>
                </a:lnTo>
                <a:lnTo>
                  <a:pt x="2286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6858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2374900"/>
            <a:ext cx="609600" cy="236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qr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ldl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ilu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lu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chol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gsvd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svd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2425700"/>
            <a:ext cx="63500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Orthogonal-triangular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decomposition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LDL'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factorization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Hermitian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indefinite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matrices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Sparse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incomplete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factorization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factorization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Cholesky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factorization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Generalized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singular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decomposition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Singular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decomposition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09266" y="2987039"/>
            <a:ext cx="1273937" cy="112522"/>
          </a:xfrm>
          <a:custGeom>
            <a:avLst/>
            <a:gdLst>
              <a:gd name="connsiteX0" fmla="*/ 12700 w 1273937"/>
              <a:gd name="connsiteY0" fmla="*/ 0 h 112522"/>
              <a:gd name="connsiteX1" fmla="*/ 69850 w 1273937"/>
              <a:gd name="connsiteY1" fmla="*/ 37464 h 112522"/>
              <a:gd name="connsiteX2" fmla="*/ 217677 w 1273937"/>
              <a:gd name="connsiteY2" fmla="*/ 51308 h 112522"/>
              <a:gd name="connsiteX3" fmla="*/ 254507 w 1273937"/>
              <a:gd name="connsiteY3" fmla="*/ 51308 h 112522"/>
              <a:gd name="connsiteX4" fmla="*/ 297052 w 1273937"/>
              <a:gd name="connsiteY4" fmla="*/ 51308 h 112522"/>
              <a:gd name="connsiteX5" fmla="*/ 473963 w 1273937"/>
              <a:gd name="connsiteY5" fmla="*/ 51308 h 112522"/>
              <a:gd name="connsiteX6" fmla="*/ 514604 w 1273937"/>
              <a:gd name="connsiteY6" fmla="*/ 51308 h 112522"/>
              <a:gd name="connsiteX7" fmla="*/ 587375 w 1273937"/>
              <a:gd name="connsiteY7" fmla="*/ 51308 h 112522"/>
              <a:gd name="connsiteX8" fmla="*/ 609726 w 1273937"/>
              <a:gd name="connsiteY8" fmla="*/ 54355 h 112522"/>
              <a:gd name="connsiteX9" fmla="*/ 625348 w 1273937"/>
              <a:gd name="connsiteY9" fmla="*/ 65151 h 112522"/>
              <a:gd name="connsiteX10" fmla="*/ 636651 w 1273937"/>
              <a:gd name="connsiteY10" fmla="*/ 81533 h 112522"/>
              <a:gd name="connsiteX11" fmla="*/ 639444 w 1273937"/>
              <a:gd name="connsiteY11" fmla="*/ 81533 h 112522"/>
              <a:gd name="connsiteX12" fmla="*/ 650113 w 1273937"/>
              <a:gd name="connsiteY12" fmla="*/ 65277 h 112522"/>
              <a:gd name="connsiteX13" fmla="*/ 665988 w 1273937"/>
              <a:gd name="connsiteY13" fmla="*/ 54229 h 112522"/>
              <a:gd name="connsiteX14" fmla="*/ 688085 w 1273937"/>
              <a:gd name="connsiteY14" fmla="*/ 51308 h 112522"/>
              <a:gd name="connsiteX15" fmla="*/ 758951 w 1273937"/>
              <a:gd name="connsiteY15" fmla="*/ 51308 h 112522"/>
              <a:gd name="connsiteX16" fmla="*/ 800862 w 1273937"/>
              <a:gd name="connsiteY16" fmla="*/ 51308 h 112522"/>
              <a:gd name="connsiteX17" fmla="*/ 976883 w 1273937"/>
              <a:gd name="connsiteY17" fmla="*/ 51308 h 112522"/>
              <a:gd name="connsiteX18" fmla="*/ 1019048 w 1273937"/>
              <a:gd name="connsiteY18" fmla="*/ 51308 h 112522"/>
              <a:gd name="connsiteX19" fmla="*/ 1056258 w 1273937"/>
              <a:gd name="connsiteY19" fmla="*/ 51308 h 112522"/>
              <a:gd name="connsiteX20" fmla="*/ 1204087 w 1273937"/>
              <a:gd name="connsiteY20" fmla="*/ 37464 h 112522"/>
              <a:gd name="connsiteX21" fmla="*/ 1261237 w 1273937"/>
              <a:gd name="connsiteY21" fmla="*/ 0 h 112522"/>
              <a:gd name="connsiteX22" fmla="*/ 1273937 w 1273937"/>
              <a:gd name="connsiteY22" fmla="*/ 4826 h 112522"/>
              <a:gd name="connsiteX23" fmla="*/ 1213485 w 1273937"/>
              <a:gd name="connsiteY23" fmla="*/ 58292 h 112522"/>
              <a:gd name="connsiteX24" fmla="*/ 1050289 w 1273937"/>
              <a:gd name="connsiteY24" fmla="*/ 79883 h 112522"/>
              <a:gd name="connsiteX25" fmla="*/ 1019048 w 1273937"/>
              <a:gd name="connsiteY25" fmla="*/ 79883 h 112522"/>
              <a:gd name="connsiteX26" fmla="*/ 976883 w 1273937"/>
              <a:gd name="connsiteY26" fmla="*/ 79883 h 112522"/>
              <a:gd name="connsiteX27" fmla="*/ 800862 w 1273937"/>
              <a:gd name="connsiteY27" fmla="*/ 79883 h 112522"/>
              <a:gd name="connsiteX28" fmla="*/ 758951 w 1273937"/>
              <a:gd name="connsiteY28" fmla="*/ 79883 h 112522"/>
              <a:gd name="connsiteX29" fmla="*/ 676910 w 1273937"/>
              <a:gd name="connsiteY29" fmla="*/ 79883 h 112522"/>
              <a:gd name="connsiteX30" fmla="*/ 657732 w 1273937"/>
              <a:gd name="connsiteY30" fmla="*/ 83820 h 112522"/>
              <a:gd name="connsiteX31" fmla="*/ 648080 w 1273937"/>
              <a:gd name="connsiteY31" fmla="*/ 95504 h 112522"/>
              <a:gd name="connsiteX32" fmla="*/ 645286 w 1273937"/>
              <a:gd name="connsiteY32" fmla="*/ 112522 h 112522"/>
              <a:gd name="connsiteX33" fmla="*/ 630427 w 1273937"/>
              <a:gd name="connsiteY33" fmla="*/ 112522 h 112522"/>
              <a:gd name="connsiteX34" fmla="*/ 627633 w 1273937"/>
              <a:gd name="connsiteY34" fmla="*/ 95630 h 112522"/>
              <a:gd name="connsiteX35" fmla="*/ 618108 w 1273937"/>
              <a:gd name="connsiteY35" fmla="*/ 83947 h 112522"/>
              <a:gd name="connsiteX36" fmla="*/ 599058 w 1273937"/>
              <a:gd name="connsiteY36" fmla="*/ 79883 h 112522"/>
              <a:gd name="connsiteX37" fmla="*/ 514604 w 1273937"/>
              <a:gd name="connsiteY37" fmla="*/ 79883 h 112522"/>
              <a:gd name="connsiteX38" fmla="*/ 473963 w 1273937"/>
              <a:gd name="connsiteY38" fmla="*/ 79883 h 112522"/>
              <a:gd name="connsiteX39" fmla="*/ 297052 w 1273937"/>
              <a:gd name="connsiteY39" fmla="*/ 79883 h 112522"/>
              <a:gd name="connsiteX40" fmla="*/ 254507 w 1273937"/>
              <a:gd name="connsiteY40" fmla="*/ 79883 h 112522"/>
              <a:gd name="connsiteX41" fmla="*/ 223647 w 1273937"/>
              <a:gd name="connsiteY41" fmla="*/ 79883 h 112522"/>
              <a:gd name="connsiteX42" fmla="*/ 60451 w 1273937"/>
              <a:gd name="connsiteY42" fmla="*/ 58292 h 112522"/>
              <a:gd name="connsiteX43" fmla="*/ 0 w 1273937"/>
              <a:gd name="connsiteY43" fmla="*/ 4826 h 112522"/>
              <a:gd name="connsiteX44" fmla="*/ 12700 w 1273937"/>
              <a:gd name="connsiteY44" fmla="*/ 0 h 1125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1273937" h="112522">
                <a:moveTo>
                  <a:pt x="12700" y="0"/>
                </a:moveTo>
                <a:cubicBezTo>
                  <a:pt x="23494" y="15748"/>
                  <a:pt x="42672" y="28194"/>
                  <a:pt x="69850" y="37464"/>
                </a:cubicBezTo>
                <a:cubicBezTo>
                  <a:pt x="97154" y="46736"/>
                  <a:pt x="146430" y="51308"/>
                  <a:pt x="217677" y="51308"/>
                </a:cubicBezTo>
                <a:lnTo>
                  <a:pt x="254507" y="51308"/>
                </a:lnTo>
                <a:lnTo>
                  <a:pt x="297052" y="51308"/>
                </a:lnTo>
                <a:lnTo>
                  <a:pt x="473963" y="51308"/>
                </a:lnTo>
                <a:lnTo>
                  <a:pt x="514604" y="51308"/>
                </a:lnTo>
                <a:lnTo>
                  <a:pt x="587375" y="51308"/>
                </a:lnTo>
                <a:cubicBezTo>
                  <a:pt x="596264" y="51308"/>
                  <a:pt x="603757" y="52324"/>
                  <a:pt x="609726" y="54355"/>
                </a:cubicBezTo>
                <a:cubicBezTo>
                  <a:pt x="615823" y="56388"/>
                  <a:pt x="620902" y="59944"/>
                  <a:pt x="625348" y="65151"/>
                </a:cubicBezTo>
                <a:cubicBezTo>
                  <a:pt x="629792" y="70358"/>
                  <a:pt x="633476" y="75819"/>
                  <a:pt x="636651" y="81533"/>
                </a:cubicBezTo>
                <a:lnTo>
                  <a:pt x="639444" y="81533"/>
                </a:lnTo>
                <a:cubicBezTo>
                  <a:pt x="641985" y="76073"/>
                  <a:pt x="645541" y="70611"/>
                  <a:pt x="650113" y="65277"/>
                </a:cubicBezTo>
                <a:cubicBezTo>
                  <a:pt x="654685" y="59944"/>
                  <a:pt x="659891" y="56261"/>
                  <a:pt x="665988" y="54229"/>
                </a:cubicBezTo>
                <a:cubicBezTo>
                  <a:pt x="672083" y="52324"/>
                  <a:pt x="679450" y="51308"/>
                  <a:pt x="688085" y="51308"/>
                </a:cubicBezTo>
                <a:lnTo>
                  <a:pt x="758951" y="51308"/>
                </a:lnTo>
                <a:lnTo>
                  <a:pt x="800862" y="51308"/>
                </a:lnTo>
                <a:lnTo>
                  <a:pt x="976883" y="51308"/>
                </a:lnTo>
                <a:lnTo>
                  <a:pt x="1019048" y="51308"/>
                </a:lnTo>
                <a:lnTo>
                  <a:pt x="1056258" y="51308"/>
                </a:lnTo>
                <a:cubicBezTo>
                  <a:pt x="1127505" y="51308"/>
                  <a:pt x="1176781" y="46736"/>
                  <a:pt x="1204087" y="37464"/>
                </a:cubicBezTo>
                <a:cubicBezTo>
                  <a:pt x="1231264" y="28194"/>
                  <a:pt x="1250442" y="15748"/>
                  <a:pt x="1261237" y="0"/>
                </a:cubicBezTo>
                <a:lnTo>
                  <a:pt x="1273937" y="4826"/>
                </a:lnTo>
                <a:cubicBezTo>
                  <a:pt x="1264030" y="26035"/>
                  <a:pt x="1243837" y="43814"/>
                  <a:pt x="1213485" y="58292"/>
                </a:cubicBezTo>
                <a:cubicBezTo>
                  <a:pt x="1183131" y="72644"/>
                  <a:pt x="1128775" y="79883"/>
                  <a:pt x="1050289" y="79883"/>
                </a:cubicBezTo>
                <a:lnTo>
                  <a:pt x="1019048" y="79883"/>
                </a:lnTo>
                <a:lnTo>
                  <a:pt x="976883" y="79883"/>
                </a:lnTo>
                <a:lnTo>
                  <a:pt x="800862" y="79883"/>
                </a:lnTo>
                <a:lnTo>
                  <a:pt x="758951" y="79883"/>
                </a:lnTo>
                <a:lnTo>
                  <a:pt x="676910" y="79883"/>
                </a:lnTo>
                <a:cubicBezTo>
                  <a:pt x="668654" y="79883"/>
                  <a:pt x="662304" y="81152"/>
                  <a:pt x="657732" y="83820"/>
                </a:cubicBezTo>
                <a:cubicBezTo>
                  <a:pt x="653160" y="86360"/>
                  <a:pt x="649858" y="90297"/>
                  <a:pt x="648080" y="95504"/>
                </a:cubicBezTo>
                <a:cubicBezTo>
                  <a:pt x="646176" y="100711"/>
                  <a:pt x="645286" y="106426"/>
                  <a:pt x="645286" y="112522"/>
                </a:cubicBezTo>
                <a:lnTo>
                  <a:pt x="630427" y="112522"/>
                </a:lnTo>
                <a:cubicBezTo>
                  <a:pt x="630427" y="106552"/>
                  <a:pt x="629411" y="100838"/>
                  <a:pt x="627633" y="95630"/>
                </a:cubicBezTo>
                <a:cubicBezTo>
                  <a:pt x="625729" y="90551"/>
                  <a:pt x="622554" y="86614"/>
                  <a:pt x="618108" y="83947"/>
                </a:cubicBezTo>
                <a:cubicBezTo>
                  <a:pt x="613536" y="81280"/>
                  <a:pt x="607186" y="79883"/>
                  <a:pt x="599058" y="79883"/>
                </a:cubicBezTo>
                <a:lnTo>
                  <a:pt x="514604" y="79883"/>
                </a:lnTo>
                <a:lnTo>
                  <a:pt x="473963" y="79883"/>
                </a:lnTo>
                <a:lnTo>
                  <a:pt x="297052" y="79883"/>
                </a:lnTo>
                <a:lnTo>
                  <a:pt x="254507" y="79883"/>
                </a:lnTo>
                <a:lnTo>
                  <a:pt x="223647" y="79883"/>
                </a:lnTo>
                <a:cubicBezTo>
                  <a:pt x="145160" y="79883"/>
                  <a:pt x="90804" y="72644"/>
                  <a:pt x="60451" y="58292"/>
                </a:cubicBezTo>
                <a:cubicBezTo>
                  <a:pt x="30098" y="43814"/>
                  <a:pt x="9905" y="26035"/>
                  <a:pt x="0" y="4826"/>
                </a:cubicBezTo>
                <a:lnTo>
                  <a:pt x="1270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1664" y="2343911"/>
            <a:ext cx="82422" cy="582549"/>
          </a:xfrm>
          <a:custGeom>
            <a:avLst/>
            <a:gdLst>
              <a:gd name="connsiteX0" fmla="*/ 0 w 82422"/>
              <a:gd name="connsiteY0" fmla="*/ 0 h 582549"/>
              <a:gd name="connsiteX1" fmla="*/ 82422 w 82422"/>
              <a:gd name="connsiteY1" fmla="*/ 0 h 582549"/>
              <a:gd name="connsiteX2" fmla="*/ 82422 w 82422"/>
              <a:gd name="connsiteY2" fmla="*/ 582548 h 582549"/>
              <a:gd name="connsiteX3" fmla="*/ 0 w 82422"/>
              <a:gd name="connsiteY3" fmla="*/ 582548 h 582549"/>
              <a:gd name="connsiteX4" fmla="*/ 0 w 82422"/>
              <a:gd name="connsiteY4" fmla="*/ 567436 h 582549"/>
              <a:gd name="connsiteX5" fmla="*/ 50419 w 82422"/>
              <a:gd name="connsiteY5" fmla="*/ 567436 h 582549"/>
              <a:gd name="connsiteX6" fmla="*/ 50419 w 82422"/>
              <a:gd name="connsiteY6" fmla="*/ 14986 h 582549"/>
              <a:gd name="connsiteX7" fmla="*/ 0 w 82422"/>
              <a:gd name="connsiteY7" fmla="*/ 14986 h 582549"/>
              <a:gd name="connsiteX8" fmla="*/ 0 w 82422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2" h="582549">
                <a:moveTo>
                  <a:pt x="0" y="0"/>
                </a:moveTo>
                <a:lnTo>
                  <a:pt x="82422" y="0"/>
                </a:lnTo>
                <a:lnTo>
                  <a:pt x="82422" y="582548"/>
                </a:lnTo>
                <a:lnTo>
                  <a:pt x="0" y="582548"/>
                </a:lnTo>
                <a:lnTo>
                  <a:pt x="0" y="567436"/>
                </a:lnTo>
                <a:lnTo>
                  <a:pt x="50419" y="567436"/>
                </a:lnTo>
                <a:lnTo>
                  <a:pt x="50419" y="14986"/>
                </a:lnTo>
                <a:lnTo>
                  <a:pt x="0" y="1498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8635" y="2343911"/>
            <a:ext cx="82550" cy="582549"/>
          </a:xfrm>
          <a:custGeom>
            <a:avLst/>
            <a:gdLst>
              <a:gd name="connsiteX0" fmla="*/ 0 w 82550"/>
              <a:gd name="connsiteY0" fmla="*/ 0 h 582549"/>
              <a:gd name="connsiteX1" fmla="*/ 82550 w 82550"/>
              <a:gd name="connsiteY1" fmla="*/ 0 h 582549"/>
              <a:gd name="connsiteX2" fmla="*/ 82550 w 82550"/>
              <a:gd name="connsiteY2" fmla="*/ 14986 h 582549"/>
              <a:gd name="connsiteX3" fmla="*/ 32131 w 82550"/>
              <a:gd name="connsiteY3" fmla="*/ 14986 h 582549"/>
              <a:gd name="connsiteX4" fmla="*/ 32131 w 82550"/>
              <a:gd name="connsiteY4" fmla="*/ 567436 h 582549"/>
              <a:gd name="connsiteX5" fmla="*/ 82550 w 82550"/>
              <a:gd name="connsiteY5" fmla="*/ 567436 h 582549"/>
              <a:gd name="connsiteX6" fmla="*/ 82550 w 82550"/>
              <a:gd name="connsiteY6" fmla="*/ 582548 h 582549"/>
              <a:gd name="connsiteX7" fmla="*/ 0 w 82550"/>
              <a:gd name="connsiteY7" fmla="*/ 582548 h 582549"/>
              <a:gd name="connsiteX8" fmla="*/ 0 w 82550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9">
                <a:moveTo>
                  <a:pt x="0" y="0"/>
                </a:moveTo>
                <a:lnTo>
                  <a:pt x="82550" y="0"/>
                </a:lnTo>
                <a:lnTo>
                  <a:pt x="82550" y="14986"/>
                </a:lnTo>
                <a:lnTo>
                  <a:pt x="32131" y="14986"/>
                </a:lnTo>
                <a:lnTo>
                  <a:pt x="32131" y="567436"/>
                </a:lnTo>
                <a:lnTo>
                  <a:pt x="82550" y="567436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5920" y="2343911"/>
            <a:ext cx="82422" cy="582549"/>
          </a:xfrm>
          <a:custGeom>
            <a:avLst/>
            <a:gdLst>
              <a:gd name="connsiteX0" fmla="*/ 0 w 82422"/>
              <a:gd name="connsiteY0" fmla="*/ 0 h 582549"/>
              <a:gd name="connsiteX1" fmla="*/ 82422 w 82422"/>
              <a:gd name="connsiteY1" fmla="*/ 0 h 582549"/>
              <a:gd name="connsiteX2" fmla="*/ 82422 w 82422"/>
              <a:gd name="connsiteY2" fmla="*/ 582548 h 582549"/>
              <a:gd name="connsiteX3" fmla="*/ 0 w 82422"/>
              <a:gd name="connsiteY3" fmla="*/ 582548 h 582549"/>
              <a:gd name="connsiteX4" fmla="*/ 0 w 82422"/>
              <a:gd name="connsiteY4" fmla="*/ 567436 h 582549"/>
              <a:gd name="connsiteX5" fmla="*/ 50419 w 82422"/>
              <a:gd name="connsiteY5" fmla="*/ 567436 h 582549"/>
              <a:gd name="connsiteX6" fmla="*/ 50419 w 82422"/>
              <a:gd name="connsiteY6" fmla="*/ 14986 h 582549"/>
              <a:gd name="connsiteX7" fmla="*/ 0 w 82422"/>
              <a:gd name="connsiteY7" fmla="*/ 14986 h 582549"/>
              <a:gd name="connsiteX8" fmla="*/ 0 w 82422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2" h="582549">
                <a:moveTo>
                  <a:pt x="0" y="0"/>
                </a:moveTo>
                <a:lnTo>
                  <a:pt x="82422" y="0"/>
                </a:lnTo>
                <a:lnTo>
                  <a:pt x="82422" y="582548"/>
                </a:lnTo>
                <a:lnTo>
                  <a:pt x="0" y="582548"/>
                </a:lnTo>
                <a:lnTo>
                  <a:pt x="0" y="567436"/>
                </a:lnTo>
                <a:lnTo>
                  <a:pt x="50419" y="567436"/>
                </a:lnTo>
                <a:lnTo>
                  <a:pt x="50419" y="14986"/>
                </a:lnTo>
                <a:lnTo>
                  <a:pt x="0" y="1498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2135" y="2343911"/>
            <a:ext cx="82550" cy="582549"/>
          </a:xfrm>
          <a:custGeom>
            <a:avLst/>
            <a:gdLst>
              <a:gd name="connsiteX0" fmla="*/ 0 w 82550"/>
              <a:gd name="connsiteY0" fmla="*/ 0 h 582549"/>
              <a:gd name="connsiteX1" fmla="*/ 82550 w 82550"/>
              <a:gd name="connsiteY1" fmla="*/ 0 h 582549"/>
              <a:gd name="connsiteX2" fmla="*/ 82550 w 82550"/>
              <a:gd name="connsiteY2" fmla="*/ 14986 h 582549"/>
              <a:gd name="connsiteX3" fmla="*/ 32130 w 82550"/>
              <a:gd name="connsiteY3" fmla="*/ 14986 h 582549"/>
              <a:gd name="connsiteX4" fmla="*/ 32130 w 82550"/>
              <a:gd name="connsiteY4" fmla="*/ 567436 h 582549"/>
              <a:gd name="connsiteX5" fmla="*/ 82550 w 82550"/>
              <a:gd name="connsiteY5" fmla="*/ 567436 h 582549"/>
              <a:gd name="connsiteX6" fmla="*/ 82550 w 82550"/>
              <a:gd name="connsiteY6" fmla="*/ 582548 h 582549"/>
              <a:gd name="connsiteX7" fmla="*/ 0 w 82550"/>
              <a:gd name="connsiteY7" fmla="*/ 582548 h 582549"/>
              <a:gd name="connsiteX8" fmla="*/ 0 w 82550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9">
                <a:moveTo>
                  <a:pt x="0" y="0"/>
                </a:moveTo>
                <a:lnTo>
                  <a:pt x="82550" y="0"/>
                </a:lnTo>
                <a:lnTo>
                  <a:pt x="82550" y="14986"/>
                </a:lnTo>
                <a:lnTo>
                  <a:pt x="32130" y="14986"/>
                </a:lnTo>
                <a:lnTo>
                  <a:pt x="32130" y="567436"/>
                </a:lnTo>
                <a:lnTo>
                  <a:pt x="82550" y="567436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1488" y="2343911"/>
            <a:ext cx="82422" cy="582549"/>
          </a:xfrm>
          <a:custGeom>
            <a:avLst/>
            <a:gdLst>
              <a:gd name="connsiteX0" fmla="*/ 0 w 82422"/>
              <a:gd name="connsiteY0" fmla="*/ 0 h 582549"/>
              <a:gd name="connsiteX1" fmla="*/ 82422 w 82422"/>
              <a:gd name="connsiteY1" fmla="*/ 0 h 582549"/>
              <a:gd name="connsiteX2" fmla="*/ 82422 w 82422"/>
              <a:gd name="connsiteY2" fmla="*/ 582548 h 582549"/>
              <a:gd name="connsiteX3" fmla="*/ 0 w 82422"/>
              <a:gd name="connsiteY3" fmla="*/ 582548 h 582549"/>
              <a:gd name="connsiteX4" fmla="*/ 0 w 82422"/>
              <a:gd name="connsiteY4" fmla="*/ 567436 h 582549"/>
              <a:gd name="connsiteX5" fmla="*/ 50419 w 82422"/>
              <a:gd name="connsiteY5" fmla="*/ 567436 h 582549"/>
              <a:gd name="connsiteX6" fmla="*/ 50419 w 82422"/>
              <a:gd name="connsiteY6" fmla="*/ 14986 h 582549"/>
              <a:gd name="connsiteX7" fmla="*/ 0 w 82422"/>
              <a:gd name="connsiteY7" fmla="*/ 14986 h 582549"/>
              <a:gd name="connsiteX8" fmla="*/ 0 w 82422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2" h="582549">
                <a:moveTo>
                  <a:pt x="0" y="0"/>
                </a:moveTo>
                <a:lnTo>
                  <a:pt x="82422" y="0"/>
                </a:lnTo>
                <a:lnTo>
                  <a:pt x="82422" y="582548"/>
                </a:lnTo>
                <a:lnTo>
                  <a:pt x="0" y="582548"/>
                </a:lnTo>
                <a:lnTo>
                  <a:pt x="0" y="567436"/>
                </a:lnTo>
                <a:lnTo>
                  <a:pt x="50419" y="567436"/>
                </a:lnTo>
                <a:lnTo>
                  <a:pt x="50419" y="14986"/>
                </a:lnTo>
                <a:lnTo>
                  <a:pt x="0" y="1498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0252" y="2343911"/>
            <a:ext cx="82550" cy="582549"/>
          </a:xfrm>
          <a:custGeom>
            <a:avLst/>
            <a:gdLst>
              <a:gd name="connsiteX0" fmla="*/ 0 w 82550"/>
              <a:gd name="connsiteY0" fmla="*/ 0 h 582549"/>
              <a:gd name="connsiteX1" fmla="*/ 82550 w 82550"/>
              <a:gd name="connsiteY1" fmla="*/ 0 h 582549"/>
              <a:gd name="connsiteX2" fmla="*/ 82550 w 82550"/>
              <a:gd name="connsiteY2" fmla="*/ 14986 h 582549"/>
              <a:gd name="connsiteX3" fmla="*/ 32130 w 82550"/>
              <a:gd name="connsiteY3" fmla="*/ 14986 h 582549"/>
              <a:gd name="connsiteX4" fmla="*/ 32130 w 82550"/>
              <a:gd name="connsiteY4" fmla="*/ 567436 h 582549"/>
              <a:gd name="connsiteX5" fmla="*/ 82550 w 82550"/>
              <a:gd name="connsiteY5" fmla="*/ 567436 h 582549"/>
              <a:gd name="connsiteX6" fmla="*/ 82550 w 82550"/>
              <a:gd name="connsiteY6" fmla="*/ 582548 h 582549"/>
              <a:gd name="connsiteX7" fmla="*/ 0 w 82550"/>
              <a:gd name="connsiteY7" fmla="*/ 582548 h 582549"/>
              <a:gd name="connsiteX8" fmla="*/ 0 w 82550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9">
                <a:moveTo>
                  <a:pt x="0" y="0"/>
                </a:moveTo>
                <a:lnTo>
                  <a:pt x="82550" y="0"/>
                </a:lnTo>
                <a:lnTo>
                  <a:pt x="82550" y="14986"/>
                </a:lnTo>
                <a:lnTo>
                  <a:pt x="32130" y="14986"/>
                </a:lnTo>
                <a:lnTo>
                  <a:pt x="32130" y="567436"/>
                </a:lnTo>
                <a:lnTo>
                  <a:pt x="82550" y="567436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1664" y="2343911"/>
            <a:ext cx="82422" cy="582549"/>
          </a:xfrm>
          <a:custGeom>
            <a:avLst/>
            <a:gdLst>
              <a:gd name="connsiteX0" fmla="*/ 0 w 82422"/>
              <a:gd name="connsiteY0" fmla="*/ 0 h 582549"/>
              <a:gd name="connsiteX1" fmla="*/ 82422 w 82422"/>
              <a:gd name="connsiteY1" fmla="*/ 0 h 582549"/>
              <a:gd name="connsiteX2" fmla="*/ 82422 w 82422"/>
              <a:gd name="connsiteY2" fmla="*/ 582548 h 582549"/>
              <a:gd name="connsiteX3" fmla="*/ 0 w 82422"/>
              <a:gd name="connsiteY3" fmla="*/ 582548 h 582549"/>
              <a:gd name="connsiteX4" fmla="*/ 0 w 82422"/>
              <a:gd name="connsiteY4" fmla="*/ 567436 h 582549"/>
              <a:gd name="connsiteX5" fmla="*/ 50419 w 82422"/>
              <a:gd name="connsiteY5" fmla="*/ 567436 h 582549"/>
              <a:gd name="connsiteX6" fmla="*/ 50419 w 82422"/>
              <a:gd name="connsiteY6" fmla="*/ 14986 h 582549"/>
              <a:gd name="connsiteX7" fmla="*/ 0 w 82422"/>
              <a:gd name="connsiteY7" fmla="*/ 14986 h 582549"/>
              <a:gd name="connsiteX8" fmla="*/ 0 w 82422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2" h="582549">
                <a:moveTo>
                  <a:pt x="0" y="0"/>
                </a:moveTo>
                <a:lnTo>
                  <a:pt x="82422" y="0"/>
                </a:lnTo>
                <a:lnTo>
                  <a:pt x="82422" y="582548"/>
                </a:lnTo>
                <a:lnTo>
                  <a:pt x="0" y="582548"/>
                </a:lnTo>
                <a:lnTo>
                  <a:pt x="0" y="567436"/>
                </a:lnTo>
                <a:lnTo>
                  <a:pt x="50419" y="567436"/>
                </a:lnTo>
                <a:lnTo>
                  <a:pt x="50419" y="14986"/>
                </a:lnTo>
                <a:lnTo>
                  <a:pt x="0" y="1498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8635" y="2343911"/>
            <a:ext cx="82550" cy="582549"/>
          </a:xfrm>
          <a:custGeom>
            <a:avLst/>
            <a:gdLst>
              <a:gd name="connsiteX0" fmla="*/ 0 w 82550"/>
              <a:gd name="connsiteY0" fmla="*/ 0 h 582549"/>
              <a:gd name="connsiteX1" fmla="*/ 82550 w 82550"/>
              <a:gd name="connsiteY1" fmla="*/ 0 h 582549"/>
              <a:gd name="connsiteX2" fmla="*/ 82550 w 82550"/>
              <a:gd name="connsiteY2" fmla="*/ 14986 h 582549"/>
              <a:gd name="connsiteX3" fmla="*/ 32131 w 82550"/>
              <a:gd name="connsiteY3" fmla="*/ 14986 h 582549"/>
              <a:gd name="connsiteX4" fmla="*/ 32131 w 82550"/>
              <a:gd name="connsiteY4" fmla="*/ 567436 h 582549"/>
              <a:gd name="connsiteX5" fmla="*/ 82550 w 82550"/>
              <a:gd name="connsiteY5" fmla="*/ 567436 h 582549"/>
              <a:gd name="connsiteX6" fmla="*/ 82550 w 82550"/>
              <a:gd name="connsiteY6" fmla="*/ 582548 h 582549"/>
              <a:gd name="connsiteX7" fmla="*/ 0 w 82550"/>
              <a:gd name="connsiteY7" fmla="*/ 582548 h 582549"/>
              <a:gd name="connsiteX8" fmla="*/ 0 w 82550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9">
                <a:moveTo>
                  <a:pt x="0" y="0"/>
                </a:moveTo>
                <a:lnTo>
                  <a:pt x="82550" y="0"/>
                </a:lnTo>
                <a:lnTo>
                  <a:pt x="82550" y="14986"/>
                </a:lnTo>
                <a:lnTo>
                  <a:pt x="32131" y="14986"/>
                </a:lnTo>
                <a:lnTo>
                  <a:pt x="32131" y="567436"/>
                </a:lnTo>
                <a:lnTo>
                  <a:pt x="82550" y="567436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5920" y="2343911"/>
            <a:ext cx="82422" cy="582549"/>
          </a:xfrm>
          <a:custGeom>
            <a:avLst/>
            <a:gdLst>
              <a:gd name="connsiteX0" fmla="*/ 0 w 82422"/>
              <a:gd name="connsiteY0" fmla="*/ 0 h 582549"/>
              <a:gd name="connsiteX1" fmla="*/ 82422 w 82422"/>
              <a:gd name="connsiteY1" fmla="*/ 0 h 582549"/>
              <a:gd name="connsiteX2" fmla="*/ 82422 w 82422"/>
              <a:gd name="connsiteY2" fmla="*/ 582548 h 582549"/>
              <a:gd name="connsiteX3" fmla="*/ 0 w 82422"/>
              <a:gd name="connsiteY3" fmla="*/ 582548 h 582549"/>
              <a:gd name="connsiteX4" fmla="*/ 0 w 82422"/>
              <a:gd name="connsiteY4" fmla="*/ 567436 h 582549"/>
              <a:gd name="connsiteX5" fmla="*/ 50419 w 82422"/>
              <a:gd name="connsiteY5" fmla="*/ 567436 h 582549"/>
              <a:gd name="connsiteX6" fmla="*/ 50419 w 82422"/>
              <a:gd name="connsiteY6" fmla="*/ 14986 h 582549"/>
              <a:gd name="connsiteX7" fmla="*/ 0 w 82422"/>
              <a:gd name="connsiteY7" fmla="*/ 14986 h 582549"/>
              <a:gd name="connsiteX8" fmla="*/ 0 w 82422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2" h="582549">
                <a:moveTo>
                  <a:pt x="0" y="0"/>
                </a:moveTo>
                <a:lnTo>
                  <a:pt x="82422" y="0"/>
                </a:lnTo>
                <a:lnTo>
                  <a:pt x="82422" y="582548"/>
                </a:lnTo>
                <a:lnTo>
                  <a:pt x="0" y="582548"/>
                </a:lnTo>
                <a:lnTo>
                  <a:pt x="0" y="567436"/>
                </a:lnTo>
                <a:lnTo>
                  <a:pt x="50419" y="567436"/>
                </a:lnTo>
                <a:lnTo>
                  <a:pt x="50419" y="14986"/>
                </a:lnTo>
                <a:lnTo>
                  <a:pt x="0" y="1498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2135" y="2343911"/>
            <a:ext cx="82550" cy="582549"/>
          </a:xfrm>
          <a:custGeom>
            <a:avLst/>
            <a:gdLst>
              <a:gd name="connsiteX0" fmla="*/ 0 w 82550"/>
              <a:gd name="connsiteY0" fmla="*/ 0 h 582549"/>
              <a:gd name="connsiteX1" fmla="*/ 82550 w 82550"/>
              <a:gd name="connsiteY1" fmla="*/ 0 h 582549"/>
              <a:gd name="connsiteX2" fmla="*/ 82550 w 82550"/>
              <a:gd name="connsiteY2" fmla="*/ 14986 h 582549"/>
              <a:gd name="connsiteX3" fmla="*/ 32130 w 82550"/>
              <a:gd name="connsiteY3" fmla="*/ 14986 h 582549"/>
              <a:gd name="connsiteX4" fmla="*/ 32130 w 82550"/>
              <a:gd name="connsiteY4" fmla="*/ 567436 h 582549"/>
              <a:gd name="connsiteX5" fmla="*/ 82550 w 82550"/>
              <a:gd name="connsiteY5" fmla="*/ 567436 h 582549"/>
              <a:gd name="connsiteX6" fmla="*/ 82550 w 82550"/>
              <a:gd name="connsiteY6" fmla="*/ 582548 h 582549"/>
              <a:gd name="connsiteX7" fmla="*/ 0 w 82550"/>
              <a:gd name="connsiteY7" fmla="*/ 582548 h 582549"/>
              <a:gd name="connsiteX8" fmla="*/ 0 w 82550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9">
                <a:moveTo>
                  <a:pt x="0" y="0"/>
                </a:moveTo>
                <a:lnTo>
                  <a:pt x="82550" y="0"/>
                </a:lnTo>
                <a:lnTo>
                  <a:pt x="82550" y="14986"/>
                </a:lnTo>
                <a:lnTo>
                  <a:pt x="32130" y="14986"/>
                </a:lnTo>
                <a:lnTo>
                  <a:pt x="32130" y="567436"/>
                </a:lnTo>
                <a:lnTo>
                  <a:pt x="82550" y="567436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1488" y="2343911"/>
            <a:ext cx="82422" cy="582549"/>
          </a:xfrm>
          <a:custGeom>
            <a:avLst/>
            <a:gdLst>
              <a:gd name="connsiteX0" fmla="*/ 0 w 82422"/>
              <a:gd name="connsiteY0" fmla="*/ 0 h 582549"/>
              <a:gd name="connsiteX1" fmla="*/ 82422 w 82422"/>
              <a:gd name="connsiteY1" fmla="*/ 0 h 582549"/>
              <a:gd name="connsiteX2" fmla="*/ 82422 w 82422"/>
              <a:gd name="connsiteY2" fmla="*/ 582548 h 582549"/>
              <a:gd name="connsiteX3" fmla="*/ 0 w 82422"/>
              <a:gd name="connsiteY3" fmla="*/ 582548 h 582549"/>
              <a:gd name="connsiteX4" fmla="*/ 0 w 82422"/>
              <a:gd name="connsiteY4" fmla="*/ 567436 h 582549"/>
              <a:gd name="connsiteX5" fmla="*/ 50419 w 82422"/>
              <a:gd name="connsiteY5" fmla="*/ 567436 h 582549"/>
              <a:gd name="connsiteX6" fmla="*/ 50419 w 82422"/>
              <a:gd name="connsiteY6" fmla="*/ 14986 h 582549"/>
              <a:gd name="connsiteX7" fmla="*/ 0 w 82422"/>
              <a:gd name="connsiteY7" fmla="*/ 14986 h 582549"/>
              <a:gd name="connsiteX8" fmla="*/ 0 w 82422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2" h="582549">
                <a:moveTo>
                  <a:pt x="0" y="0"/>
                </a:moveTo>
                <a:lnTo>
                  <a:pt x="82422" y="0"/>
                </a:lnTo>
                <a:lnTo>
                  <a:pt x="82422" y="582548"/>
                </a:lnTo>
                <a:lnTo>
                  <a:pt x="0" y="582548"/>
                </a:lnTo>
                <a:lnTo>
                  <a:pt x="0" y="567436"/>
                </a:lnTo>
                <a:lnTo>
                  <a:pt x="50419" y="567436"/>
                </a:lnTo>
                <a:lnTo>
                  <a:pt x="50419" y="14986"/>
                </a:lnTo>
                <a:lnTo>
                  <a:pt x="0" y="1498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0252" y="2343911"/>
            <a:ext cx="82550" cy="582549"/>
          </a:xfrm>
          <a:custGeom>
            <a:avLst/>
            <a:gdLst>
              <a:gd name="connsiteX0" fmla="*/ 0 w 82550"/>
              <a:gd name="connsiteY0" fmla="*/ 0 h 582549"/>
              <a:gd name="connsiteX1" fmla="*/ 82550 w 82550"/>
              <a:gd name="connsiteY1" fmla="*/ 0 h 582549"/>
              <a:gd name="connsiteX2" fmla="*/ 82550 w 82550"/>
              <a:gd name="connsiteY2" fmla="*/ 14986 h 582549"/>
              <a:gd name="connsiteX3" fmla="*/ 32130 w 82550"/>
              <a:gd name="connsiteY3" fmla="*/ 14986 h 582549"/>
              <a:gd name="connsiteX4" fmla="*/ 32130 w 82550"/>
              <a:gd name="connsiteY4" fmla="*/ 567436 h 582549"/>
              <a:gd name="connsiteX5" fmla="*/ 82550 w 82550"/>
              <a:gd name="connsiteY5" fmla="*/ 567436 h 582549"/>
              <a:gd name="connsiteX6" fmla="*/ 82550 w 82550"/>
              <a:gd name="connsiteY6" fmla="*/ 582548 h 582549"/>
              <a:gd name="connsiteX7" fmla="*/ 0 w 82550"/>
              <a:gd name="connsiteY7" fmla="*/ 582548 h 582549"/>
              <a:gd name="connsiteX8" fmla="*/ 0 w 82550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9">
                <a:moveTo>
                  <a:pt x="0" y="0"/>
                </a:moveTo>
                <a:lnTo>
                  <a:pt x="82550" y="0"/>
                </a:lnTo>
                <a:lnTo>
                  <a:pt x="82550" y="14986"/>
                </a:lnTo>
                <a:lnTo>
                  <a:pt x="32130" y="14986"/>
                </a:lnTo>
                <a:lnTo>
                  <a:pt x="32130" y="567436"/>
                </a:lnTo>
                <a:lnTo>
                  <a:pt x="82550" y="567436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26797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26797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00100"/>
            <a:ext cx="57404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Cramer’s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(Inverse)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problem: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076700"/>
            <a:ext cx="77089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654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∈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ℜ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𝑚×𝑚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3900"/>
              </a:lnSpc>
              <a:tabLst>
                <a:tab pos="2654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𝑨𝑨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654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0" y="3111500"/>
            <a:ext cx="165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2222500"/>
            <a:ext cx="15240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13335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−2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2700"/>
              </a:lnSpc>
              <a:tabLst>
                <a:tab pos="1333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00500" y="31115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06900" y="2463800"/>
            <a:ext cx="254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2298700"/>
            <a:ext cx="3810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16500" y="3124200"/>
            <a:ext cx="15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1567" y="2834513"/>
            <a:ext cx="76835" cy="542544"/>
          </a:xfrm>
          <a:custGeom>
            <a:avLst/>
            <a:gdLst>
              <a:gd name="connsiteX0" fmla="*/ 0 w 76835"/>
              <a:gd name="connsiteY0" fmla="*/ 0 h 542544"/>
              <a:gd name="connsiteX1" fmla="*/ 76834 w 76835"/>
              <a:gd name="connsiteY1" fmla="*/ 0 h 542544"/>
              <a:gd name="connsiteX2" fmla="*/ 76834 w 76835"/>
              <a:gd name="connsiteY2" fmla="*/ 542544 h 542544"/>
              <a:gd name="connsiteX3" fmla="*/ 0 w 76835"/>
              <a:gd name="connsiteY3" fmla="*/ 542544 h 542544"/>
              <a:gd name="connsiteX4" fmla="*/ 0 w 76835"/>
              <a:gd name="connsiteY4" fmla="*/ 528446 h 542544"/>
              <a:gd name="connsiteX5" fmla="*/ 46989 w 76835"/>
              <a:gd name="connsiteY5" fmla="*/ 528446 h 542544"/>
              <a:gd name="connsiteX6" fmla="*/ 46989 w 76835"/>
              <a:gd name="connsiteY6" fmla="*/ 13969 h 542544"/>
              <a:gd name="connsiteX7" fmla="*/ 0 w 76835"/>
              <a:gd name="connsiteY7" fmla="*/ 13969 h 542544"/>
              <a:gd name="connsiteX8" fmla="*/ 0 w 76835"/>
              <a:gd name="connsiteY8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835" h="542544">
                <a:moveTo>
                  <a:pt x="0" y="0"/>
                </a:moveTo>
                <a:lnTo>
                  <a:pt x="76834" y="0"/>
                </a:lnTo>
                <a:lnTo>
                  <a:pt x="76834" y="542544"/>
                </a:lnTo>
                <a:lnTo>
                  <a:pt x="0" y="542544"/>
                </a:lnTo>
                <a:lnTo>
                  <a:pt x="0" y="528446"/>
                </a:lnTo>
                <a:lnTo>
                  <a:pt x="46989" y="528446"/>
                </a:lnTo>
                <a:lnTo>
                  <a:pt x="46989" y="13969"/>
                </a:lnTo>
                <a:lnTo>
                  <a:pt x="0" y="13969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15210" y="2834513"/>
            <a:ext cx="76835" cy="542544"/>
          </a:xfrm>
          <a:custGeom>
            <a:avLst/>
            <a:gdLst>
              <a:gd name="connsiteX0" fmla="*/ 0 w 76835"/>
              <a:gd name="connsiteY0" fmla="*/ 0 h 542544"/>
              <a:gd name="connsiteX1" fmla="*/ 76835 w 76835"/>
              <a:gd name="connsiteY1" fmla="*/ 0 h 542544"/>
              <a:gd name="connsiteX2" fmla="*/ 76835 w 76835"/>
              <a:gd name="connsiteY2" fmla="*/ 13969 h 542544"/>
              <a:gd name="connsiteX3" fmla="*/ 29845 w 76835"/>
              <a:gd name="connsiteY3" fmla="*/ 13969 h 542544"/>
              <a:gd name="connsiteX4" fmla="*/ 29845 w 76835"/>
              <a:gd name="connsiteY4" fmla="*/ 528446 h 542544"/>
              <a:gd name="connsiteX5" fmla="*/ 76835 w 76835"/>
              <a:gd name="connsiteY5" fmla="*/ 528446 h 542544"/>
              <a:gd name="connsiteX6" fmla="*/ 76835 w 76835"/>
              <a:gd name="connsiteY6" fmla="*/ 542544 h 542544"/>
              <a:gd name="connsiteX7" fmla="*/ 0 w 76835"/>
              <a:gd name="connsiteY7" fmla="*/ 542544 h 542544"/>
              <a:gd name="connsiteX8" fmla="*/ 0 w 76835"/>
              <a:gd name="connsiteY8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835" h="542544">
                <a:moveTo>
                  <a:pt x="0" y="0"/>
                </a:moveTo>
                <a:lnTo>
                  <a:pt x="76835" y="0"/>
                </a:lnTo>
                <a:lnTo>
                  <a:pt x="76835" y="13969"/>
                </a:lnTo>
                <a:lnTo>
                  <a:pt x="29845" y="13969"/>
                </a:lnTo>
                <a:lnTo>
                  <a:pt x="29845" y="528446"/>
                </a:lnTo>
                <a:lnTo>
                  <a:pt x="76835" y="528446"/>
                </a:lnTo>
                <a:lnTo>
                  <a:pt x="76835" y="542544"/>
                </a:lnTo>
                <a:lnTo>
                  <a:pt x="0" y="54254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2152" y="3095244"/>
            <a:ext cx="947928" cy="21335"/>
          </a:xfrm>
          <a:custGeom>
            <a:avLst/>
            <a:gdLst>
              <a:gd name="connsiteX0" fmla="*/ 0 w 947928"/>
              <a:gd name="connsiteY0" fmla="*/ 10667 h 21335"/>
              <a:gd name="connsiteX1" fmla="*/ 947928 w 947928"/>
              <a:gd name="connsiteY1" fmla="*/ 10667 h 213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7928" h="21335">
                <a:moveTo>
                  <a:pt x="0" y="10667"/>
                </a:moveTo>
                <a:lnTo>
                  <a:pt x="947928" y="1066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19015" y="3174364"/>
            <a:ext cx="102108" cy="306324"/>
          </a:xfrm>
          <a:custGeom>
            <a:avLst/>
            <a:gdLst>
              <a:gd name="connsiteX0" fmla="*/ 4445 w 102108"/>
              <a:gd name="connsiteY0" fmla="*/ 0 h 306324"/>
              <a:gd name="connsiteX1" fmla="*/ 76835 w 102108"/>
              <a:gd name="connsiteY1" fmla="*/ 53594 h 306324"/>
              <a:gd name="connsiteX2" fmla="*/ 102108 w 102108"/>
              <a:gd name="connsiteY2" fmla="*/ 153162 h 306324"/>
              <a:gd name="connsiteX3" fmla="*/ 76962 w 102108"/>
              <a:gd name="connsiteY3" fmla="*/ 252730 h 306324"/>
              <a:gd name="connsiteX4" fmla="*/ 4445 w 102108"/>
              <a:gd name="connsiteY4" fmla="*/ 306324 h 306324"/>
              <a:gd name="connsiteX5" fmla="*/ 508 w 102108"/>
              <a:gd name="connsiteY5" fmla="*/ 293877 h 306324"/>
              <a:gd name="connsiteX6" fmla="*/ 56007 w 102108"/>
              <a:gd name="connsiteY6" fmla="*/ 244729 h 306324"/>
              <a:gd name="connsiteX7" fmla="*/ 74168 w 102108"/>
              <a:gd name="connsiteY7" fmla="*/ 151638 h 306324"/>
              <a:gd name="connsiteX8" fmla="*/ 56134 w 102108"/>
              <a:gd name="connsiteY8" fmla="*/ 60960 h 306324"/>
              <a:gd name="connsiteX9" fmla="*/ 0 w 102108"/>
              <a:gd name="connsiteY9" fmla="*/ 12445 h 306324"/>
              <a:gd name="connsiteX10" fmla="*/ 4445 w 102108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8" h="306324">
                <a:moveTo>
                  <a:pt x="4445" y="0"/>
                </a:moveTo>
                <a:cubicBezTo>
                  <a:pt x="35814" y="8255"/>
                  <a:pt x="59944" y="26161"/>
                  <a:pt x="76835" y="53594"/>
                </a:cubicBezTo>
                <a:cubicBezTo>
                  <a:pt x="93726" y="81152"/>
                  <a:pt x="102108" y="114300"/>
                  <a:pt x="102108" y="153162"/>
                </a:cubicBezTo>
                <a:cubicBezTo>
                  <a:pt x="102108" y="192150"/>
                  <a:pt x="93726" y="225298"/>
                  <a:pt x="76962" y="252730"/>
                </a:cubicBezTo>
                <a:cubicBezTo>
                  <a:pt x="60071" y="280162"/>
                  <a:pt x="35941" y="297942"/>
                  <a:pt x="4445" y="306324"/>
                </a:cubicBezTo>
                <a:lnTo>
                  <a:pt x="508" y="293877"/>
                </a:lnTo>
                <a:cubicBezTo>
                  <a:pt x="25400" y="285623"/>
                  <a:pt x="43942" y="269239"/>
                  <a:pt x="56007" y="244729"/>
                </a:cubicBezTo>
                <a:cubicBezTo>
                  <a:pt x="68072" y="220344"/>
                  <a:pt x="74168" y="189230"/>
                  <a:pt x="74168" y="151638"/>
                </a:cubicBezTo>
                <a:cubicBezTo>
                  <a:pt x="74168" y="115188"/>
                  <a:pt x="68072" y="84963"/>
                  <a:pt x="56134" y="60960"/>
                </a:cubicBezTo>
                <a:cubicBezTo>
                  <a:pt x="44069" y="36830"/>
                  <a:pt x="25400" y="20701"/>
                  <a:pt x="0" y="12445"/>
                </a:cubicBezTo>
                <a:lnTo>
                  <a:pt x="444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5386" y="3174364"/>
            <a:ext cx="101980" cy="306324"/>
          </a:xfrm>
          <a:custGeom>
            <a:avLst/>
            <a:gdLst>
              <a:gd name="connsiteX0" fmla="*/ 97663 w 101980"/>
              <a:gd name="connsiteY0" fmla="*/ 0 h 306324"/>
              <a:gd name="connsiteX1" fmla="*/ 101980 w 101980"/>
              <a:gd name="connsiteY1" fmla="*/ 12445 h 306324"/>
              <a:gd name="connsiteX2" fmla="*/ 46101 w 101980"/>
              <a:gd name="connsiteY2" fmla="*/ 60960 h 306324"/>
              <a:gd name="connsiteX3" fmla="*/ 27940 w 101980"/>
              <a:gd name="connsiteY3" fmla="*/ 151638 h 306324"/>
              <a:gd name="connsiteX4" fmla="*/ 46101 w 101980"/>
              <a:gd name="connsiteY4" fmla="*/ 244729 h 306324"/>
              <a:gd name="connsiteX5" fmla="*/ 101600 w 101980"/>
              <a:gd name="connsiteY5" fmla="*/ 293877 h 306324"/>
              <a:gd name="connsiteX6" fmla="*/ 97663 w 101980"/>
              <a:gd name="connsiteY6" fmla="*/ 306324 h 306324"/>
              <a:gd name="connsiteX7" fmla="*/ 25146 w 101980"/>
              <a:gd name="connsiteY7" fmla="*/ 252730 h 306324"/>
              <a:gd name="connsiteX8" fmla="*/ 0 w 101980"/>
              <a:gd name="connsiteY8" fmla="*/ 153162 h 306324"/>
              <a:gd name="connsiteX9" fmla="*/ 25272 w 101980"/>
              <a:gd name="connsiteY9" fmla="*/ 53594 h 306324"/>
              <a:gd name="connsiteX10" fmla="*/ 97663 w 101980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4">
                <a:moveTo>
                  <a:pt x="97663" y="0"/>
                </a:moveTo>
                <a:lnTo>
                  <a:pt x="101980" y="12445"/>
                </a:lnTo>
                <a:cubicBezTo>
                  <a:pt x="76834" y="20701"/>
                  <a:pt x="58166" y="36830"/>
                  <a:pt x="46101" y="60960"/>
                </a:cubicBezTo>
                <a:cubicBezTo>
                  <a:pt x="34035" y="84963"/>
                  <a:pt x="27940" y="115188"/>
                  <a:pt x="27940" y="151638"/>
                </a:cubicBezTo>
                <a:cubicBezTo>
                  <a:pt x="27940" y="189230"/>
                  <a:pt x="34035" y="220344"/>
                  <a:pt x="46101" y="244729"/>
                </a:cubicBezTo>
                <a:cubicBezTo>
                  <a:pt x="58166" y="269239"/>
                  <a:pt x="76708" y="285623"/>
                  <a:pt x="101600" y="293877"/>
                </a:cubicBezTo>
                <a:lnTo>
                  <a:pt x="97663" y="306324"/>
                </a:lnTo>
                <a:cubicBezTo>
                  <a:pt x="66166" y="297942"/>
                  <a:pt x="41909" y="280162"/>
                  <a:pt x="25146" y="252730"/>
                </a:cubicBezTo>
                <a:cubicBezTo>
                  <a:pt x="8382" y="225298"/>
                  <a:pt x="0" y="192150"/>
                  <a:pt x="0" y="153162"/>
                </a:cubicBezTo>
                <a:cubicBezTo>
                  <a:pt x="0" y="114300"/>
                  <a:pt x="8382" y="81152"/>
                  <a:pt x="25272" y="53594"/>
                </a:cubicBezTo>
                <a:cubicBezTo>
                  <a:pt x="42164" y="26161"/>
                  <a:pt x="66294" y="8255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6835" y="3095244"/>
            <a:ext cx="946404" cy="21335"/>
          </a:xfrm>
          <a:custGeom>
            <a:avLst/>
            <a:gdLst>
              <a:gd name="connsiteX0" fmla="*/ 0 w 946404"/>
              <a:gd name="connsiteY0" fmla="*/ 10667 h 21335"/>
              <a:gd name="connsiteX1" fmla="*/ 946404 w 946404"/>
              <a:gd name="connsiteY1" fmla="*/ 10667 h 213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404" h="21335">
                <a:moveTo>
                  <a:pt x="0" y="10667"/>
                </a:moveTo>
                <a:lnTo>
                  <a:pt x="946404" y="1066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7694" y="2834513"/>
            <a:ext cx="76835" cy="542544"/>
          </a:xfrm>
          <a:custGeom>
            <a:avLst/>
            <a:gdLst>
              <a:gd name="connsiteX0" fmla="*/ 0 w 76835"/>
              <a:gd name="connsiteY0" fmla="*/ 0 h 542544"/>
              <a:gd name="connsiteX1" fmla="*/ 76835 w 76835"/>
              <a:gd name="connsiteY1" fmla="*/ 0 h 542544"/>
              <a:gd name="connsiteX2" fmla="*/ 76835 w 76835"/>
              <a:gd name="connsiteY2" fmla="*/ 542544 h 542544"/>
              <a:gd name="connsiteX3" fmla="*/ 0 w 76835"/>
              <a:gd name="connsiteY3" fmla="*/ 542544 h 542544"/>
              <a:gd name="connsiteX4" fmla="*/ 0 w 76835"/>
              <a:gd name="connsiteY4" fmla="*/ 528446 h 542544"/>
              <a:gd name="connsiteX5" fmla="*/ 46990 w 76835"/>
              <a:gd name="connsiteY5" fmla="*/ 528446 h 542544"/>
              <a:gd name="connsiteX6" fmla="*/ 46990 w 76835"/>
              <a:gd name="connsiteY6" fmla="*/ 13969 h 542544"/>
              <a:gd name="connsiteX7" fmla="*/ 0 w 76835"/>
              <a:gd name="connsiteY7" fmla="*/ 13969 h 542544"/>
              <a:gd name="connsiteX8" fmla="*/ 0 w 76835"/>
              <a:gd name="connsiteY8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835" h="542544">
                <a:moveTo>
                  <a:pt x="0" y="0"/>
                </a:moveTo>
                <a:lnTo>
                  <a:pt x="76835" y="0"/>
                </a:lnTo>
                <a:lnTo>
                  <a:pt x="76835" y="542544"/>
                </a:lnTo>
                <a:lnTo>
                  <a:pt x="0" y="542544"/>
                </a:lnTo>
                <a:lnTo>
                  <a:pt x="0" y="528446"/>
                </a:lnTo>
                <a:lnTo>
                  <a:pt x="46990" y="528446"/>
                </a:lnTo>
                <a:lnTo>
                  <a:pt x="46990" y="13969"/>
                </a:lnTo>
                <a:lnTo>
                  <a:pt x="0" y="13969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64806" y="2834513"/>
            <a:ext cx="76835" cy="542544"/>
          </a:xfrm>
          <a:custGeom>
            <a:avLst/>
            <a:gdLst>
              <a:gd name="connsiteX0" fmla="*/ 0 w 76835"/>
              <a:gd name="connsiteY0" fmla="*/ 0 h 542544"/>
              <a:gd name="connsiteX1" fmla="*/ 76835 w 76835"/>
              <a:gd name="connsiteY1" fmla="*/ 0 h 542544"/>
              <a:gd name="connsiteX2" fmla="*/ 76835 w 76835"/>
              <a:gd name="connsiteY2" fmla="*/ 13969 h 542544"/>
              <a:gd name="connsiteX3" fmla="*/ 29845 w 76835"/>
              <a:gd name="connsiteY3" fmla="*/ 13969 h 542544"/>
              <a:gd name="connsiteX4" fmla="*/ 29845 w 76835"/>
              <a:gd name="connsiteY4" fmla="*/ 528446 h 542544"/>
              <a:gd name="connsiteX5" fmla="*/ 76835 w 76835"/>
              <a:gd name="connsiteY5" fmla="*/ 528446 h 542544"/>
              <a:gd name="connsiteX6" fmla="*/ 76835 w 76835"/>
              <a:gd name="connsiteY6" fmla="*/ 542544 h 542544"/>
              <a:gd name="connsiteX7" fmla="*/ 0 w 76835"/>
              <a:gd name="connsiteY7" fmla="*/ 542544 h 542544"/>
              <a:gd name="connsiteX8" fmla="*/ 0 w 76835"/>
              <a:gd name="connsiteY8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835" h="542544">
                <a:moveTo>
                  <a:pt x="0" y="0"/>
                </a:moveTo>
                <a:lnTo>
                  <a:pt x="76835" y="0"/>
                </a:lnTo>
                <a:lnTo>
                  <a:pt x="76835" y="13969"/>
                </a:lnTo>
                <a:lnTo>
                  <a:pt x="29845" y="13969"/>
                </a:lnTo>
                <a:lnTo>
                  <a:pt x="29845" y="528446"/>
                </a:lnTo>
                <a:lnTo>
                  <a:pt x="76835" y="528446"/>
                </a:lnTo>
                <a:lnTo>
                  <a:pt x="76835" y="542544"/>
                </a:lnTo>
                <a:lnTo>
                  <a:pt x="0" y="54254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35935" y="4274692"/>
            <a:ext cx="102108" cy="306324"/>
          </a:xfrm>
          <a:custGeom>
            <a:avLst/>
            <a:gdLst>
              <a:gd name="connsiteX0" fmla="*/ 4445 w 102108"/>
              <a:gd name="connsiteY0" fmla="*/ 0 h 306324"/>
              <a:gd name="connsiteX1" fmla="*/ 76835 w 102108"/>
              <a:gd name="connsiteY1" fmla="*/ 53594 h 306324"/>
              <a:gd name="connsiteX2" fmla="*/ 102108 w 102108"/>
              <a:gd name="connsiteY2" fmla="*/ 153161 h 306324"/>
              <a:gd name="connsiteX3" fmla="*/ 76962 w 102108"/>
              <a:gd name="connsiteY3" fmla="*/ 252729 h 306324"/>
              <a:gd name="connsiteX4" fmla="*/ 4445 w 102108"/>
              <a:gd name="connsiteY4" fmla="*/ 306323 h 306324"/>
              <a:gd name="connsiteX5" fmla="*/ 508 w 102108"/>
              <a:gd name="connsiteY5" fmla="*/ 293878 h 306324"/>
              <a:gd name="connsiteX6" fmla="*/ 56007 w 102108"/>
              <a:gd name="connsiteY6" fmla="*/ 244728 h 306324"/>
              <a:gd name="connsiteX7" fmla="*/ 74168 w 102108"/>
              <a:gd name="connsiteY7" fmla="*/ 151638 h 306324"/>
              <a:gd name="connsiteX8" fmla="*/ 56134 w 102108"/>
              <a:gd name="connsiteY8" fmla="*/ 60960 h 306324"/>
              <a:gd name="connsiteX9" fmla="*/ 0 w 102108"/>
              <a:gd name="connsiteY9" fmla="*/ 12446 h 306324"/>
              <a:gd name="connsiteX10" fmla="*/ 4445 w 102108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8" h="306324">
                <a:moveTo>
                  <a:pt x="4445" y="0"/>
                </a:moveTo>
                <a:cubicBezTo>
                  <a:pt x="35814" y="8254"/>
                  <a:pt x="59944" y="26161"/>
                  <a:pt x="76835" y="53594"/>
                </a:cubicBezTo>
                <a:cubicBezTo>
                  <a:pt x="93726" y="81153"/>
                  <a:pt x="102108" y="114300"/>
                  <a:pt x="102108" y="153161"/>
                </a:cubicBezTo>
                <a:cubicBezTo>
                  <a:pt x="102108" y="192151"/>
                  <a:pt x="93726" y="225297"/>
                  <a:pt x="76962" y="252729"/>
                </a:cubicBezTo>
                <a:cubicBezTo>
                  <a:pt x="60071" y="280161"/>
                  <a:pt x="35941" y="297941"/>
                  <a:pt x="4445" y="306323"/>
                </a:cubicBezTo>
                <a:lnTo>
                  <a:pt x="508" y="293878"/>
                </a:lnTo>
                <a:cubicBezTo>
                  <a:pt x="25400" y="285622"/>
                  <a:pt x="43942" y="269240"/>
                  <a:pt x="56007" y="244728"/>
                </a:cubicBezTo>
                <a:cubicBezTo>
                  <a:pt x="68072" y="220345"/>
                  <a:pt x="74168" y="189229"/>
                  <a:pt x="74168" y="151638"/>
                </a:cubicBezTo>
                <a:cubicBezTo>
                  <a:pt x="74168" y="115189"/>
                  <a:pt x="68072" y="84963"/>
                  <a:pt x="56134" y="60960"/>
                </a:cubicBezTo>
                <a:cubicBezTo>
                  <a:pt x="44069" y="36829"/>
                  <a:pt x="25400" y="20701"/>
                  <a:pt x="0" y="12446"/>
                </a:cubicBezTo>
                <a:lnTo>
                  <a:pt x="444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2307" y="4274692"/>
            <a:ext cx="101980" cy="306324"/>
          </a:xfrm>
          <a:custGeom>
            <a:avLst/>
            <a:gdLst>
              <a:gd name="connsiteX0" fmla="*/ 97663 w 101980"/>
              <a:gd name="connsiteY0" fmla="*/ 0 h 306324"/>
              <a:gd name="connsiteX1" fmla="*/ 101980 w 101980"/>
              <a:gd name="connsiteY1" fmla="*/ 12446 h 306324"/>
              <a:gd name="connsiteX2" fmla="*/ 46100 w 101980"/>
              <a:gd name="connsiteY2" fmla="*/ 60960 h 306324"/>
              <a:gd name="connsiteX3" fmla="*/ 27939 w 101980"/>
              <a:gd name="connsiteY3" fmla="*/ 151638 h 306324"/>
              <a:gd name="connsiteX4" fmla="*/ 46100 w 101980"/>
              <a:gd name="connsiteY4" fmla="*/ 244728 h 306324"/>
              <a:gd name="connsiteX5" fmla="*/ 101600 w 101980"/>
              <a:gd name="connsiteY5" fmla="*/ 293878 h 306324"/>
              <a:gd name="connsiteX6" fmla="*/ 97663 w 101980"/>
              <a:gd name="connsiteY6" fmla="*/ 306323 h 306324"/>
              <a:gd name="connsiteX7" fmla="*/ 25145 w 101980"/>
              <a:gd name="connsiteY7" fmla="*/ 252729 h 306324"/>
              <a:gd name="connsiteX8" fmla="*/ 0 w 101980"/>
              <a:gd name="connsiteY8" fmla="*/ 153161 h 306324"/>
              <a:gd name="connsiteX9" fmla="*/ 25272 w 101980"/>
              <a:gd name="connsiteY9" fmla="*/ 53594 h 306324"/>
              <a:gd name="connsiteX10" fmla="*/ 97663 w 101980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4">
                <a:moveTo>
                  <a:pt x="97663" y="0"/>
                </a:moveTo>
                <a:lnTo>
                  <a:pt x="101980" y="12446"/>
                </a:lnTo>
                <a:cubicBezTo>
                  <a:pt x="76835" y="20701"/>
                  <a:pt x="58166" y="36829"/>
                  <a:pt x="46100" y="60960"/>
                </a:cubicBezTo>
                <a:cubicBezTo>
                  <a:pt x="34035" y="84963"/>
                  <a:pt x="27939" y="115189"/>
                  <a:pt x="27939" y="151638"/>
                </a:cubicBezTo>
                <a:cubicBezTo>
                  <a:pt x="27939" y="189229"/>
                  <a:pt x="34035" y="220345"/>
                  <a:pt x="46100" y="244728"/>
                </a:cubicBezTo>
                <a:cubicBezTo>
                  <a:pt x="58166" y="269240"/>
                  <a:pt x="76707" y="285622"/>
                  <a:pt x="101600" y="293878"/>
                </a:cubicBezTo>
                <a:lnTo>
                  <a:pt x="97663" y="306323"/>
                </a:lnTo>
                <a:cubicBezTo>
                  <a:pt x="66166" y="297941"/>
                  <a:pt x="41910" y="280161"/>
                  <a:pt x="25145" y="252729"/>
                </a:cubicBezTo>
                <a:cubicBezTo>
                  <a:pt x="8382" y="225297"/>
                  <a:pt x="0" y="192151"/>
                  <a:pt x="0" y="153161"/>
                </a:cubicBezTo>
                <a:cubicBezTo>
                  <a:pt x="0" y="114300"/>
                  <a:pt x="8382" y="81153"/>
                  <a:pt x="25272" y="53594"/>
                </a:cubicBezTo>
                <a:cubicBezTo>
                  <a:pt x="42163" y="26161"/>
                  <a:pt x="66294" y="8254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5552" y="4747133"/>
            <a:ext cx="102108" cy="306323"/>
          </a:xfrm>
          <a:custGeom>
            <a:avLst/>
            <a:gdLst>
              <a:gd name="connsiteX0" fmla="*/ 4444 w 102108"/>
              <a:gd name="connsiteY0" fmla="*/ 0 h 306323"/>
              <a:gd name="connsiteX1" fmla="*/ 76834 w 102108"/>
              <a:gd name="connsiteY1" fmla="*/ 53594 h 306323"/>
              <a:gd name="connsiteX2" fmla="*/ 102107 w 102108"/>
              <a:gd name="connsiteY2" fmla="*/ 153161 h 306323"/>
              <a:gd name="connsiteX3" fmla="*/ 76961 w 102108"/>
              <a:gd name="connsiteY3" fmla="*/ 252729 h 306323"/>
              <a:gd name="connsiteX4" fmla="*/ 4444 w 102108"/>
              <a:gd name="connsiteY4" fmla="*/ 306323 h 306323"/>
              <a:gd name="connsiteX5" fmla="*/ 507 w 102108"/>
              <a:gd name="connsiteY5" fmla="*/ 293877 h 306323"/>
              <a:gd name="connsiteX6" fmla="*/ 56007 w 102108"/>
              <a:gd name="connsiteY6" fmla="*/ 244728 h 306323"/>
              <a:gd name="connsiteX7" fmla="*/ 74167 w 102108"/>
              <a:gd name="connsiteY7" fmla="*/ 151638 h 306323"/>
              <a:gd name="connsiteX8" fmla="*/ 56133 w 102108"/>
              <a:gd name="connsiteY8" fmla="*/ 60959 h 306323"/>
              <a:gd name="connsiteX9" fmla="*/ 0 w 102108"/>
              <a:gd name="connsiteY9" fmla="*/ 12445 h 306323"/>
              <a:gd name="connsiteX10" fmla="*/ 4444 w 102108"/>
              <a:gd name="connsiteY10" fmla="*/ 0 h 306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8" h="306323">
                <a:moveTo>
                  <a:pt x="4444" y="0"/>
                </a:moveTo>
                <a:cubicBezTo>
                  <a:pt x="35813" y="8254"/>
                  <a:pt x="59944" y="26161"/>
                  <a:pt x="76834" y="53594"/>
                </a:cubicBezTo>
                <a:cubicBezTo>
                  <a:pt x="93726" y="81152"/>
                  <a:pt x="102107" y="114300"/>
                  <a:pt x="102107" y="153161"/>
                </a:cubicBezTo>
                <a:cubicBezTo>
                  <a:pt x="102107" y="192151"/>
                  <a:pt x="93726" y="225297"/>
                  <a:pt x="76961" y="252729"/>
                </a:cubicBezTo>
                <a:cubicBezTo>
                  <a:pt x="60070" y="280161"/>
                  <a:pt x="35940" y="297941"/>
                  <a:pt x="4444" y="306323"/>
                </a:cubicBezTo>
                <a:lnTo>
                  <a:pt x="507" y="293877"/>
                </a:lnTo>
                <a:cubicBezTo>
                  <a:pt x="25400" y="285622"/>
                  <a:pt x="43941" y="269239"/>
                  <a:pt x="56007" y="244728"/>
                </a:cubicBezTo>
                <a:cubicBezTo>
                  <a:pt x="68071" y="220345"/>
                  <a:pt x="74167" y="189229"/>
                  <a:pt x="74167" y="151638"/>
                </a:cubicBezTo>
                <a:cubicBezTo>
                  <a:pt x="74167" y="115188"/>
                  <a:pt x="68071" y="84963"/>
                  <a:pt x="56133" y="60959"/>
                </a:cubicBezTo>
                <a:cubicBezTo>
                  <a:pt x="44069" y="36829"/>
                  <a:pt x="25400" y="20701"/>
                  <a:pt x="0" y="12445"/>
                </a:cubicBezTo>
                <a:lnTo>
                  <a:pt x="4444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1922" y="4747133"/>
            <a:ext cx="101980" cy="306323"/>
          </a:xfrm>
          <a:custGeom>
            <a:avLst/>
            <a:gdLst>
              <a:gd name="connsiteX0" fmla="*/ 97663 w 101980"/>
              <a:gd name="connsiteY0" fmla="*/ 0 h 306323"/>
              <a:gd name="connsiteX1" fmla="*/ 101980 w 101980"/>
              <a:gd name="connsiteY1" fmla="*/ 12445 h 306323"/>
              <a:gd name="connsiteX2" fmla="*/ 46101 w 101980"/>
              <a:gd name="connsiteY2" fmla="*/ 60959 h 306323"/>
              <a:gd name="connsiteX3" fmla="*/ 27940 w 101980"/>
              <a:gd name="connsiteY3" fmla="*/ 151638 h 306323"/>
              <a:gd name="connsiteX4" fmla="*/ 46101 w 101980"/>
              <a:gd name="connsiteY4" fmla="*/ 244728 h 306323"/>
              <a:gd name="connsiteX5" fmla="*/ 101600 w 101980"/>
              <a:gd name="connsiteY5" fmla="*/ 293877 h 306323"/>
              <a:gd name="connsiteX6" fmla="*/ 97663 w 101980"/>
              <a:gd name="connsiteY6" fmla="*/ 306323 h 306323"/>
              <a:gd name="connsiteX7" fmla="*/ 25146 w 101980"/>
              <a:gd name="connsiteY7" fmla="*/ 252729 h 306323"/>
              <a:gd name="connsiteX8" fmla="*/ 0 w 101980"/>
              <a:gd name="connsiteY8" fmla="*/ 153161 h 306323"/>
              <a:gd name="connsiteX9" fmla="*/ 25273 w 101980"/>
              <a:gd name="connsiteY9" fmla="*/ 53594 h 306323"/>
              <a:gd name="connsiteX10" fmla="*/ 97663 w 101980"/>
              <a:gd name="connsiteY10" fmla="*/ 0 h 306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3">
                <a:moveTo>
                  <a:pt x="97663" y="0"/>
                </a:moveTo>
                <a:lnTo>
                  <a:pt x="101980" y="12445"/>
                </a:lnTo>
                <a:cubicBezTo>
                  <a:pt x="76835" y="20701"/>
                  <a:pt x="58166" y="36829"/>
                  <a:pt x="46101" y="60959"/>
                </a:cubicBezTo>
                <a:cubicBezTo>
                  <a:pt x="34036" y="84963"/>
                  <a:pt x="27940" y="115188"/>
                  <a:pt x="27940" y="151638"/>
                </a:cubicBezTo>
                <a:cubicBezTo>
                  <a:pt x="27940" y="189229"/>
                  <a:pt x="34036" y="220345"/>
                  <a:pt x="46101" y="244728"/>
                </a:cubicBezTo>
                <a:cubicBezTo>
                  <a:pt x="58166" y="269239"/>
                  <a:pt x="76708" y="285622"/>
                  <a:pt x="101600" y="293877"/>
                </a:cubicBezTo>
                <a:lnTo>
                  <a:pt x="97663" y="306323"/>
                </a:lnTo>
                <a:cubicBezTo>
                  <a:pt x="66167" y="297941"/>
                  <a:pt x="41910" y="280161"/>
                  <a:pt x="25146" y="252729"/>
                </a:cubicBezTo>
                <a:cubicBezTo>
                  <a:pt x="8382" y="225297"/>
                  <a:pt x="0" y="192151"/>
                  <a:pt x="0" y="153161"/>
                </a:cubicBezTo>
                <a:cubicBezTo>
                  <a:pt x="0" y="114300"/>
                  <a:pt x="8382" y="81152"/>
                  <a:pt x="25273" y="53594"/>
                </a:cubicBezTo>
                <a:cubicBezTo>
                  <a:pt x="42164" y="26161"/>
                  <a:pt x="66294" y="8254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0034" y="4749419"/>
            <a:ext cx="24891" cy="300482"/>
          </a:xfrm>
          <a:custGeom>
            <a:avLst/>
            <a:gdLst>
              <a:gd name="connsiteX0" fmla="*/ 12446 w 24891"/>
              <a:gd name="connsiteY0" fmla="*/ 0 h 300482"/>
              <a:gd name="connsiteX1" fmla="*/ 12446 w 24891"/>
              <a:gd name="connsiteY1" fmla="*/ 300482 h 300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1" h="300482">
                <a:moveTo>
                  <a:pt x="12446" y="0"/>
                </a:moveTo>
                <a:lnTo>
                  <a:pt x="12446" y="300482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4738" y="4749419"/>
            <a:ext cx="24891" cy="300482"/>
          </a:xfrm>
          <a:custGeom>
            <a:avLst/>
            <a:gdLst>
              <a:gd name="connsiteX0" fmla="*/ 12445 w 24891"/>
              <a:gd name="connsiteY0" fmla="*/ 0 h 300482"/>
              <a:gd name="connsiteX1" fmla="*/ 12445 w 24891"/>
              <a:gd name="connsiteY1" fmla="*/ 300482 h 300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1" h="300482">
                <a:moveTo>
                  <a:pt x="12445" y="0"/>
                </a:moveTo>
                <a:lnTo>
                  <a:pt x="12445" y="300482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2768600"/>
            <a:ext cx="190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6096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Inverse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inverse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2946400"/>
            <a:ext cx="21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28956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2946400"/>
            <a:ext cx="241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2794000"/>
            <a:ext cx="1778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0" y="2794000"/>
            <a:ext cx="190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2679700"/>
            <a:ext cx="304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62300" y="2946400"/>
            <a:ext cx="241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2717800"/>
            <a:ext cx="8001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det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95800" y="2946400"/>
            <a:ext cx="132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𝑎𝑑𝑗(𝑨)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2717800"/>
            <a:ext cx="15113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det(𝑨)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2794000"/>
            <a:ext cx="4191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−𝑏</a:t>
            </a:r>
          </a:p>
          <a:p>
            <a:pPr>
              <a:lnSpc>
                <a:spcPts val="30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330700"/>
            <a:ext cx="62484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77800" algn="l"/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det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determinant: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0" algn="l"/>
              </a:tabLst>
            </a:pPr>
            <a:r>
              <a:rPr lang="en-US" altLang="zh-CN" dirty="0" smtClean="0"/>
              <a:t>		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det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𝑎𝑑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26670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Properties: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(𝑨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(𝑘𝑨)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𝑘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49922" y="2625725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053210 h 1053210"/>
              <a:gd name="connsiteX3" fmla="*/ 0 w 94360"/>
              <a:gd name="connsiteY3" fmla="*/ 1053210 h 1053210"/>
              <a:gd name="connsiteX4" fmla="*/ 0 w 94360"/>
              <a:gd name="connsiteY4" fmla="*/ 1036192 h 1053210"/>
              <a:gd name="connsiteX5" fmla="*/ 58673 w 94360"/>
              <a:gd name="connsiteY5" fmla="*/ 1036192 h 1053210"/>
              <a:gd name="connsiteX6" fmla="*/ 58673 w 94360"/>
              <a:gd name="connsiteY6" fmla="*/ 17017 h 1053210"/>
              <a:gd name="connsiteX7" fmla="*/ 0 w 94360"/>
              <a:gd name="connsiteY7" fmla="*/ 17017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1036192"/>
                </a:lnTo>
                <a:lnTo>
                  <a:pt x="58673" y="1036192"/>
                </a:lnTo>
                <a:lnTo>
                  <a:pt x="58673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6921" y="2625725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7017 h 1053210"/>
              <a:gd name="connsiteX3" fmla="*/ 35813 w 94360"/>
              <a:gd name="connsiteY3" fmla="*/ 17017 h 1053210"/>
              <a:gd name="connsiteX4" fmla="*/ 35813 w 94360"/>
              <a:gd name="connsiteY4" fmla="*/ 1036192 h 1053210"/>
              <a:gd name="connsiteX5" fmla="*/ 94360 w 94360"/>
              <a:gd name="connsiteY5" fmla="*/ 1036192 h 1053210"/>
              <a:gd name="connsiteX6" fmla="*/ 94360 w 94360"/>
              <a:gd name="connsiteY6" fmla="*/ 1053210 h 1053210"/>
              <a:gd name="connsiteX7" fmla="*/ 0 w 94360"/>
              <a:gd name="connsiteY7" fmla="*/ 1053210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7017"/>
                </a:lnTo>
                <a:lnTo>
                  <a:pt x="35813" y="17017"/>
                </a:lnTo>
                <a:lnTo>
                  <a:pt x="35813" y="1036192"/>
                </a:lnTo>
                <a:lnTo>
                  <a:pt x="94360" y="1036192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56931" y="2625725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053210 h 1053210"/>
              <a:gd name="connsiteX3" fmla="*/ 0 w 94360"/>
              <a:gd name="connsiteY3" fmla="*/ 1053210 h 1053210"/>
              <a:gd name="connsiteX4" fmla="*/ 0 w 94360"/>
              <a:gd name="connsiteY4" fmla="*/ 1036192 h 1053210"/>
              <a:gd name="connsiteX5" fmla="*/ 58673 w 94360"/>
              <a:gd name="connsiteY5" fmla="*/ 1036192 h 1053210"/>
              <a:gd name="connsiteX6" fmla="*/ 58673 w 94360"/>
              <a:gd name="connsiteY6" fmla="*/ 17017 h 1053210"/>
              <a:gd name="connsiteX7" fmla="*/ 0 w 94360"/>
              <a:gd name="connsiteY7" fmla="*/ 17017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1036192"/>
                </a:lnTo>
                <a:lnTo>
                  <a:pt x="58673" y="1036192"/>
                </a:lnTo>
                <a:lnTo>
                  <a:pt x="58673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50353" y="2625725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7017 h 1053210"/>
              <a:gd name="connsiteX3" fmla="*/ 35814 w 94360"/>
              <a:gd name="connsiteY3" fmla="*/ 17017 h 1053210"/>
              <a:gd name="connsiteX4" fmla="*/ 35814 w 94360"/>
              <a:gd name="connsiteY4" fmla="*/ 1036192 h 1053210"/>
              <a:gd name="connsiteX5" fmla="*/ 94360 w 94360"/>
              <a:gd name="connsiteY5" fmla="*/ 1036192 h 1053210"/>
              <a:gd name="connsiteX6" fmla="*/ 94360 w 94360"/>
              <a:gd name="connsiteY6" fmla="*/ 1053210 h 1053210"/>
              <a:gd name="connsiteX7" fmla="*/ 0 w 94360"/>
              <a:gd name="connsiteY7" fmla="*/ 1053210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7017"/>
                </a:lnTo>
                <a:lnTo>
                  <a:pt x="35814" y="17017"/>
                </a:lnTo>
                <a:lnTo>
                  <a:pt x="35814" y="1036192"/>
                </a:lnTo>
                <a:lnTo>
                  <a:pt x="94360" y="1036192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5289" y="4958841"/>
            <a:ext cx="4584700" cy="1212088"/>
          </a:xfrm>
          <a:custGeom>
            <a:avLst/>
            <a:gdLst>
              <a:gd name="connsiteX0" fmla="*/ 6350 w 4584700"/>
              <a:gd name="connsiteY0" fmla="*/ 1205738 h 1212088"/>
              <a:gd name="connsiteX1" fmla="*/ 4578350 w 4584700"/>
              <a:gd name="connsiteY1" fmla="*/ 1205738 h 1212088"/>
              <a:gd name="connsiteX2" fmla="*/ 4578350 w 4584700"/>
              <a:gd name="connsiteY2" fmla="*/ 6350 h 1212088"/>
              <a:gd name="connsiteX3" fmla="*/ 6350 w 4584700"/>
              <a:gd name="connsiteY3" fmla="*/ 6350 h 1212088"/>
              <a:gd name="connsiteX4" fmla="*/ 6350 w 4584700"/>
              <a:gd name="connsiteY4" fmla="*/ 1205738 h 1212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1212088">
                <a:moveTo>
                  <a:pt x="6350" y="1205738"/>
                </a:moveTo>
                <a:lnTo>
                  <a:pt x="4578350" y="1205738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12057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38200"/>
            <a:ext cx="7632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3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Cramer’s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2540000"/>
            <a:ext cx="2438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2𝑦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2959100"/>
            <a:ext cx="2628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3390900"/>
            <a:ext cx="2438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2984500"/>
            <a:ext cx="304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25781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2578100"/>
            <a:ext cx="736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2997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34163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3416300"/>
            <a:ext cx="736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0" y="25781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2984500"/>
            <a:ext cx="1955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0" y="34163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368800"/>
            <a:ext cx="56134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2319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4];</a:t>
            </a:r>
          </a:p>
          <a:p>
            <a:pPr>
              <a:lnSpc>
                <a:spcPts val="2800"/>
              </a:lnSpc>
              <a:tabLst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[2;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3];</a:t>
            </a:r>
          </a:p>
          <a:p>
            <a:pPr>
              <a:lnSpc>
                <a:spcPts val="2800"/>
              </a:lnSpc>
              <a:tabLst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inv(A)*b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2070100"/>
            <a:ext cx="3556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planes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3D: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57658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9751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975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57700" y="2120900"/>
            <a:ext cx="177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22600" y="64135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62103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59944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59944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61976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33600" y="64008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65913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2590800"/>
            <a:ext cx="50165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8100" algn="l"/>
                <a:tab pos="114300" algn="l"/>
                <a:tab pos="2819400" algn="l"/>
                <a:tab pos="36068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114300" algn="l"/>
                <a:tab pos="2819400" algn="l"/>
                <a:tab pos="3606800" algn="l"/>
              </a:tabLst>
            </a:pPr>
            <a:r>
              <a:rPr lang="en-US" altLang="zh-CN" dirty="0" smtClean="0"/>
              <a:t>	</a:t>
            </a: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114300" algn="l"/>
                <a:tab pos="2819400" algn="l"/>
                <a:tab pos="3606800" algn="l"/>
              </a:tabLst>
            </a:pPr>
            <a:r>
              <a:rPr lang="en-US" altLang="zh-CN" dirty="0" smtClean="0"/>
              <a:t>	</a:t>
            </a: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114300" algn="l"/>
                <a:tab pos="2819400" algn="l"/>
                <a:tab pos="3606800" algn="l"/>
              </a:tabLst>
            </a:pPr>
            <a:r>
              <a:rPr lang="en-US" altLang="zh-CN" dirty="0" smtClean="0"/>
              <a:t>		</a:t>
            </a: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114300" algn="l"/>
                <a:tab pos="2819400" algn="l"/>
                <a:tab pos="3606800" algn="l"/>
              </a:tabLst>
            </a:pP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114300" algn="l"/>
                <a:tab pos="2819400" algn="l"/>
                <a:tab pos="3606800" algn="l"/>
              </a:tabLst>
            </a:pP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-20</a:t>
            </a:r>
          </a:p>
          <a:p>
            <a:pPr>
              <a:lnSpc>
                <a:spcPts val="800"/>
              </a:lnSpc>
              <a:tabLst>
                <a:tab pos="38100" algn="l"/>
                <a:tab pos="114300" algn="l"/>
                <a:tab pos="2819400" algn="l"/>
                <a:tab pos="3606800" algn="l"/>
              </a:tabLst>
            </a:pPr>
            <a:r>
              <a:rPr lang="en-US" altLang="zh-CN" dirty="0" smtClean="0"/>
              <a:t>			</a:t>
            </a:r>
            <a:r>
              <a:rPr lang="en-US" altLang="zh-CN" sz="9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308600" y="2489200"/>
            <a:ext cx="299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linspace(0,6,100);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3314700"/>
            <a:ext cx="3543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52705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52705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65405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Equation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501900"/>
            <a:ext cx="29337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10541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2𝑦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300"/>
              </a:lnSpc>
              <a:tabLst>
                <a:tab pos="10541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0541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notation: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58100" y="56515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86800" y="56515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4737100"/>
            <a:ext cx="1638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32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800"/>
              </a:lnSpc>
              <a:tabLst>
                <a:tab pos="2032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032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2032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414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44831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2489200"/>
            <a:ext cx="25908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y1</a:t>
            </a:r>
            <a:r>
              <a:rPr lang="en-US" altLang="zh-CN" sz="14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3/2*x-5/2;</a:t>
            </a:r>
          </a:p>
          <a:p>
            <a:pPr>
              <a:lnSpc>
                <a:spcPts val="14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-1/4*x+11/4;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plot(x,y1,x,y2,</a:t>
            </a:r>
            <a:r>
              <a:rPr lang="en-US" altLang="zh-CN" sz="18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'LineWidth'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,2);</a:t>
            </a:r>
          </a:p>
          <a:p>
            <a:pPr>
              <a:lnSpc>
                <a:spcPts val="19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xlim([0,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6]);</a:t>
            </a:r>
          </a:p>
          <a:p>
            <a:pPr>
              <a:lnSpc>
                <a:spcPts val="21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ylim([0,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4826000"/>
            <a:ext cx="15240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  <a:tab pos="13335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−2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2700"/>
              </a:lnSpc>
              <a:tabLst>
                <a:tab pos="419100" algn="l"/>
                <a:tab pos="13335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19100" algn="l"/>
                <a:tab pos="1333500" algn="l"/>
              </a:tabLst>
            </a:pPr>
            <a:r>
              <a:rPr lang="en-US" altLang="zh-CN" dirty="0" smtClean="0"/>
              <a:t>	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042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62300" y="5054600"/>
            <a:ext cx="254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57600" y="4902200"/>
            <a:ext cx="3810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16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200"/>
              </a:lnSpc>
              <a:tabLst>
                <a:tab pos="101600" algn="l"/>
                <a:tab pos="1143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11</a:t>
            </a:r>
          </a:p>
          <a:p>
            <a:pPr>
              <a:lnSpc>
                <a:spcPts val="2500"/>
              </a:lnSpc>
              <a:tabLst>
                <a:tab pos="1016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5334" y="3455670"/>
            <a:ext cx="102361" cy="1517777"/>
          </a:xfrm>
          <a:custGeom>
            <a:avLst/>
            <a:gdLst>
              <a:gd name="connsiteX0" fmla="*/ 0 w 102361"/>
              <a:gd name="connsiteY0" fmla="*/ 0 h 1517777"/>
              <a:gd name="connsiteX1" fmla="*/ 102361 w 102361"/>
              <a:gd name="connsiteY1" fmla="*/ 0 h 1517777"/>
              <a:gd name="connsiteX2" fmla="*/ 102361 w 102361"/>
              <a:gd name="connsiteY2" fmla="*/ 1517776 h 1517777"/>
              <a:gd name="connsiteX3" fmla="*/ 0 w 102361"/>
              <a:gd name="connsiteY3" fmla="*/ 1517776 h 1517777"/>
              <a:gd name="connsiteX4" fmla="*/ 0 w 102361"/>
              <a:gd name="connsiteY4" fmla="*/ 1497964 h 1517777"/>
              <a:gd name="connsiteX5" fmla="*/ 64261 w 102361"/>
              <a:gd name="connsiteY5" fmla="*/ 1497964 h 1517777"/>
              <a:gd name="connsiteX6" fmla="*/ 64261 w 102361"/>
              <a:gd name="connsiteY6" fmla="*/ 19684 h 1517777"/>
              <a:gd name="connsiteX7" fmla="*/ 0 w 102361"/>
              <a:gd name="connsiteY7" fmla="*/ 19684 h 1517777"/>
              <a:gd name="connsiteX8" fmla="*/ 0 w 102361"/>
              <a:gd name="connsiteY8" fmla="*/ 0 h 1517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2361" h="1517777">
                <a:moveTo>
                  <a:pt x="0" y="0"/>
                </a:moveTo>
                <a:lnTo>
                  <a:pt x="102361" y="0"/>
                </a:lnTo>
                <a:lnTo>
                  <a:pt x="102361" y="1517776"/>
                </a:lnTo>
                <a:lnTo>
                  <a:pt x="0" y="1517776"/>
                </a:lnTo>
                <a:lnTo>
                  <a:pt x="0" y="1497964"/>
                </a:lnTo>
                <a:lnTo>
                  <a:pt x="64261" y="1497964"/>
                </a:lnTo>
                <a:lnTo>
                  <a:pt x="64261" y="19684"/>
                </a:lnTo>
                <a:lnTo>
                  <a:pt x="0" y="1968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3025" y="3455670"/>
            <a:ext cx="102361" cy="1517777"/>
          </a:xfrm>
          <a:custGeom>
            <a:avLst/>
            <a:gdLst>
              <a:gd name="connsiteX0" fmla="*/ 0 w 102361"/>
              <a:gd name="connsiteY0" fmla="*/ 0 h 1517777"/>
              <a:gd name="connsiteX1" fmla="*/ 102361 w 102361"/>
              <a:gd name="connsiteY1" fmla="*/ 0 h 1517777"/>
              <a:gd name="connsiteX2" fmla="*/ 102361 w 102361"/>
              <a:gd name="connsiteY2" fmla="*/ 19684 h 1517777"/>
              <a:gd name="connsiteX3" fmla="*/ 38227 w 102361"/>
              <a:gd name="connsiteY3" fmla="*/ 19684 h 1517777"/>
              <a:gd name="connsiteX4" fmla="*/ 38227 w 102361"/>
              <a:gd name="connsiteY4" fmla="*/ 1497964 h 1517777"/>
              <a:gd name="connsiteX5" fmla="*/ 102361 w 102361"/>
              <a:gd name="connsiteY5" fmla="*/ 1497964 h 1517777"/>
              <a:gd name="connsiteX6" fmla="*/ 102361 w 102361"/>
              <a:gd name="connsiteY6" fmla="*/ 1517776 h 1517777"/>
              <a:gd name="connsiteX7" fmla="*/ 0 w 102361"/>
              <a:gd name="connsiteY7" fmla="*/ 1517776 h 1517777"/>
              <a:gd name="connsiteX8" fmla="*/ 0 w 102361"/>
              <a:gd name="connsiteY8" fmla="*/ 0 h 1517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2361" h="1517777">
                <a:moveTo>
                  <a:pt x="0" y="0"/>
                </a:moveTo>
                <a:lnTo>
                  <a:pt x="102361" y="0"/>
                </a:lnTo>
                <a:lnTo>
                  <a:pt x="102361" y="19684"/>
                </a:lnTo>
                <a:lnTo>
                  <a:pt x="38227" y="19684"/>
                </a:lnTo>
                <a:lnTo>
                  <a:pt x="38227" y="1497964"/>
                </a:lnTo>
                <a:lnTo>
                  <a:pt x="102361" y="1497964"/>
                </a:lnTo>
                <a:lnTo>
                  <a:pt x="102361" y="1517776"/>
                </a:lnTo>
                <a:lnTo>
                  <a:pt x="0" y="151777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9217" y="5224017"/>
            <a:ext cx="5246116" cy="1335532"/>
          </a:xfrm>
          <a:custGeom>
            <a:avLst/>
            <a:gdLst>
              <a:gd name="connsiteX0" fmla="*/ 6350 w 5246116"/>
              <a:gd name="connsiteY0" fmla="*/ 1329182 h 1335532"/>
              <a:gd name="connsiteX1" fmla="*/ 5239766 w 5246116"/>
              <a:gd name="connsiteY1" fmla="*/ 1329182 h 1335532"/>
              <a:gd name="connsiteX2" fmla="*/ 5239766 w 5246116"/>
              <a:gd name="connsiteY2" fmla="*/ 6350 h 1335532"/>
              <a:gd name="connsiteX3" fmla="*/ 6350 w 5246116"/>
              <a:gd name="connsiteY3" fmla="*/ 6350 h 1335532"/>
              <a:gd name="connsiteX4" fmla="*/ 6350 w 5246116"/>
              <a:gd name="connsiteY4" fmla="*/ 1329182 h 1335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46116" h="1335532">
                <a:moveTo>
                  <a:pt x="6350" y="1329182"/>
                </a:moveTo>
                <a:lnTo>
                  <a:pt x="5239766" y="1329182"/>
                </a:lnTo>
                <a:lnTo>
                  <a:pt x="5239766" y="6350"/>
                </a:lnTo>
                <a:lnTo>
                  <a:pt x="6350" y="6350"/>
                </a:lnTo>
                <a:lnTo>
                  <a:pt x="6350" y="13291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698500"/>
            <a:ext cx="5270500" cy="165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36900" y="3873500"/>
            <a:ext cx="1041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53975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Singular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inverse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exist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3517900"/>
            <a:ext cx="1905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3517900"/>
            <a:ext cx="1905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3505200"/>
            <a:ext cx="1905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51500" y="3505200"/>
            <a:ext cx="1905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5321300"/>
            <a:ext cx="41148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096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8];</a:t>
            </a:r>
          </a:p>
          <a:p>
            <a:pPr>
              <a:lnSpc>
                <a:spcPts val="2300"/>
              </a:lnSpc>
              <a:tabLst>
                <a:tab pos="609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inv(A)</a:t>
            </a:r>
          </a:p>
          <a:p>
            <a:pPr>
              <a:lnSpc>
                <a:spcPts val="2300"/>
              </a:lnSpc>
              <a:tabLst>
                <a:tab pos="609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det(A)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23359" y="4626864"/>
            <a:ext cx="1021080" cy="22859"/>
          </a:xfrm>
          <a:custGeom>
            <a:avLst/>
            <a:gdLst>
              <a:gd name="connsiteX0" fmla="*/ 0 w 1021080"/>
              <a:gd name="connsiteY0" fmla="*/ 11429 h 22859"/>
              <a:gd name="connsiteX1" fmla="*/ 1021080 w 1021080"/>
              <a:gd name="connsiteY1" fmla="*/ 11429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21080" h="22859">
                <a:moveTo>
                  <a:pt x="0" y="11429"/>
                </a:moveTo>
                <a:lnTo>
                  <a:pt x="1021080" y="11429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1691" y="4711572"/>
            <a:ext cx="109601" cy="328929"/>
          </a:xfrm>
          <a:custGeom>
            <a:avLst/>
            <a:gdLst>
              <a:gd name="connsiteX0" fmla="*/ 4698 w 109601"/>
              <a:gd name="connsiteY0" fmla="*/ 0 h 328929"/>
              <a:gd name="connsiteX1" fmla="*/ 82423 w 109601"/>
              <a:gd name="connsiteY1" fmla="*/ 57658 h 328929"/>
              <a:gd name="connsiteX2" fmla="*/ 109601 w 109601"/>
              <a:gd name="connsiteY2" fmla="*/ 164592 h 328929"/>
              <a:gd name="connsiteX3" fmla="*/ 82550 w 109601"/>
              <a:gd name="connsiteY3" fmla="*/ 271526 h 328929"/>
              <a:gd name="connsiteX4" fmla="*/ 4698 w 109601"/>
              <a:gd name="connsiteY4" fmla="*/ 328930 h 328929"/>
              <a:gd name="connsiteX5" fmla="*/ 508 w 109601"/>
              <a:gd name="connsiteY5" fmla="*/ 315595 h 328929"/>
              <a:gd name="connsiteX6" fmla="*/ 60071 w 109601"/>
              <a:gd name="connsiteY6" fmla="*/ 262890 h 328929"/>
              <a:gd name="connsiteX7" fmla="*/ 79629 w 109601"/>
              <a:gd name="connsiteY7" fmla="*/ 162814 h 328929"/>
              <a:gd name="connsiteX8" fmla="*/ 60198 w 109601"/>
              <a:gd name="connsiteY8" fmla="*/ 65532 h 328929"/>
              <a:gd name="connsiteX9" fmla="*/ 0 w 109601"/>
              <a:gd name="connsiteY9" fmla="*/ 13335 h 328929"/>
              <a:gd name="connsiteX10" fmla="*/ 4698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4698" y="0"/>
                </a:moveTo>
                <a:cubicBezTo>
                  <a:pt x="38480" y="8890"/>
                  <a:pt x="64389" y="28194"/>
                  <a:pt x="82423" y="57658"/>
                </a:cubicBezTo>
                <a:cubicBezTo>
                  <a:pt x="100457" y="87248"/>
                  <a:pt x="109601" y="122809"/>
                  <a:pt x="109601" y="164592"/>
                </a:cubicBezTo>
                <a:cubicBezTo>
                  <a:pt x="109601" y="206375"/>
                  <a:pt x="100584" y="242061"/>
                  <a:pt x="82550" y="271526"/>
                </a:cubicBezTo>
                <a:cubicBezTo>
                  <a:pt x="64516" y="300863"/>
                  <a:pt x="38480" y="320040"/>
                  <a:pt x="4698" y="328930"/>
                </a:cubicBezTo>
                <a:lnTo>
                  <a:pt x="508" y="315595"/>
                </a:lnTo>
                <a:cubicBezTo>
                  <a:pt x="27178" y="306705"/>
                  <a:pt x="47117" y="289179"/>
                  <a:pt x="60071" y="262890"/>
                </a:cubicBezTo>
                <a:cubicBezTo>
                  <a:pt x="73025" y="236601"/>
                  <a:pt x="79629" y="203327"/>
                  <a:pt x="79629" y="162814"/>
                </a:cubicBezTo>
                <a:cubicBezTo>
                  <a:pt x="79629" y="123825"/>
                  <a:pt x="73152" y="91313"/>
                  <a:pt x="60198" y="65532"/>
                </a:cubicBezTo>
                <a:cubicBezTo>
                  <a:pt x="47244" y="39623"/>
                  <a:pt x="27178" y="22225"/>
                  <a:pt x="0" y="13335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3805" y="4711572"/>
            <a:ext cx="109601" cy="328929"/>
          </a:xfrm>
          <a:custGeom>
            <a:avLst/>
            <a:gdLst>
              <a:gd name="connsiteX0" fmla="*/ 104902 w 109601"/>
              <a:gd name="connsiteY0" fmla="*/ 0 h 328929"/>
              <a:gd name="connsiteX1" fmla="*/ 109601 w 109601"/>
              <a:gd name="connsiteY1" fmla="*/ 13335 h 328929"/>
              <a:gd name="connsiteX2" fmla="*/ 49529 w 109601"/>
              <a:gd name="connsiteY2" fmla="*/ 65532 h 328929"/>
              <a:gd name="connsiteX3" fmla="*/ 29972 w 109601"/>
              <a:gd name="connsiteY3" fmla="*/ 162814 h 328929"/>
              <a:gd name="connsiteX4" fmla="*/ 49529 w 109601"/>
              <a:gd name="connsiteY4" fmla="*/ 262890 h 328929"/>
              <a:gd name="connsiteX5" fmla="*/ 108965 w 109601"/>
              <a:gd name="connsiteY5" fmla="*/ 315595 h 328929"/>
              <a:gd name="connsiteX6" fmla="*/ 104902 w 109601"/>
              <a:gd name="connsiteY6" fmla="*/ 328930 h 328929"/>
              <a:gd name="connsiteX7" fmla="*/ 27051 w 109601"/>
              <a:gd name="connsiteY7" fmla="*/ 271526 h 328929"/>
              <a:gd name="connsiteX8" fmla="*/ 0 w 109601"/>
              <a:gd name="connsiteY8" fmla="*/ 164592 h 328929"/>
              <a:gd name="connsiteX9" fmla="*/ 27051 w 109601"/>
              <a:gd name="connsiteY9" fmla="*/ 57658 h 328929"/>
              <a:gd name="connsiteX10" fmla="*/ 104902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104902" y="0"/>
                </a:moveTo>
                <a:lnTo>
                  <a:pt x="109601" y="13335"/>
                </a:lnTo>
                <a:cubicBezTo>
                  <a:pt x="82550" y="22225"/>
                  <a:pt x="62484" y="39623"/>
                  <a:pt x="49529" y="65532"/>
                </a:cubicBezTo>
                <a:cubicBezTo>
                  <a:pt x="36448" y="91313"/>
                  <a:pt x="29972" y="123825"/>
                  <a:pt x="29972" y="162814"/>
                </a:cubicBezTo>
                <a:cubicBezTo>
                  <a:pt x="29972" y="203327"/>
                  <a:pt x="36448" y="236601"/>
                  <a:pt x="49529" y="262890"/>
                </a:cubicBezTo>
                <a:cubicBezTo>
                  <a:pt x="62484" y="289179"/>
                  <a:pt x="82296" y="306705"/>
                  <a:pt x="108965" y="315595"/>
                </a:cubicBezTo>
                <a:lnTo>
                  <a:pt x="104902" y="328930"/>
                </a:lnTo>
                <a:cubicBezTo>
                  <a:pt x="70992" y="320040"/>
                  <a:pt x="45084" y="300863"/>
                  <a:pt x="27051" y="271526"/>
                </a:cubicBezTo>
                <a:cubicBezTo>
                  <a:pt x="9016" y="242061"/>
                  <a:pt x="0" y="206375"/>
                  <a:pt x="0" y="164592"/>
                </a:cubicBezTo>
                <a:cubicBezTo>
                  <a:pt x="0" y="122809"/>
                  <a:pt x="9016" y="87248"/>
                  <a:pt x="27051" y="57658"/>
                </a:cubicBezTo>
                <a:cubicBezTo>
                  <a:pt x="45211" y="28194"/>
                  <a:pt x="71120" y="8890"/>
                  <a:pt x="10490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79629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Cramer’s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determinant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singular,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det(A)=0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determinant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zero,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det(A)~0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59100" y="4419600"/>
            <a:ext cx="571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57600" y="4470400"/>
            <a:ext cx="254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4216400"/>
            <a:ext cx="8636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191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det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4470400"/>
            <a:ext cx="106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𝑎𝑑𝑗(𝑨)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6925" y="1700783"/>
            <a:ext cx="966088" cy="350520"/>
          </a:xfrm>
          <a:custGeom>
            <a:avLst/>
            <a:gdLst>
              <a:gd name="connsiteX0" fmla="*/ 0 w 966088"/>
              <a:gd name="connsiteY0" fmla="*/ 350520 h 350520"/>
              <a:gd name="connsiteX1" fmla="*/ 966088 w 966088"/>
              <a:gd name="connsiteY1" fmla="*/ 350520 h 350520"/>
              <a:gd name="connsiteX2" fmla="*/ 966088 w 966088"/>
              <a:gd name="connsiteY2" fmla="*/ 0 h 350520"/>
              <a:gd name="connsiteX3" fmla="*/ 0 w 966088"/>
              <a:gd name="connsiteY3" fmla="*/ 0 h 350520"/>
              <a:gd name="connsiteX4" fmla="*/ 0 w 966088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088" h="350520">
                <a:moveTo>
                  <a:pt x="0" y="350520"/>
                </a:moveTo>
                <a:lnTo>
                  <a:pt x="966088" y="350520"/>
                </a:lnTo>
                <a:lnTo>
                  <a:pt x="966088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12976" y="1700783"/>
            <a:ext cx="3003042" cy="350520"/>
          </a:xfrm>
          <a:custGeom>
            <a:avLst/>
            <a:gdLst>
              <a:gd name="connsiteX0" fmla="*/ 0 w 3003042"/>
              <a:gd name="connsiteY0" fmla="*/ 350520 h 350520"/>
              <a:gd name="connsiteX1" fmla="*/ 3003041 w 3003042"/>
              <a:gd name="connsiteY1" fmla="*/ 350520 h 350520"/>
              <a:gd name="connsiteX2" fmla="*/ 3003041 w 3003042"/>
              <a:gd name="connsiteY2" fmla="*/ 0 h 350520"/>
              <a:gd name="connsiteX3" fmla="*/ 0 w 3003042"/>
              <a:gd name="connsiteY3" fmla="*/ 0 h 350520"/>
              <a:gd name="connsiteX4" fmla="*/ 0 w 3003042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3042" h="350520">
                <a:moveTo>
                  <a:pt x="0" y="350520"/>
                </a:moveTo>
                <a:lnTo>
                  <a:pt x="3003041" y="350520"/>
                </a:lnTo>
                <a:lnTo>
                  <a:pt x="3003041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0575" y="1694433"/>
            <a:ext cx="3981793" cy="25400"/>
          </a:xfrm>
          <a:custGeom>
            <a:avLst/>
            <a:gdLst>
              <a:gd name="connsiteX0" fmla="*/ 6350 w 3981793"/>
              <a:gd name="connsiteY0" fmla="*/ 6350 h 25400"/>
              <a:gd name="connsiteX1" fmla="*/ 3975442 w 398179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1793" h="25400">
                <a:moveTo>
                  <a:pt x="6350" y="6350"/>
                </a:moveTo>
                <a:lnTo>
                  <a:pt x="3975442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0575" y="2395473"/>
            <a:ext cx="3981793" cy="25400"/>
          </a:xfrm>
          <a:custGeom>
            <a:avLst/>
            <a:gdLst>
              <a:gd name="connsiteX0" fmla="*/ 6350 w 3981793"/>
              <a:gd name="connsiteY0" fmla="*/ 6350 h 25400"/>
              <a:gd name="connsiteX1" fmla="*/ 3975442 w 398179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1793" h="25400">
                <a:moveTo>
                  <a:pt x="6350" y="6350"/>
                </a:moveTo>
                <a:lnTo>
                  <a:pt x="3975442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0369" y="1994916"/>
            <a:ext cx="609561" cy="10667"/>
          </a:xfrm>
          <a:custGeom>
            <a:avLst/>
            <a:gdLst>
              <a:gd name="connsiteX0" fmla="*/ 0 w 609561"/>
              <a:gd name="connsiteY0" fmla="*/ 0 h 10667"/>
              <a:gd name="connsiteX1" fmla="*/ 203200 w 609561"/>
              <a:gd name="connsiteY1" fmla="*/ 0 h 10667"/>
              <a:gd name="connsiteX2" fmla="*/ 406361 w 609561"/>
              <a:gd name="connsiteY2" fmla="*/ 0 h 10667"/>
              <a:gd name="connsiteX3" fmla="*/ 609561 w 609561"/>
              <a:gd name="connsiteY3" fmla="*/ 0 h 10667"/>
              <a:gd name="connsiteX4" fmla="*/ 609561 w 609561"/>
              <a:gd name="connsiteY4" fmla="*/ 10667 h 10667"/>
              <a:gd name="connsiteX5" fmla="*/ 406361 w 609561"/>
              <a:gd name="connsiteY5" fmla="*/ 10667 h 10667"/>
              <a:gd name="connsiteX6" fmla="*/ 203200 w 609561"/>
              <a:gd name="connsiteY6" fmla="*/ 10667 h 10667"/>
              <a:gd name="connsiteX7" fmla="*/ 0 w 609561"/>
              <a:gd name="connsiteY7" fmla="*/ 10667 h 10667"/>
              <a:gd name="connsiteX8" fmla="*/ 0 w 609561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09561" h="10667">
                <a:moveTo>
                  <a:pt x="0" y="0"/>
                </a:moveTo>
                <a:lnTo>
                  <a:pt x="203200" y="0"/>
                </a:lnTo>
                <a:lnTo>
                  <a:pt x="406361" y="0"/>
                </a:lnTo>
                <a:lnTo>
                  <a:pt x="609561" y="0"/>
                </a:lnTo>
                <a:lnTo>
                  <a:pt x="609561" y="10667"/>
                </a:lnTo>
                <a:lnTo>
                  <a:pt x="406361" y="10667"/>
                </a:lnTo>
                <a:lnTo>
                  <a:pt x="2032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0369" y="2345435"/>
            <a:ext cx="609561" cy="10668"/>
          </a:xfrm>
          <a:custGeom>
            <a:avLst/>
            <a:gdLst>
              <a:gd name="connsiteX0" fmla="*/ 0 w 609561"/>
              <a:gd name="connsiteY0" fmla="*/ 0 h 10668"/>
              <a:gd name="connsiteX1" fmla="*/ 203200 w 609561"/>
              <a:gd name="connsiteY1" fmla="*/ 0 h 10668"/>
              <a:gd name="connsiteX2" fmla="*/ 406361 w 609561"/>
              <a:gd name="connsiteY2" fmla="*/ 0 h 10668"/>
              <a:gd name="connsiteX3" fmla="*/ 609561 w 609561"/>
              <a:gd name="connsiteY3" fmla="*/ 0 h 10668"/>
              <a:gd name="connsiteX4" fmla="*/ 609561 w 609561"/>
              <a:gd name="connsiteY4" fmla="*/ 10668 h 10668"/>
              <a:gd name="connsiteX5" fmla="*/ 406361 w 609561"/>
              <a:gd name="connsiteY5" fmla="*/ 10668 h 10668"/>
              <a:gd name="connsiteX6" fmla="*/ 203200 w 609561"/>
              <a:gd name="connsiteY6" fmla="*/ 10668 h 10668"/>
              <a:gd name="connsiteX7" fmla="*/ 0 w 609561"/>
              <a:gd name="connsiteY7" fmla="*/ 10668 h 10668"/>
              <a:gd name="connsiteX8" fmla="*/ 0 w 609561"/>
              <a:gd name="connsiteY8" fmla="*/ 0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09561" h="10668">
                <a:moveTo>
                  <a:pt x="0" y="0"/>
                </a:moveTo>
                <a:lnTo>
                  <a:pt x="203200" y="0"/>
                </a:lnTo>
                <a:lnTo>
                  <a:pt x="406361" y="0"/>
                </a:lnTo>
                <a:lnTo>
                  <a:pt x="609561" y="0"/>
                </a:lnTo>
                <a:lnTo>
                  <a:pt x="609561" y="10668"/>
                </a:lnTo>
                <a:lnTo>
                  <a:pt x="406361" y="10668"/>
                </a:lnTo>
                <a:lnTo>
                  <a:pt x="203200" y="10668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35800" y="1966467"/>
            <a:ext cx="67691" cy="754888"/>
          </a:xfrm>
          <a:custGeom>
            <a:avLst/>
            <a:gdLst>
              <a:gd name="connsiteX0" fmla="*/ 0 w 67691"/>
              <a:gd name="connsiteY0" fmla="*/ 0 h 754888"/>
              <a:gd name="connsiteX1" fmla="*/ 67691 w 67691"/>
              <a:gd name="connsiteY1" fmla="*/ 0 h 754888"/>
              <a:gd name="connsiteX2" fmla="*/ 67691 w 67691"/>
              <a:gd name="connsiteY2" fmla="*/ 754888 h 754888"/>
              <a:gd name="connsiteX3" fmla="*/ 0 w 67691"/>
              <a:gd name="connsiteY3" fmla="*/ 754888 h 754888"/>
              <a:gd name="connsiteX4" fmla="*/ 0 w 67691"/>
              <a:gd name="connsiteY4" fmla="*/ 742696 h 754888"/>
              <a:gd name="connsiteX5" fmla="*/ 42036 w 67691"/>
              <a:gd name="connsiteY5" fmla="*/ 742696 h 754888"/>
              <a:gd name="connsiteX6" fmla="*/ 42036 w 67691"/>
              <a:gd name="connsiteY6" fmla="*/ 12192 h 754888"/>
              <a:gd name="connsiteX7" fmla="*/ 0 w 67691"/>
              <a:gd name="connsiteY7" fmla="*/ 12192 h 754888"/>
              <a:gd name="connsiteX8" fmla="*/ 0 w 67691"/>
              <a:gd name="connsiteY8" fmla="*/ 0 h 754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691" h="754888">
                <a:moveTo>
                  <a:pt x="0" y="0"/>
                </a:moveTo>
                <a:lnTo>
                  <a:pt x="67691" y="0"/>
                </a:lnTo>
                <a:lnTo>
                  <a:pt x="67691" y="754888"/>
                </a:lnTo>
                <a:lnTo>
                  <a:pt x="0" y="754888"/>
                </a:lnTo>
                <a:lnTo>
                  <a:pt x="0" y="742696"/>
                </a:lnTo>
                <a:lnTo>
                  <a:pt x="42036" y="742696"/>
                </a:lnTo>
                <a:lnTo>
                  <a:pt x="42036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6516" y="1966467"/>
            <a:ext cx="67691" cy="754888"/>
          </a:xfrm>
          <a:custGeom>
            <a:avLst/>
            <a:gdLst>
              <a:gd name="connsiteX0" fmla="*/ 0 w 67691"/>
              <a:gd name="connsiteY0" fmla="*/ 0 h 754888"/>
              <a:gd name="connsiteX1" fmla="*/ 67691 w 67691"/>
              <a:gd name="connsiteY1" fmla="*/ 0 h 754888"/>
              <a:gd name="connsiteX2" fmla="*/ 67691 w 67691"/>
              <a:gd name="connsiteY2" fmla="*/ 12192 h 754888"/>
              <a:gd name="connsiteX3" fmla="*/ 25654 w 67691"/>
              <a:gd name="connsiteY3" fmla="*/ 12192 h 754888"/>
              <a:gd name="connsiteX4" fmla="*/ 25654 w 67691"/>
              <a:gd name="connsiteY4" fmla="*/ 742696 h 754888"/>
              <a:gd name="connsiteX5" fmla="*/ 67691 w 67691"/>
              <a:gd name="connsiteY5" fmla="*/ 742696 h 754888"/>
              <a:gd name="connsiteX6" fmla="*/ 67691 w 67691"/>
              <a:gd name="connsiteY6" fmla="*/ 754888 h 754888"/>
              <a:gd name="connsiteX7" fmla="*/ 0 w 67691"/>
              <a:gd name="connsiteY7" fmla="*/ 754888 h 754888"/>
              <a:gd name="connsiteX8" fmla="*/ 0 w 67691"/>
              <a:gd name="connsiteY8" fmla="*/ 0 h 754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691" h="754888">
                <a:moveTo>
                  <a:pt x="0" y="0"/>
                </a:moveTo>
                <a:lnTo>
                  <a:pt x="67691" y="0"/>
                </a:lnTo>
                <a:lnTo>
                  <a:pt x="67691" y="12192"/>
                </a:lnTo>
                <a:lnTo>
                  <a:pt x="25654" y="12192"/>
                </a:lnTo>
                <a:lnTo>
                  <a:pt x="25654" y="742696"/>
                </a:lnTo>
                <a:lnTo>
                  <a:pt x="67691" y="742696"/>
                </a:lnTo>
                <a:lnTo>
                  <a:pt x="67691" y="754888"/>
                </a:lnTo>
                <a:lnTo>
                  <a:pt x="0" y="75488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37589" y="5882385"/>
            <a:ext cx="7068819" cy="721359"/>
          </a:xfrm>
          <a:custGeom>
            <a:avLst/>
            <a:gdLst>
              <a:gd name="connsiteX0" fmla="*/ 6350 w 7068819"/>
              <a:gd name="connsiteY0" fmla="*/ 715009 h 721359"/>
              <a:gd name="connsiteX1" fmla="*/ 7062469 w 7068819"/>
              <a:gd name="connsiteY1" fmla="*/ 715009 h 721359"/>
              <a:gd name="connsiteX2" fmla="*/ 7062469 w 7068819"/>
              <a:gd name="connsiteY2" fmla="*/ 6350 h 721359"/>
              <a:gd name="connsiteX3" fmla="*/ 6350 w 7068819"/>
              <a:gd name="connsiteY3" fmla="*/ 6350 h 721359"/>
              <a:gd name="connsiteX4" fmla="*/ 6350 w 7068819"/>
              <a:gd name="connsiteY4" fmla="*/ 715009 h 721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68819" h="721359">
                <a:moveTo>
                  <a:pt x="6350" y="715009"/>
                </a:moveTo>
                <a:lnTo>
                  <a:pt x="7062469" y="715009"/>
                </a:lnTo>
                <a:lnTo>
                  <a:pt x="7062469" y="6350"/>
                </a:lnTo>
                <a:lnTo>
                  <a:pt x="6350" y="6350"/>
                </a:lnTo>
                <a:lnTo>
                  <a:pt x="6350" y="7150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91042" y="1966467"/>
            <a:ext cx="67691" cy="754888"/>
          </a:xfrm>
          <a:custGeom>
            <a:avLst/>
            <a:gdLst>
              <a:gd name="connsiteX0" fmla="*/ 0 w 67691"/>
              <a:gd name="connsiteY0" fmla="*/ 0 h 754888"/>
              <a:gd name="connsiteX1" fmla="*/ 67690 w 67691"/>
              <a:gd name="connsiteY1" fmla="*/ 0 h 754888"/>
              <a:gd name="connsiteX2" fmla="*/ 67690 w 67691"/>
              <a:gd name="connsiteY2" fmla="*/ 754888 h 754888"/>
              <a:gd name="connsiteX3" fmla="*/ 0 w 67691"/>
              <a:gd name="connsiteY3" fmla="*/ 754888 h 754888"/>
              <a:gd name="connsiteX4" fmla="*/ 0 w 67691"/>
              <a:gd name="connsiteY4" fmla="*/ 742696 h 754888"/>
              <a:gd name="connsiteX5" fmla="*/ 42036 w 67691"/>
              <a:gd name="connsiteY5" fmla="*/ 742696 h 754888"/>
              <a:gd name="connsiteX6" fmla="*/ 42036 w 67691"/>
              <a:gd name="connsiteY6" fmla="*/ 12192 h 754888"/>
              <a:gd name="connsiteX7" fmla="*/ 0 w 67691"/>
              <a:gd name="connsiteY7" fmla="*/ 12192 h 754888"/>
              <a:gd name="connsiteX8" fmla="*/ 0 w 67691"/>
              <a:gd name="connsiteY8" fmla="*/ 0 h 754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691" h="754888">
                <a:moveTo>
                  <a:pt x="0" y="0"/>
                </a:moveTo>
                <a:lnTo>
                  <a:pt x="67690" y="0"/>
                </a:lnTo>
                <a:lnTo>
                  <a:pt x="67690" y="754888"/>
                </a:lnTo>
                <a:lnTo>
                  <a:pt x="0" y="754888"/>
                </a:lnTo>
                <a:lnTo>
                  <a:pt x="0" y="742696"/>
                </a:lnTo>
                <a:lnTo>
                  <a:pt x="42036" y="742696"/>
                </a:lnTo>
                <a:lnTo>
                  <a:pt x="42036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80503" y="1966467"/>
            <a:ext cx="67691" cy="754888"/>
          </a:xfrm>
          <a:custGeom>
            <a:avLst/>
            <a:gdLst>
              <a:gd name="connsiteX0" fmla="*/ 0 w 67691"/>
              <a:gd name="connsiteY0" fmla="*/ 0 h 754888"/>
              <a:gd name="connsiteX1" fmla="*/ 67690 w 67691"/>
              <a:gd name="connsiteY1" fmla="*/ 0 h 754888"/>
              <a:gd name="connsiteX2" fmla="*/ 67690 w 67691"/>
              <a:gd name="connsiteY2" fmla="*/ 12192 h 754888"/>
              <a:gd name="connsiteX3" fmla="*/ 25653 w 67691"/>
              <a:gd name="connsiteY3" fmla="*/ 12192 h 754888"/>
              <a:gd name="connsiteX4" fmla="*/ 25653 w 67691"/>
              <a:gd name="connsiteY4" fmla="*/ 742696 h 754888"/>
              <a:gd name="connsiteX5" fmla="*/ 67690 w 67691"/>
              <a:gd name="connsiteY5" fmla="*/ 742696 h 754888"/>
              <a:gd name="connsiteX6" fmla="*/ 67690 w 67691"/>
              <a:gd name="connsiteY6" fmla="*/ 754888 h 754888"/>
              <a:gd name="connsiteX7" fmla="*/ 0 w 67691"/>
              <a:gd name="connsiteY7" fmla="*/ 754888 h 754888"/>
              <a:gd name="connsiteX8" fmla="*/ 0 w 67691"/>
              <a:gd name="connsiteY8" fmla="*/ 0 h 754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691" h="754888">
                <a:moveTo>
                  <a:pt x="0" y="0"/>
                </a:moveTo>
                <a:lnTo>
                  <a:pt x="67690" y="0"/>
                </a:lnTo>
                <a:lnTo>
                  <a:pt x="67690" y="12192"/>
                </a:lnTo>
                <a:lnTo>
                  <a:pt x="25653" y="12192"/>
                </a:lnTo>
                <a:lnTo>
                  <a:pt x="25653" y="742696"/>
                </a:lnTo>
                <a:lnTo>
                  <a:pt x="67690" y="742696"/>
                </a:lnTo>
                <a:lnTo>
                  <a:pt x="67690" y="754888"/>
                </a:lnTo>
                <a:lnTo>
                  <a:pt x="0" y="75488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7721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1739900"/>
            <a:ext cx="6096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cond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rank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1790700"/>
            <a:ext cx="27051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1701800"/>
            <a:ext cx="11430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  <a:p>
            <a:pPr>
              <a:lnSpc>
                <a:spcPts val="2100"/>
              </a:lnSpc>
              <a:tabLst>
                <a:tab pos="558800" algn="l"/>
                <a:tab pos="711200" algn="l"/>
              </a:tabLst>
            </a:pPr>
            <a:r>
              <a:rPr lang="en-US" altLang="zh-CN" sz="20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2300"/>
              </a:lnSpc>
              <a:tabLst>
                <a:tab pos="558800" algn="l"/>
                <a:tab pos="7112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4.0001</a:t>
            </a:r>
          </a:p>
          <a:p>
            <a:pPr>
              <a:lnSpc>
                <a:spcPts val="2300"/>
              </a:lnSpc>
              <a:tabLst>
                <a:tab pos="558800" algn="l"/>
                <a:tab pos="7112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  <a:p>
            <a:pPr>
              <a:lnSpc>
                <a:spcPts val="0"/>
              </a:lnSpc>
              <a:tabLst>
                <a:tab pos="5588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1955800"/>
            <a:ext cx="139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959100"/>
            <a:ext cx="7734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“small”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670300"/>
            <a:ext cx="444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𝛿𝑨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3949700"/>
            <a:ext cx="571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76200" algn="l"/>
              </a:tabLst>
            </a:pPr>
            <a:r>
              <a:rPr lang="en-US" altLang="zh-CN" sz="2400" u="sng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</a:t>
            </a:r>
            <a:r>
              <a:rPr lang="en-US" altLang="zh-CN" sz="24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𝛿𝒙</a:t>
            </a:r>
            <a:r>
              <a:rPr lang="en-US" altLang="zh-CN" sz="2400" u="sng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</a:t>
            </a:r>
          </a:p>
          <a:p>
            <a:pPr>
              <a:lnSpc>
                <a:spcPts val="3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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  <a:r>
              <a:rPr lang="en-US" altLang="zh-CN" sz="2400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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38600" y="4229100"/>
            <a:ext cx="939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𝜅(𝑨)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3949700"/>
            <a:ext cx="5969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76200" algn="l"/>
              </a:tabLst>
            </a:pPr>
            <a:r>
              <a:rPr lang="en-US" altLang="zh-CN" sz="2400" u="sng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</a:t>
            </a:r>
            <a:r>
              <a:rPr lang="en-US" altLang="zh-CN" sz="24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𝛿𝑨</a:t>
            </a:r>
            <a:r>
              <a:rPr lang="en-US" altLang="zh-CN" sz="2400" u="sng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</a:t>
            </a:r>
          </a:p>
          <a:p>
            <a:pPr>
              <a:lnSpc>
                <a:spcPts val="3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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400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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4229100"/>
            <a:ext cx="5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838700"/>
            <a:ext cx="6794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𝜅(𝑨)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</a:p>
          <a:p>
            <a:pPr>
              <a:lnSpc>
                <a:spcPts val="3200"/>
              </a:lnSpc>
              <a:tabLst>
                <a:tab pos="1651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𝜅(𝑨)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well-conditioned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5956300"/>
            <a:ext cx="4876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4.0001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5956300"/>
            <a:ext cx="1066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cond(A)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6261100"/>
            <a:ext cx="4114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6261100"/>
            <a:ext cx="1066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cond(B)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1701800"/>
            <a:ext cx="685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𝑩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N" sz="20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2300"/>
              </a:lnSpc>
              <a:tabLst>
                <a:tab pos="2413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2300"/>
              </a:lnSpc>
              <a:tabLst>
                <a:tab pos="2413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45500" y="1955800"/>
            <a:ext cx="139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3025" y="5146040"/>
            <a:ext cx="1475104" cy="112521"/>
          </a:xfrm>
          <a:custGeom>
            <a:avLst/>
            <a:gdLst>
              <a:gd name="connsiteX0" fmla="*/ 12700 w 1475104"/>
              <a:gd name="connsiteY0" fmla="*/ 0 h 112521"/>
              <a:gd name="connsiteX1" fmla="*/ 69977 w 1475104"/>
              <a:gd name="connsiteY1" fmla="*/ 37464 h 112521"/>
              <a:gd name="connsiteX2" fmla="*/ 217677 w 1475104"/>
              <a:gd name="connsiteY2" fmla="*/ 51307 h 112521"/>
              <a:gd name="connsiteX3" fmla="*/ 263652 w 1475104"/>
              <a:gd name="connsiteY3" fmla="*/ 51307 h 112521"/>
              <a:gd name="connsiteX4" fmla="*/ 297052 w 1475104"/>
              <a:gd name="connsiteY4" fmla="*/ 51307 h 112521"/>
              <a:gd name="connsiteX5" fmla="*/ 348995 w 1475104"/>
              <a:gd name="connsiteY5" fmla="*/ 51307 h 112521"/>
              <a:gd name="connsiteX6" fmla="*/ 523748 w 1475104"/>
              <a:gd name="connsiteY6" fmla="*/ 51307 h 112521"/>
              <a:gd name="connsiteX7" fmla="*/ 574548 w 1475104"/>
              <a:gd name="connsiteY7" fmla="*/ 51307 h 112521"/>
              <a:gd name="connsiteX8" fmla="*/ 609092 w 1475104"/>
              <a:gd name="connsiteY8" fmla="*/ 51307 h 112521"/>
              <a:gd name="connsiteX9" fmla="*/ 687958 w 1475104"/>
              <a:gd name="connsiteY9" fmla="*/ 51307 h 112521"/>
              <a:gd name="connsiteX10" fmla="*/ 710310 w 1475104"/>
              <a:gd name="connsiteY10" fmla="*/ 54355 h 112521"/>
              <a:gd name="connsiteX11" fmla="*/ 725932 w 1475104"/>
              <a:gd name="connsiteY11" fmla="*/ 65277 h 112521"/>
              <a:gd name="connsiteX12" fmla="*/ 737235 w 1475104"/>
              <a:gd name="connsiteY12" fmla="*/ 81533 h 112521"/>
              <a:gd name="connsiteX13" fmla="*/ 740029 w 1475104"/>
              <a:gd name="connsiteY13" fmla="*/ 81533 h 112521"/>
              <a:gd name="connsiteX14" fmla="*/ 750697 w 1475104"/>
              <a:gd name="connsiteY14" fmla="*/ 65277 h 112521"/>
              <a:gd name="connsiteX15" fmla="*/ 766572 w 1475104"/>
              <a:gd name="connsiteY15" fmla="*/ 54228 h 112521"/>
              <a:gd name="connsiteX16" fmla="*/ 788670 w 1475104"/>
              <a:gd name="connsiteY16" fmla="*/ 51307 h 112521"/>
              <a:gd name="connsiteX17" fmla="*/ 867155 w 1475104"/>
              <a:gd name="connsiteY17" fmla="*/ 51307 h 112521"/>
              <a:gd name="connsiteX18" fmla="*/ 901445 w 1475104"/>
              <a:gd name="connsiteY18" fmla="*/ 51307 h 112521"/>
              <a:gd name="connsiteX19" fmla="*/ 952500 w 1475104"/>
              <a:gd name="connsiteY19" fmla="*/ 51307 h 112521"/>
              <a:gd name="connsiteX20" fmla="*/ 1127251 w 1475104"/>
              <a:gd name="connsiteY20" fmla="*/ 51307 h 112521"/>
              <a:gd name="connsiteX21" fmla="*/ 1178051 w 1475104"/>
              <a:gd name="connsiteY21" fmla="*/ 51307 h 112521"/>
              <a:gd name="connsiteX22" fmla="*/ 1212595 w 1475104"/>
              <a:gd name="connsiteY22" fmla="*/ 51307 h 112521"/>
              <a:gd name="connsiteX23" fmla="*/ 1257554 w 1475104"/>
              <a:gd name="connsiteY23" fmla="*/ 51307 h 112521"/>
              <a:gd name="connsiteX24" fmla="*/ 1405254 w 1475104"/>
              <a:gd name="connsiteY24" fmla="*/ 37464 h 112521"/>
              <a:gd name="connsiteX25" fmla="*/ 1462404 w 1475104"/>
              <a:gd name="connsiteY25" fmla="*/ 0 h 112521"/>
              <a:gd name="connsiteX26" fmla="*/ 1475104 w 1475104"/>
              <a:gd name="connsiteY26" fmla="*/ 4825 h 112521"/>
              <a:gd name="connsiteX27" fmla="*/ 1414652 w 1475104"/>
              <a:gd name="connsiteY27" fmla="*/ 58292 h 112521"/>
              <a:gd name="connsiteX28" fmla="*/ 1251457 w 1475104"/>
              <a:gd name="connsiteY28" fmla="*/ 80009 h 112521"/>
              <a:gd name="connsiteX29" fmla="*/ 1212595 w 1475104"/>
              <a:gd name="connsiteY29" fmla="*/ 80009 h 112521"/>
              <a:gd name="connsiteX30" fmla="*/ 1178051 w 1475104"/>
              <a:gd name="connsiteY30" fmla="*/ 80009 h 112521"/>
              <a:gd name="connsiteX31" fmla="*/ 1127251 w 1475104"/>
              <a:gd name="connsiteY31" fmla="*/ 80009 h 112521"/>
              <a:gd name="connsiteX32" fmla="*/ 952500 w 1475104"/>
              <a:gd name="connsiteY32" fmla="*/ 80009 h 112521"/>
              <a:gd name="connsiteX33" fmla="*/ 901445 w 1475104"/>
              <a:gd name="connsiteY33" fmla="*/ 80009 h 112521"/>
              <a:gd name="connsiteX34" fmla="*/ 867155 w 1475104"/>
              <a:gd name="connsiteY34" fmla="*/ 80009 h 112521"/>
              <a:gd name="connsiteX35" fmla="*/ 777494 w 1475104"/>
              <a:gd name="connsiteY35" fmla="*/ 80009 h 112521"/>
              <a:gd name="connsiteX36" fmla="*/ 758317 w 1475104"/>
              <a:gd name="connsiteY36" fmla="*/ 83819 h 112521"/>
              <a:gd name="connsiteX37" fmla="*/ 748664 w 1475104"/>
              <a:gd name="connsiteY37" fmla="*/ 95503 h 112521"/>
              <a:gd name="connsiteX38" fmla="*/ 745870 w 1475104"/>
              <a:gd name="connsiteY38" fmla="*/ 112521 h 112521"/>
              <a:gd name="connsiteX39" fmla="*/ 731011 w 1475104"/>
              <a:gd name="connsiteY39" fmla="*/ 112521 h 112521"/>
              <a:gd name="connsiteX40" fmla="*/ 728217 w 1475104"/>
              <a:gd name="connsiteY40" fmla="*/ 95757 h 112521"/>
              <a:gd name="connsiteX41" fmla="*/ 718692 w 1475104"/>
              <a:gd name="connsiteY41" fmla="*/ 83946 h 112521"/>
              <a:gd name="connsiteX42" fmla="*/ 699642 w 1475104"/>
              <a:gd name="connsiteY42" fmla="*/ 80009 h 112521"/>
              <a:gd name="connsiteX43" fmla="*/ 609092 w 1475104"/>
              <a:gd name="connsiteY43" fmla="*/ 80009 h 112521"/>
              <a:gd name="connsiteX44" fmla="*/ 574548 w 1475104"/>
              <a:gd name="connsiteY44" fmla="*/ 80009 h 112521"/>
              <a:gd name="connsiteX45" fmla="*/ 523748 w 1475104"/>
              <a:gd name="connsiteY45" fmla="*/ 80009 h 112521"/>
              <a:gd name="connsiteX46" fmla="*/ 348995 w 1475104"/>
              <a:gd name="connsiteY46" fmla="*/ 80009 h 112521"/>
              <a:gd name="connsiteX47" fmla="*/ 297052 w 1475104"/>
              <a:gd name="connsiteY47" fmla="*/ 80009 h 112521"/>
              <a:gd name="connsiteX48" fmla="*/ 263652 w 1475104"/>
              <a:gd name="connsiteY48" fmla="*/ 80009 h 112521"/>
              <a:gd name="connsiteX49" fmla="*/ 223774 w 1475104"/>
              <a:gd name="connsiteY49" fmla="*/ 80009 h 112521"/>
              <a:gd name="connsiteX50" fmla="*/ 60452 w 1475104"/>
              <a:gd name="connsiteY50" fmla="*/ 58292 h 112521"/>
              <a:gd name="connsiteX51" fmla="*/ 0 w 1475104"/>
              <a:gd name="connsiteY51" fmla="*/ 4825 h 112521"/>
              <a:gd name="connsiteX52" fmla="*/ 12700 w 1475104"/>
              <a:gd name="connsiteY52" fmla="*/ 0 h 1125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</a:cxnLst>
            <a:rect l="l" t="t" r="r" b="b"/>
            <a:pathLst>
              <a:path w="1475104" h="112521">
                <a:moveTo>
                  <a:pt x="12700" y="0"/>
                </a:moveTo>
                <a:cubicBezTo>
                  <a:pt x="23622" y="15747"/>
                  <a:pt x="42672" y="28194"/>
                  <a:pt x="69977" y="37464"/>
                </a:cubicBezTo>
                <a:cubicBezTo>
                  <a:pt x="97155" y="46735"/>
                  <a:pt x="146430" y="51307"/>
                  <a:pt x="217677" y="51307"/>
                </a:cubicBezTo>
                <a:lnTo>
                  <a:pt x="263652" y="51307"/>
                </a:lnTo>
                <a:lnTo>
                  <a:pt x="297052" y="51307"/>
                </a:lnTo>
                <a:lnTo>
                  <a:pt x="348995" y="51307"/>
                </a:lnTo>
                <a:lnTo>
                  <a:pt x="523748" y="51307"/>
                </a:lnTo>
                <a:lnTo>
                  <a:pt x="574548" y="51307"/>
                </a:lnTo>
                <a:lnTo>
                  <a:pt x="609092" y="51307"/>
                </a:lnTo>
                <a:lnTo>
                  <a:pt x="687958" y="51307"/>
                </a:lnTo>
                <a:cubicBezTo>
                  <a:pt x="696848" y="51307"/>
                  <a:pt x="704342" y="52323"/>
                  <a:pt x="710310" y="54355"/>
                </a:cubicBezTo>
                <a:cubicBezTo>
                  <a:pt x="716407" y="56388"/>
                  <a:pt x="721614" y="60070"/>
                  <a:pt x="725932" y="65277"/>
                </a:cubicBezTo>
                <a:cubicBezTo>
                  <a:pt x="730376" y="70357"/>
                  <a:pt x="734060" y="75819"/>
                  <a:pt x="737235" y="81533"/>
                </a:cubicBezTo>
                <a:lnTo>
                  <a:pt x="740029" y="81533"/>
                </a:lnTo>
                <a:cubicBezTo>
                  <a:pt x="742569" y="76072"/>
                  <a:pt x="746125" y="70738"/>
                  <a:pt x="750697" y="65277"/>
                </a:cubicBezTo>
                <a:cubicBezTo>
                  <a:pt x="755269" y="59944"/>
                  <a:pt x="760602" y="56260"/>
                  <a:pt x="766572" y="54228"/>
                </a:cubicBezTo>
                <a:cubicBezTo>
                  <a:pt x="772667" y="52323"/>
                  <a:pt x="780033" y="51307"/>
                  <a:pt x="788670" y="51307"/>
                </a:cubicBezTo>
                <a:lnTo>
                  <a:pt x="867155" y="51307"/>
                </a:lnTo>
                <a:lnTo>
                  <a:pt x="901445" y="51307"/>
                </a:lnTo>
                <a:lnTo>
                  <a:pt x="952500" y="51307"/>
                </a:lnTo>
                <a:lnTo>
                  <a:pt x="1127251" y="51307"/>
                </a:lnTo>
                <a:lnTo>
                  <a:pt x="1178051" y="51307"/>
                </a:lnTo>
                <a:lnTo>
                  <a:pt x="1212595" y="51307"/>
                </a:lnTo>
                <a:lnTo>
                  <a:pt x="1257554" y="51307"/>
                </a:lnTo>
                <a:cubicBezTo>
                  <a:pt x="1328673" y="51307"/>
                  <a:pt x="1377950" y="46735"/>
                  <a:pt x="1405254" y="37464"/>
                </a:cubicBezTo>
                <a:cubicBezTo>
                  <a:pt x="1432560" y="28194"/>
                  <a:pt x="1451610" y="15747"/>
                  <a:pt x="1462404" y="0"/>
                </a:cubicBezTo>
                <a:lnTo>
                  <a:pt x="1475104" y="4825"/>
                </a:lnTo>
                <a:cubicBezTo>
                  <a:pt x="1465198" y="26034"/>
                  <a:pt x="1445005" y="43814"/>
                  <a:pt x="1414652" y="58292"/>
                </a:cubicBezTo>
                <a:cubicBezTo>
                  <a:pt x="1384300" y="72770"/>
                  <a:pt x="1329944" y="80009"/>
                  <a:pt x="1251457" y="80009"/>
                </a:cubicBezTo>
                <a:lnTo>
                  <a:pt x="1212595" y="80009"/>
                </a:lnTo>
                <a:lnTo>
                  <a:pt x="1178051" y="80009"/>
                </a:lnTo>
                <a:lnTo>
                  <a:pt x="1127251" y="80009"/>
                </a:lnTo>
                <a:lnTo>
                  <a:pt x="952500" y="80009"/>
                </a:lnTo>
                <a:lnTo>
                  <a:pt x="901445" y="80009"/>
                </a:lnTo>
                <a:lnTo>
                  <a:pt x="867155" y="80009"/>
                </a:lnTo>
                <a:lnTo>
                  <a:pt x="777494" y="80009"/>
                </a:lnTo>
                <a:cubicBezTo>
                  <a:pt x="769239" y="80009"/>
                  <a:pt x="762889" y="81279"/>
                  <a:pt x="758317" y="83819"/>
                </a:cubicBezTo>
                <a:cubicBezTo>
                  <a:pt x="753745" y="86486"/>
                  <a:pt x="750570" y="90296"/>
                  <a:pt x="748664" y="95503"/>
                </a:cubicBezTo>
                <a:cubicBezTo>
                  <a:pt x="746886" y="100710"/>
                  <a:pt x="745870" y="106425"/>
                  <a:pt x="745870" y="112521"/>
                </a:cubicBezTo>
                <a:lnTo>
                  <a:pt x="731011" y="112521"/>
                </a:lnTo>
                <a:cubicBezTo>
                  <a:pt x="731011" y="106552"/>
                  <a:pt x="730123" y="100964"/>
                  <a:pt x="728217" y="95757"/>
                </a:cubicBezTo>
                <a:cubicBezTo>
                  <a:pt x="726313" y="90550"/>
                  <a:pt x="723138" y="86613"/>
                  <a:pt x="718692" y="83946"/>
                </a:cubicBezTo>
                <a:cubicBezTo>
                  <a:pt x="714120" y="81279"/>
                  <a:pt x="707770" y="80009"/>
                  <a:pt x="699642" y="80009"/>
                </a:cubicBezTo>
                <a:lnTo>
                  <a:pt x="609092" y="80009"/>
                </a:lnTo>
                <a:lnTo>
                  <a:pt x="574548" y="80009"/>
                </a:lnTo>
                <a:lnTo>
                  <a:pt x="523748" y="80009"/>
                </a:lnTo>
                <a:lnTo>
                  <a:pt x="348995" y="80009"/>
                </a:lnTo>
                <a:lnTo>
                  <a:pt x="297052" y="80009"/>
                </a:lnTo>
                <a:lnTo>
                  <a:pt x="263652" y="80009"/>
                </a:lnTo>
                <a:lnTo>
                  <a:pt x="223774" y="80009"/>
                </a:lnTo>
                <a:cubicBezTo>
                  <a:pt x="145288" y="80009"/>
                  <a:pt x="90805" y="72770"/>
                  <a:pt x="60452" y="58292"/>
                </a:cubicBezTo>
                <a:cubicBezTo>
                  <a:pt x="30099" y="43814"/>
                  <a:pt x="10033" y="26034"/>
                  <a:pt x="0" y="4825"/>
                </a:cubicBezTo>
                <a:lnTo>
                  <a:pt x="1270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8114" y="4502911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582548 h 582548"/>
              <a:gd name="connsiteX3" fmla="*/ 0 w 82550"/>
              <a:gd name="connsiteY3" fmla="*/ 582548 h 582548"/>
              <a:gd name="connsiteX4" fmla="*/ 0 w 82550"/>
              <a:gd name="connsiteY4" fmla="*/ 567435 h 582548"/>
              <a:gd name="connsiteX5" fmla="*/ 50419 w 82550"/>
              <a:gd name="connsiteY5" fmla="*/ 567435 h 582548"/>
              <a:gd name="connsiteX6" fmla="*/ 50419 w 82550"/>
              <a:gd name="connsiteY6" fmla="*/ 15113 h 582548"/>
              <a:gd name="connsiteX7" fmla="*/ 0 w 82550"/>
              <a:gd name="connsiteY7" fmla="*/ 15113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567435"/>
                </a:lnTo>
                <a:lnTo>
                  <a:pt x="50419" y="567435"/>
                </a:lnTo>
                <a:lnTo>
                  <a:pt x="50419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82394" y="4502911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15113 h 582548"/>
              <a:gd name="connsiteX3" fmla="*/ 32130 w 82550"/>
              <a:gd name="connsiteY3" fmla="*/ 15113 h 582548"/>
              <a:gd name="connsiteX4" fmla="*/ 32130 w 82550"/>
              <a:gd name="connsiteY4" fmla="*/ 567435 h 582548"/>
              <a:gd name="connsiteX5" fmla="*/ 82550 w 82550"/>
              <a:gd name="connsiteY5" fmla="*/ 567435 h 582548"/>
              <a:gd name="connsiteX6" fmla="*/ 82550 w 82550"/>
              <a:gd name="connsiteY6" fmla="*/ 582548 h 582548"/>
              <a:gd name="connsiteX7" fmla="*/ 0 w 82550"/>
              <a:gd name="connsiteY7" fmla="*/ 582548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130" y="15113"/>
                </a:lnTo>
                <a:lnTo>
                  <a:pt x="32130" y="567435"/>
                </a:lnTo>
                <a:lnTo>
                  <a:pt x="82550" y="567435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0847" y="4502911"/>
            <a:ext cx="82549" cy="582548"/>
          </a:xfrm>
          <a:custGeom>
            <a:avLst/>
            <a:gdLst>
              <a:gd name="connsiteX0" fmla="*/ 0 w 82549"/>
              <a:gd name="connsiteY0" fmla="*/ 0 h 582548"/>
              <a:gd name="connsiteX1" fmla="*/ 82549 w 82549"/>
              <a:gd name="connsiteY1" fmla="*/ 0 h 582548"/>
              <a:gd name="connsiteX2" fmla="*/ 82549 w 82549"/>
              <a:gd name="connsiteY2" fmla="*/ 582548 h 582548"/>
              <a:gd name="connsiteX3" fmla="*/ 0 w 82549"/>
              <a:gd name="connsiteY3" fmla="*/ 582548 h 582548"/>
              <a:gd name="connsiteX4" fmla="*/ 0 w 82549"/>
              <a:gd name="connsiteY4" fmla="*/ 567435 h 582548"/>
              <a:gd name="connsiteX5" fmla="*/ 50418 w 82549"/>
              <a:gd name="connsiteY5" fmla="*/ 567435 h 582548"/>
              <a:gd name="connsiteX6" fmla="*/ 50418 w 82549"/>
              <a:gd name="connsiteY6" fmla="*/ 15113 h 582548"/>
              <a:gd name="connsiteX7" fmla="*/ 0 w 82549"/>
              <a:gd name="connsiteY7" fmla="*/ 15113 h 582548"/>
              <a:gd name="connsiteX8" fmla="*/ 0 w 82549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49" h="582548">
                <a:moveTo>
                  <a:pt x="0" y="0"/>
                </a:moveTo>
                <a:lnTo>
                  <a:pt x="82549" y="0"/>
                </a:lnTo>
                <a:lnTo>
                  <a:pt x="82549" y="582548"/>
                </a:lnTo>
                <a:lnTo>
                  <a:pt x="0" y="582548"/>
                </a:lnTo>
                <a:lnTo>
                  <a:pt x="0" y="567435"/>
                </a:lnTo>
                <a:lnTo>
                  <a:pt x="50418" y="567435"/>
                </a:lnTo>
                <a:lnTo>
                  <a:pt x="50418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8586" y="4502911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15113 h 582548"/>
              <a:gd name="connsiteX3" fmla="*/ 32130 w 82550"/>
              <a:gd name="connsiteY3" fmla="*/ 15113 h 582548"/>
              <a:gd name="connsiteX4" fmla="*/ 32130 w 82550"/>
              <a:gd name="connsiteY4" fmla="*/ 567435 h 582548"/>
              <a:gd name="connsiteX5" fmla="*/ 82550 w 82550"/>
              <a:gd name="connsiteY5" fmla="*/ 567435 h 582548"/>
              <a:gd name="connsiteX6" fmla="*/ 82550 w 82550"/>
              <a:gd name="connsiteY6" fmla="*/ 582548 h 582548"/>
              <a:gd name="connsiteX7" fmla="*/ 0 w 82550"/>
              <a:gd name="connsiteY7" fmla="*/ 582548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130" y="15113"/>
                </a:lnTo>
                <a:lnTo>
                  <a:pt x="32130" y="567435"/>
                </a:lnTo>
                <a:lnTo>
                  <a:pt x="82550" y="567435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9819" y="4502911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582548 h 582548"/>
              <a:gd name="connsiteX3" fmla="*/ 0 w 82550"/>
              <a:gd name="connsiteY3" fmla="*/ 582548 h 582548"/>
              <a:gd name="connsiteX4" fmla="*/ 0 w 82550"/>
              <a:gd name="connsiteY4" fmla="*/ 567435 h 582548"/>
              <a:gd name="connsiteX5" fmla="*/ 50419 w 82550"/>
              <a:gd name="connsiteY5" fmla="*/ 567435 h 582548"/>
              <a:gd name="connsiteX6" fmla="*/ 50419 w 82550"/>
              <a:gd name="connsiteY6" fmla="*/ 15113 h 582548"/>
              <a:gd name="connsiteX7" fmla="*/ 0 w 82550"/>
              <a:gd name="connsiteY7" fmla="*/ 15113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567435"/>
                </a:lnTo>
                <a:lnTo>
                  <a:pt x="50419" y="567435"/>
                </a:lnTo>
                <a:lnTo>
                  <a:pt x="50419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45178" y="4502911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15113 h 582548"/>
              <a:gd name="connsiteX3" fmla="*/ 32130 w 82550"/>
              <a:gd name="connsiteY3" fmla="*/ 15113 h 582548"/>
              <a:gd name="connsiteX4" fmla="*/ 32130 w 82550"/>
              <a:gd name="connsiteY4" fmla="*/ 567435 h 582548"/>
              <a:gd name="connsiteX5" fmla="*/ 82550 w 82550"/>
              <a:gd name="connsiteY5" fmla="*/ 567435 h 582548"/>
              <a:gd name="connsiteX6" fmla="*/ 82550 w 82550"/>
              <a:gd name="connsiteY6" fmla="*/ 582548 h 582548"/>
              <a:gd name="connsiteX7" fmla="*/ 0 w 82550"/>
              <a:gd name="connsiteY7" fmla="*/ 582548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130" y="15113"/>
                </a:lnTo>
                <a:lnTo>
                  <a:pt x="32130" y="567435"/>
                </a:lnTo>
                <a:lnTo>
                  <a:pt x="82550" y="567435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2019" y="450138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582548 h 582548"/>
              <a:gd name="connsiteX3" fmla="*/ 0 w 82550"/>
              <a:gd name="connsiteY3" fmla="*/ 582548 h 582548"/>
              <a:gd name="connsiteX4" fmla="*/ 0 w 82550"/>
              <a:gd name="connsiteY4" fmla="*/ 567435 h 582548"/>
              <a:gd name="connsiteX5" fmla="*/ 50419 w 82550"/>
              <a:gd name="connsiteY5" fmla="*/ 567435 h 582548"/>
              <a:gd name="connsiteX6" fmla="*/ 50419 w 82550"/>
              <a:gd name="connsiteY6" fmla="*/ 15113 h 582548"/>
              <a:gd name="connsiteX7" fmla="*/ 0 w 82550"/>
              <a:gd name="connsiteY7" fmla="*/ 15113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567435"/>
                </a:lnTo>
                <a:lnTo>
                  <a:pt x="50419" y="567435"/>
                </a:lnTo>
                <a:lnTo>
                  <a:pt x="50419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82394" y="450138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15113 h 582548"/>
              <a:gd name="connsiteX3" fmla="*/ 32130 w 82550"/>
              <a:gd name="connsiteY3" fmla="*/ 15113 h 582548"/>
              <a:gd name="connsiteX4" fmla="*/ 32130 w 82550"/>
              <a:gd name="connsiteY4" fmla="*/ 567435 h 582548"/>
              <a:gd name="connsiteX5" fmla="*/ 82550 w 82550"/>
              <a:gd name="connsiteY5" fmla="*/ 567435 h 582548"/>
              <a:gd name="connsiteX6" fmla="*/ 82550 w 82550"/>
              <a:gd name="connsiteY6" fmla="*/ 582548 h 582548"/>
              <a:gd name="connsiteX7" fmla="*/ 0 w 82550"/>
              <a:gd name="connsiteY7" fmla="*/ 582548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130" y="15113"/>
                </a:lnTo>
                <a:lnTo>
                  <a:pt x="32130" y="567435"/>
                </a:lnTo>
                <a:lnTo>
                  <a:pt x="82550" y="567435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8654" y="450138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582548 h 582548"/>
              <a:gd name="connsiteX3" fmla="*/ 0 w 82550"/>
              <a:gd name="connsiteY3" fmla="*/ 582548 h 582548"/>
              <a:gd name="connsiteX4" fmla="*/ 0 w 82550"/>
              <a:gd name="connsiteY4" fmla="*/ 567435 h 582548"/>
              <a:gd name="connsiteX5" fmla="*/ 50419 w 82550"/>
              <a:gd name="connsiteY5" fmla="*/ 567435 h 582548"/>
              <a:gd name="connsiteX6" fmla="*/ 50419 w 82550"/>
              <a:gd name="connsiteY6" fmla="*/ 15113 h 582548"/>
              <a:gd name="connsiteX7" fmla="*/ 0 w 82550"/>
              <a:gd name="connsiteY7" fmla="*/ 15113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567435"/>
                </a:lnTo>
                <a:lnTo>
                  <a:pt x="50419" y="567435"/>
                </a:lnTo>
                <a:lnTo>
                  <a:pt x="50419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4014" y="450138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15113 h 582548"/>
              <a:gd name="connsiteX3" fmla="*/ 32130 w 82550"/>
              <a:gd name="connsiteY3" fmla="*/ 15113 h 582548"/>
              <a:gd name="connsiteX4" fmla="*/ 32130 w 82550"/>
              <a:gd name="connsiteY4" fmla="*/ 567435 h 582548"/>
              <a:gd name="connsiteX5" fmla="*/ 82550 w 82550"/>
              <a:gd name="connsiteY5" fmla="*/ 567435 h 582548"/>
              <a:gd name="connsiteX6" fmla="*/ 82550 w 82550"/>
              <a:gd name="connsiteY6" fmla="*/ 582548 h 582548"/>
              <a:gd name="connsiteX7" fmla="*/ 0 w 82550"/>
              <a:gd name="connsiteY7" fmla="*/ 582548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130" y="15113"/>
                </a:lnTo>
                <a:lnTo>
                  <a:pt x="32130" y="567435"/>
                </a:lnTo>
                <a:lnTo>
                  <a:pt x="82550" y="567435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5246" y="450138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582548 h 582548"/>
              <a:gd name="connsiteX3" fmla="*/ 0 w 82550"/>
              <a:gd name="connsiteY3" fmla="*/ 582548 h 582548"/>
              <a:gd name="connsiteX4" fmla="*/ 0 w 82550"/>
              <a:gd name="connsiteY4" fmla="*/ 567435 h 582548"/>
              <a:gd name="connsiteX5" fmla="*/ 50419 w 82550"/>
              <a:gd name="connsiteY5" fmla="*/ 567435 h 582548"/>
              <a:gd name="connsiteX6" fmla="*/ 50419 w 82550"/>
              <a:gd name="connsiteY6" fmla="*/ 15113 h 582548"/>
              <a:gd name="connsiteX7" fmla="*/ 0 w 82550"/>
              <a:gd name="connsiteY7" fmla="*/ 15113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567435"/>
                </a:lnTo>
                <a:lnTo>
                  <a:pt x="50419" y="567435"/>
                </a:lnTo>
                <a:lnTo>
                  <a:pt x="50419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2986" y="450138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15113 h 582548"/>
              <a:gd name="connsiteX3" fmla="*/ 32130 w 82550"/>
              <a:gd name="connsiteY3" fmla="*/ 15113 h 582548"/>
              <a:gd name="connsiteX4" fmla="*/ 32130 w 82550"/>
              <a:gd name="connsiteY4" fmla="*/ 567435 h 582548"/>
              <a:gd name="connsiteX5" fmla="*/ 82550 w 82550"/>
              <a:gd name="connsiteY5" fmla="*/ 567435 h 582548"/>
              <a:gd name="connsiteX6" fmla="*/ 82550 w 82550"/>
              <a:gd name="connsiteY6" fmla="*/ 582548 h 582548"/>
              <a:gd name="connsiteX7" fmla="*/ 0 w 82550"/>
              <a:gd name="connsiteY7" fmla="*/ 582548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130" y="15113"/>
                </a:lnTo>
                <a:lnTo>
                  <a:pt x="32130" y="567435"/>
                </a:lnTo>
                <a:lnTo>
                  <a:pt x="82550" y="567435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63565" y="5177535"/>
            <a:ext cx="1273936" cy="112648"/>
          </a:xfrm>
          <a:custGeom>
            <a:avLst/>
            <a:gdLst>
              <a:gd name="connsiteX0" fmla="*/ 12700 w 1273936"/>
              <a:gd name="connsiteY0" fmla="*/ 0 h 112648"/>
              <a:gd name="connsiteX1" fmla="*/ 69850 w 1273936"/>
              <a:gd name="connsiteY1" fmla="*/ 37465 h 112648"/>
              <a:gd name="connsiteX2" fmla="*/ 217550 w 1273936"/>
              <a:gd name="connsiteY2" fmla="*/ 51435 h 112648"/>
              <a:gd name="connsiteX3" fmla="*/ 254507 w 1273936"/>
              <a:gd name="connsiteY3" fmla="*/ 51435 h 112648"/>
              <a:gd name="connsiteX4" fmla="*/ 297052 w 1273936"/>
              <a:gd name="connsiteY4" fmla="*/ 51435 h 112648"/>
              <a:gd name="connsiteX5" fmla="*/ 473963 w 1273936"/>
              <a:gd name="connsiteY5" fmla="*/ 51435 h 112648"/>
              <a:gd name="connsiteX6" fmla="*/ 514603 w 1273936"/>
              <a:gd name="connsiteY6" fmla="*/ 51435 h 112648"/>
              <a:gd name="connsiteX7" fmla="*/ 587375 w 1273936"/>
              <a:gd name="connsiteY7" fmla="*/ 51435 h 112648"/>
              <a:gd name="connsiteX8" fmla="*/ 609726 w 1273936"/>
              <a:gd name="connsiteY8" fmla="*/ 54355 h 112648"/>
              <a:gd name="connsiteX9" fmla="*/ 625347 w 1273936"/>
              <a:gd name="connsiteY9" fmla="*/ 65278 h 112648"/>
              <a:gd name="connsiteX10" fmla="*/ 636523 w 1273936"/>
              <a:gd name="connsiteY10" fmla="*/ 81534 h 112648"/>
              <a:gd name="connsiteX11" fmla="*/ 639317 w 1273936"/>
              <a:gd name="connsiteY11" fmla="*/ 81534 h 112648"/>
              <a:gd name="connsiteX12" fmla="*/ 649985 w 1273936"/>
              <a:gd name="connsiteY12" fmla="*/ 65278 h 112648"/>
              <a:gd name="connsiteX13" fmla="*/ 665988 w 1273936"/>
              <a:gd name="connsiteY13" fmla="*/ 54355 h 112648"/>
              <a:gd name="connsiteX14" fmla="*/ 688085 w 1273936"/>
              <a:gd name="connsiteY14" fmla="*/ 51435 h 112648"/>
              <a:gd name="connsiteX15" fmla="*/ 758951 w 1273936"/>
              <a:gd name="connsiteY15" fmla="*/ 51435 h 112648"/>
              <a:gd name="connsiteX16" fmla="*/ 800734 w 1273936"/>
              <a:gd name="connsiteY16" fmla="*/ 51435 h 112648"/>
              <a:gd name="connsiteX17" fmla="*/ 976883 w 1273936"/>
              <a:gd name="connsiteY17" fmla="*/ 51435 h 112648"/>
              <a:gd name="connsiteX18" fmla="*/ 1019047 w 1273936"/>
              <a:gd name="connsiteY18" fmla="*/ 51435 h 112648"/>
              <a:gd name="connsiteX19" fmla="*/ 1056258 w 1273936"/>
              <a:gd name="connsiteY19" fmla="*/ 51435 h 112648"/>
              <a:gd name="connsiteX20" fmla="*/ 1203959 w 1273936"/>
              <a:gd name="connsiteY20" fmla="*/ 37465 h 112648"/>
              <a:gd name="connsiteX21" fmla="*/ 1261236 w 1273936"/>
              <a:gd name="connsiteY21" fmla="*/ 0 h 112648"/>
              <a:gd name="connsiteX22" fmla="*/ 1273936 w 1273936"/>
              <a:gd name="connsiteY22" fmla="*/ 4953 h 112648"/>
              <a:gd name="connsiteX23" fmla="*/ 1213484 w 1273936"/>
              <a:gd name="connsiteY23" fmla="*/ 58292 h 112648"/>
              <a:gd name="connsiteX24" fmla="*/ 1050163 w 1273936"/>
              <a:gd name="connsiteY24" fmla="*/ 80010 h 112648"/>
              <a:gd name="connsiteX25" fmla="*/ 1019047 w 1273936"/>
              <a:gd name="connsiteY25" fmla="*/ 80010 h 112648"/>
              <a:gd name="connsiteX26" fmla="*/ 976883 w 1273936"/>
              <a:gd name="connsiteY26" fmla="*/ 80010 h 112648"/>
              <a:gd name="connsiteX27" fmla="*/ 800734 w 1273936"/>
              <a:gd name="connsiteY27" fmla="*/ 80010 h 112648"/>
              <a:gd name="connsiteX28" fmla="*/ 758951 w 1273936"/>
              <a:gd name="connsiteY28" fmla="*/ 80010 h 112648"/>
              <a:gd name="connsiteX29" fmla="*/ 676782 w 1273936"/>
              <a:gd name="connsiteY29" fmla="*/ 80010 h 112648"/>
              <a:gd name="connsiteX30" fmla="*/ 657605 w 1273936"/>
              <a:gd name="connsiteY30" fmla="*/ 83947 h 112648"/>
              <a:gd name="connsiteX31" fmla="*/ 648080 w 1273936"/>
              <a:gd name="connsiteY31" fmla="*/ 95630 h 112648"/>
              <a:gd name="connsiteX32" fmla="*/ 645286 w 1273936"/>
              <a:gd name="connsiteY32" fmla="*/ 112648 h 112648"/>
              <a:gd name="connsiteX33" fmla="*/ 630300 w 1273936"/>
              <a:gd name="connsiteY33" fmla="*/ 112648 h 112648"/>
              <a:gd name="connsiteX34" fmla="*/ 627506 w 1273936"/>
              <a:gd name="connsiteY34" fmla="*/ 95758 h 112648"/>
              <a:gd name="connsiteX35" fmla="*/ 617981 w 1273936"/>
              <a:gd name="connsiteY35" fmla="*/ 83947 h 112648"/>
              <a:gd name="connsiteX36" fmla="*/ 598931 w 1273936"/>
              <a:gd name="connsiteY36" fmla="*/ 80010 h 112648"/>
              <a:gd name="connsiteX37" fmla="*/ 514603 w 1273936"/>
              <a:gd name="connsiteY37" fmla="*/ 80010 h 112648"/>
              <a:gd name="connsiteX38" fmla="*/ 473963 w 1273936"/>
              <a:gd name="connsiteY38" fmla="*/ 80010 h 112648"/>
              <a:gd name="connsiteX39" fmla="*/ 297052 w 1273936"/>
              <a:gd name="connsiteY39" fmla="*/ 80010 h 112648"/>
              <a:gd name="connsiteX40" fmla="*/ 254507 w 1273936"/>
              <a:gd name="connsiteY40" fmla="*/ 80010 h 112648"/>
              <a:gd name="connsiteX41" fmla="*/ 223646 w 1273936"/>
              <a:gd name="connsiteY41" fmla="*/ 80010 h 112648"/>
              <a:gd name="connsiteX42" fmla="*/ 60451 w 1273936"/>
              <a:gd name="connsiteY42" fmla="*/ 58292 h 112648"/>
              <a:gd name="connsiteX43" fmla="*/ 0 w 1273936"/>
              <a:gd name="connsiteY43" fmla="*/ 4953 h 112648"/>
              <a:gd name="connsiteX44" fmla="*/ 12700 w 1273936"/>
              <a:gd name="connsiteY44" fmla="*/ 0 h 1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1273936" h="112648">
                <a:moveTo>
                  <a:pt x="12700" y="0"/>
                </a:moveTo>
                <a:cubicBezTo>
                  <a:pt x="23494" y="15748"/>
                  <a:pt x="42544" y="28321"/>
                  <a:pt x="69850" y="37465"/>
                </a:cubicBezTo>
                <a:cubicBezTo>
                  <a:pt x="97154" y="46735"/>
                  <a:pt x="146430" y="51435"/>
                  <a:pt x="217550" y="51435"/>
                </a:cubicBezTo>
                <a:lnTo>
                  <a:pt x="254507" y="51435"/>
                </a:lnTo>
                <a:lnTo>
                  <a:pt x="297052" y="51435"/>
                </a:lnTo>
                <a:lnTo>
                  <a:pt x="473963" y="51435"/>
                </a:lnTo>
                <a:lnTo>
                  <a:pt x="514603" y="51435"/>
                </a:lnTo>
                <a:lnTo>
                  <a:pt x="587375" y="51435"/>
                </a:lnTo>
                <a:cubicBezTo>
                  <a:pt x="596264" y="51435"/>
                  <a:pt x="603757" y="52451"/>
                  <a:pt x="609726" y="54355"/>
                </a:cubicBezTo>
                <a:cubicBezTo>
                  <a:pt x="615695" y="56388"/>
                  <a:pt x="620902" y="60071"/>
                  <a:pt x="625347" y="65278"/>
                </a:cubicBezTo>
                <a:cubicBezTo>
                  <a:pt x="629665" y="70485"/>
                  <a:pt x="633475" y="75946"/>
                  <a:pt x="636523" y="81534"/>
                </a:cubicBezTo>
                <a:lnTo>
                  <a:pt x="639317" y="81534"/>
                </a:lnTo>
                <a:cubicBezTo>
                  <a:pt x="641857" y="76073"/>
                  <a:pt x="645413" y="70739"/>
                  <a:pt x="649985" y="65278"/>
                </a:cubicBezTo>
                <a:cubicBezTo>
                  <a:pt x="654557" y="59944"/>
                  <a:pt x="659891" y="56260"/>
                  <a:pt x="665988" y="54355"/>
                </a:cubicBezTo>
                <a:cubicBezTo>
                  <a:pt x="672083" y="52323"/>
                  <a:pt x="679450" y="51435"/>
                  <a:pt x="688085" y="51435"/>
                </a:cubicBezTo>
                <a:lnTo>
                  <a:pt x="758951" y="51435"/>
                </a:lnTo>
                <a:lnTo>
                  <a:pt x="800734" y="51435"/>
                </a:lnTo>
                <a:lnTo>
                  <a:pt x="976883" y="51435"/>
                </a:lnTo>
                <a:lnTo>
                  <a:pt x="1019047" y="51435"/>
                </a:lnTo>
                <a:lnTo>
                  <a:pt x="1056258" y="51435"/>
                </a:lnTo>
                <a:cubicBezTo>
                  <a:pt x="1127505" y="51435"/>
                  <a:pt x="1176781" y="46735"/>
                  <a:pt x="1203959" y="37465"/>
                </a:cubicBezTo>
                <a:cubicBezTo>
                  <a:pt x="1231265" y="28321"/>
                  <a:pt x="1250315" y="15748"/>
                  <a:pt x="1261236" y="0"/>
                </a:cubicBezTo>
                <a:lnTo>
                  <a:pt x="1273936" y="4953"/>
                </a:lnTo>
                <a:cubicBezTo>
                  <a:pt x="1263903" y="26035"/>
                  <a:pt x="1243838" y="43815"/>
                  <a:pt x="1213484" y="58292"/>
                </a:cubicBezTo>
                <a:cubicBezTo>
                  <a:pt x="1183131" y="72771"/>
                  <a:pt x="1128648" y="80010"/>
                  <a:pt x="1050163" y="80010"/>
                </a:cubicBezTo>
                <a:lnTo>
                  <a:pt x="1019047" y="80010"/>
                </a:lnTo>
                <a:lnTo>
                  <a:pt x="976883" y="80010"/>
                </a:lnTo>
                <a:lnTo>
                  <a:pt x="800734" y="80010"/>
                </a:lnTo>
                <a:lnTo>
                  <a:pt x="758951" y="80010"/>
                </a:lnTo>
                <a:lnTo>
                  <a:pt x="676782" y="80010"/>
                </a:lnTo>
                <a:cubicBezTo>
                  <a:pt x="668654" y="80010"/>
                  <a:pt x="662177" y="81279"/>
                  <a:pt x="657605" y="83947"/>
                </a:cubicBezTo>
                <a:cubicBezTo>
                  <a:pt x="653033" y="86486"/>
                  <a:pt x="649858" y="90423"/>
                  <a:pt x="648080" y="95630"/>
                </a:cubicBezTo>
                <a:cubicBezTo>
                  <a:pt x="646175" y="100838"/>
                  <a:pt x="645286" y="106426"/>
                  <a:pt x="645286" y="112648"/>
                </a:cubicBezTo>
                <a:lnTo>
                  <a:pt x="630300" y="112648"/>
                </a:lnTo>
                <a:cubicBezTo>
                  <a:pt x="630300" y="106553"/>
                  <a:pt x="629411" y="100965"/>
                  <a:pt x="627506" y="95758"/>
                </a:cubicBezTo>
                <a:cubicBezTo>
                  <a:pt x="625728" y="90551"/>
                  <a:pt x="622553" y="86614"/>
                  <a:pt x="617981" y="83947"/>
                </a:cubicBezTo>
                <a:cubicBezTo>
                  <a:pt x="613536" y="81279"/>
                  <a:pt x="607186" y="80010"/>
                  <a:pt x="598931" y="80010"/>
                </a:cubicBezTo>
                <a:lnTo>
                  <a:pt x="514603" y="80010"/>
                </a:lnTo>
                <a:lnTo>
                  <a:pt x="473963" y="80010"/>
                </a:lnTo>
                <a:lnTo>
                  <a:pt x="297052" y="80010"/>
                </a:lnTo>
                <a:lnTo>
                  <a:pt x="254507" y="80010"/>
                </a:lnTo>
                <a:lnTo>
                  <a:pt x="223646" y="80010"/>
                </a:lnTo>
                <a:cubicBezTo>
                  <a:pt x="145160" y="80010"/>
                  <a:pt x="90804" y="72771"/>
                  <a:pt x="60451" y="58292"/>
                </a:cubicBezTo>
                <a:cubicBezTo>
                  <a:pt x="30098" y="43815"/>
                  <a:pt x="9905" y="26035"/>
                  <a:pt x="0" y="4953"/>
                </a:cubicBezTo>
                <a:lnTo>
                  <a:pt x="12700" y="0"/>
                </a:lnTo>
              </a:path>
            </a:pathLst>
          </a:custGeom>
          <a:solidFill>
            <a:srgbClr val="0000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15835" y="453440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582548 h 582548"/>
              <a:gd name="connsiteX3" fmla="*/ 0 w 82550"/>
              <a:gd name="connsiteY3" fmla="*/ 582548 h 582548"/>
              <a:gd name="connsiteX4" fmla="*/ 0 w 82550"/>
              <a:gd name="connsiteY4" fmla="*/ 567563 h 582548"/>
              <a:gd name="connsiteX5" fmla="*/ 50545 w 82550"/>
              <a:gd name="connsiteY5" fmla="*/ 567563 h 582548"/>
              <a:gd name="connsiteX6" fmla="*/ 50545 w 82550"/>
              <a:gd name="connsiteY6" fmla="*/ 15113 h 582548"/>
              <a:gd name="connsiteX7" fmla="*/ 0 w 82550"/>
              <a:gd name="connsiteY7" fmla="*/ 15113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567563"/>
                </a:lnTo>
                <a:lnTo>
                  <a:pt x="50545" y="567563"/>
                </a:lnTo>
                <a:lnTo>
                  <a:pt x="50545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0000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2934" y="453440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15113 h 582548"/>
              <a:gd name="connsiteX3" fmla="*/ 32004 w 82550"/>
              <a:gd name="connsiteY3" fmla="*/ 15113 h 582548"/>
              <a:gd name="connsiteX4" fmla="*/ 32004 w 82550"/>
              <a:gd name="connsiteY4" fmla="*/ 567563 h 582548"/>
              <a:gd name="connsiteX5" fmla="*/ 82550 w 82550"/>
              <a:gd name="connsiteY5" fmla="*/ 567563 h 582548"/>
              <a:gd name="connsiteX6" fmla="*/ 82550 w 82550"/>
              <a:gd name="connsiteY6" fmla="*/ 582548 h 582548"/>
              <a:gd name="connsiteX7" fmla="*/ 0 w 82550"/>
              <a:gd name="connsiteY7" fmla="*/ 582548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004" y="15113"/>
                </a:lnTo>
                <a:lnTo>
                  <a:pt x="32004" y="567563"/>
                </a:lnTo>
                <a:lnTo>
                  <a:pt x="82550" y="567563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0000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40092" y="453440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582548 h 582548"/>
              <a:gd name="connsiteX3" fmla="*/ 0 w 82550"/>
              <a:gd name="connsiteY3" fmla="*/ 582548 h 582548"/>
              <a:gd name="connsiteX4" fmla="*/ 0 w 82550"/>
              <a:gd name="connsiteY4" fmla="*/ 567563 h 582548"/>
              <a:gd name="connsiteX5" fmla="*/ 50545 w 82550"/>
              <a:gd name="connsiteY5" fmla="*/ 567563 h 582548"/>
              <a:gd name="connsiteX6" fmla="*/ 50545 w 82550"/>
              <a:gd name="connsiteY6" fmla="*/ 15113 h 582548"/>
              <a:gd name="connsiteX7" fmla="*/ 0 w 82550"/>
              <a:gd name="connsiteY7" fmla="*/ 15113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567563"/>
                </a:lnTo>
                <a:lnTo>
                  <a:pt x="50545" y="567563"/>
                </a:lnTo>
                <a:lnTo>
                  <a:pt x="50545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0000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36434" y="453440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15113 h 582548"/>
              <a:gd name="connsiteX3" fmla="*/ 32004 w 82550"/>
              <a:gd name="connsiteY3" fmla="*/ 15113 h 582548"/>
              <a:gd name="connsiteX4" fmla="*/ 32004 w 82550"/>
              <a:gd name="connsiteY4" fmla="*/ 567563 h 582548"/>
              <a:gd name="connsiteX5" fmla="*/ 82550 w 82550"/>
              <a:gd name="connsiteY5" fmla="*/ 567563 h 582548"/>
              <a:gd name="connsiteX6" fmla="*/ 82550 w 82550"/>
              <a:gd name="connsiteY6" fmla="*/ 582548 h 582548"/>
              <a:gd name="connsiteX7" fmla="*/ 0 w 82550"/>
              <a:gd name="connsiteY7" fmla="*/ 582548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004" y="15113"/>
                </a:lnTo>
                <a:lnTo>
                  <a:pt x="32004" y="567563"/>
                </a:lnTo>
                <a:lnTo>
                  <a:pt x="82550" y="567563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0000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55659" y="453440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582548 h 582548"/>
              <a:gd name="connsiteX3" fmla="*/ 0 w 82550"/>
              <a:gd name="connsiteY3" fmla="*/ 582548 h 582548"/>
              <a:gd name="connsiteX4" fmla="*/ 0 w 82550"/>
              <a:gd name="connsiteY4" fmla="*/ 567563 h 582548"/>
              <a:gd name="connsiteX5" fmla="*/ 50546 w 82550"/>
              <a:gd name="connsiteY5" fmla="*/ 567563 h 582548"/>
              <a:gd name="connsiteX6" fmla="*/ 50546 w 82550"/>
              <a:gd name="connsiteY6" fmla="*/ 15113 h 582548"/>
              <a:gd name="connsiteX7" fmla="*/ 0 w 82550"/>
              <a:gd name="connsiteY7" fmla="*/ 15113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567563"/>
                </a:lnTo>
                <a:lnTo>
                  <a:pt x="50546" y="567563"/>
                </a:lnTo>
                <a:lnTo>
                  <a:pt x="50546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0000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64551" y="4534408"/>
            <a:ext cx="82550" cy="582548"/>
          </a:xfrm>
          <a:custGeom>
            <a:avLst/>
            <a:gdLst>
              <a:gd name="connsiteX0" fmla="*/ 0 w 82550"/>
              <a:gd name="connsiteY0" fmla="*/ 0 h 582548"/>
              <a:gd name="connsiteX1" fmla="*/ 82550 w 82550"/>
              <a:gd name="connsiteY1" fmla="*/ 0 h 582548"/>
              <a:gd name="connsiteX2" fmla="*/ 82550 w 82550"/>
              <a:gd name="connsiteY2" fmla="*/ 15113 h 582548"/>
              <a:gd name="connsiteX3" fmla="*/ 32004 w 82550"/>
              <a:gd name="connsiteY3" fmla="*/ 15113 h 582548"/>
              <a:gd name="connsiteX4" fmla="*/ 32004 w 82550"/>
              <a:gd name="connsiteY4" fmla="*/ 567563 h 582548"/>
              <a:gd name="connsiteX5" fmla="*/ 82550 w 82550"/>
              <a:gd name="connsiteY5" fmla="*/ 567563 h 582548"/>
              <a:gd name="connsiteX6" fmla="*/ 82550 w 82550"/>
              <a:gd name="connsiteY6" fmla="*/ 582548 h 582548"/>
              <a:gd name="connsiteX7" fmla="*/ 0 w 82550"/>
              <a:gd name="connsiteY7" fmla="*/ 582548 h 582548"/>
              <a:gd name="connsiteX8" fmla="*/ 0 w 82550"/>
              <a:gd name="connsiteY8" fmla="*/ 0 h 582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8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004" y="15113"/>
                </a:lnTo>
                <a:lnTo>
                  <a:pt x="32004" y="567563"/>
                </a:lnTo>
                <a:lnTo>
                  <a:pt x="82550" y="567563"/>
                </a:lnTo>
                <a:lnTo>
                  <a:pt x="82550" y="582548"/>
                </a:lnTo>
                <a:lnTo>
                  <a:pt x="0" y="582548"/>
                </a:lnTo>
                <a:lnTo>
                  <a:pt x="0" y="0"/>
                </a:lnTo>
              </a:path>
            </a:pathLst>
          </a:custGeom>
          <a:solidFill>
            <a:srgbClr val="0000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65405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489200"/>
            <a:ext cx="36322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1054100" algn="l"/>
                <a:tab pos="10795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12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3200"/>
              </a:lnSpc>
              <a:tabLst>
                <a:tab pos="1054100" algn="l"/>
                <a:tab pos="10795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054100" algn="l"/>
                <a:tab pos="10795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notation: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956300"/>
            <a:ext cx="7734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formulation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5270500"/>
            <a:ext cx="165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22600" y="5270500"/>
            <a:ext cx="15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5283200"/>
            <a:ext cx="15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4838700"/>
            <a:ext cx="1117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798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4343400"/>
            <a:ext cx="2628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4445000"/>
            <a:ext cx="26543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795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8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−5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2540000"/>
            <a:ext cx="24511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3𝑥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2𝑦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4𝑦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19100" algn="l"/>
              </a:tabLst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&lt;Linear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equation&gt;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91200" y="44831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5308600"/>
            <a:ext cx="165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39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53086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39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4406900"/>
            <a:ext cx="2095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139700" algn="l"/>
              </a:tabLst>
            </a:pP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−2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66100" y="5308600"/>
            <a:ext cx="15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39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72771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Eigenvectors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∈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ℜ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𝑚×𝑚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𝑨𝒃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complicated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77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vector(s)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∈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ℜ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429000"/>
            <a:ext cx="41656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701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𝜆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01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decompose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3390900"/>
            <a:ext cx="2260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921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𝜆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∈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∈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749800"/>
            <a:ext cx="4584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becomes: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5486400"/>
            <a:ext cx="812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𝑨𝒃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73500" y="5486400"/>
            <a:ext cx="1244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5486400"/>
            <a:ext cx="927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𝜆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3726" y="2783077"/>
            <a:ext cx="82550" cy="582675"/>
          </a:xfrm>
          <a:custGeom>
            <a:avLst/>
            <a:gdLst>
              <a:gd name="connsiteX0" fmla="*/ 0 w 82550"/>
              <a:gd name="connsiteY0" fmla="*/ 0 h 582675"/>
              <a:gd name="connsiteX1" fmla="*/ 82550 w 82550"/>
              <a:gd name="connsiteY1" fmla="*/ 0 h 582675"/>
              <a:gd name="connsiteX2" fmla="*/ 82550 w 82550"/>
              <a:gd name="connsiteY2" fmla="*/ 582675 h 582675"/>
              <a:gd name="connsiteX3" fmla="*/ 0 w 82550"/>
              <a:gd name="connsiteY3" fmla="*/ 582675 h 582675"/>
              <a:gd name="connsiteX4" fmla="*/ 0 w 82550"/>
              <a:gd name="connsiteY4" fmla="*/ 567562 h 582675"/>
              <a:gd name="connsiteX5" fmla="*/ 50546 w 82550"/>
              <a:gd name="connsiteY5" fmla="*/ 567562 h 582675"/>
              <a:gd name="connsiteX6" fmla="*/ 50546 w 82550"/>
              <a:gd name="connsiteY6" fmla="*/ 15113 h 582675"/>
              <a:gd name="connsiteX7" fmla="*/ 0 w 82550"/>
              <a:gd name="connsiteY7" fmla="*/ 15113 h 582675"/>
              <a:gd name="connsiteX8" fmla="*/ 0 w 82550"/>
              <a:gd name="connsiteY8" fmla="*/ 0 h 58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5">
                <a:moveTo>
                  <a:pt x="0" y="0"/>
                </a:moveTo>
                <a:lnTo>
                  <a:pt x="82550" y="0"/>
                </a:lnTo>
                <a:lnTo>
                  <a:pt x="82550" y="582675"/>
                </a:lnTo>
                <a:lnTo>
                  <a:pt x="0" y="582675"/>
                </a:lnTo>
                <a:lnTo>
                  <a:pt x="0" y="567562"/>
                </a:lnTo>
                <a:lnTo>
                  <a:pt x="50546" y="567562"/>
                </a:lnTo>
                <a:lnTo>
                  <a:pt x="50546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86002" y="2783077"/>
            <a:ext cx="82550" cy="582675"/>
          </a:xfrm>
          <a:custGeom>
            <a:avLst/>
            <a:gdLst>
              <a:gd name="connsiteX0" fmla="*/ 0 w 82550"/>
              <a:gd name="connsiteY0" fmla="*/ 0 h 582675"/>
              <a:gd name="connsiteX1" fmla="*/ 82550 w 82550"/>
              <a:gd name="connsiteY1" fmla="*/ 0 h 582675"/>
              <a:gd name="connsiteX2" fmla="*/ 82550 w 82550"/>
              <a:gd name="connsiteY2" fmla="*/ 15113 h 582675"/>
              <a:gd name="connsiteX3" fmla="*/ 32003 w 82550"/>
              <a:gd name="connsiteY3" fmla="*/ 15113 h 582675"/>
              <a:gd name="connsiteX4" fmla="*/ 32003 w 82550"/>
              <a:gd name="connsiteY4" fmla="*/ 567562 h 582675"/>
              <a:gd name="connsiteX5" fmla="*/ 82550 w 82550"/>
              <a:gd name="connsiteY5" fmla="*/ 567562 h 582675"/>
              <a:gd name="connsiteX6" fmla="*/ 82550 w 82550"/>
              <a:gd name="connsiteY6" fmla="*/ 582675 h 582675"/>
              <a:gd name="connsiteX7" fmla="*/ 0 w 82550"/>
              <a:gd name="connsiteY7" fmla="*/ 582675 h 582675"/>
              <a:gd name="connsiteX8" fmla="*/ 0 w 82550"/>
              <a:gd name="connsiteY8" fmla="*/ 0 h 58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5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003" y="15113"/>
                </a:lnTo>
                <a:lnTo>
                  <a:pt x="32003" y="567562"/>
                </a:lnTo>
                <a:lnTo>
                  <a:pt x="82550" y="567562"/>
                </a:lnTo>
                <a:lnTo>
                  <a:pt x="82550" y="582675"/>
                </a:lnTo>
                <a:lnTo>
                  <a:pt x="0" y="58267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7746" y="4204970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582676 h 582676"/>
              <a:gd name="connsiteX3" fmla="*/ 0 w 82550"/>
              <a:gd name="connsiteY3" fmla="*/ 582676 h 582676"/>
              <a:gd name="connsiteX4" fmla="*/ 0 w 82550"/>
              <a:gd name="connsiteY4" fmla="*/ 567563 h 582676"/>
              <a:gd name="connsiteX5" fmla="*/ 50546 w 82550"/>
              <a:gd name="connsiteY5" fmla="*/ 567563 h 582676"/>
              <a:gd name="connsiteX6" fmla="*/ 50546 w 82550"/>
              <a:gd name="connsiteY6" fmla="*/ 15113 h 582676"/>
              <a:gd name="connsiteX7" fmla="*/ 0 w 82550"/>
              <a:gd name="connsiteY7" fmla="*/ 15113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567563"/>
                </a:lnTo>
                <a:lnTo>
                  <a:pt x="50546" y="567563"/>
                </a:lnTo>
                <a:lnTo>
                  <a:pt x="50546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90189" y="4204970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15113 h 582676"/>
              <a:gd name="connsiteX3" fmla="*/ 32004 w 82550"/>
              <a:gd name="connsiteY3" fmla="*/ 15113 h 582676"/>
              <a:gd name="connsiteX4" fmla="*/ 32004 w 82550"/>
              <a:gd name="connsiteY4" fmla="*/ 567563 h 582676"/>
              <a:gd name="connsiteX5" fmla="*/ 82550 w 82550"/>
              <a:gd name="connsiteY5" fmla="*/ 567563 h 582676"/>
              <a:gd name="connsiteX6" fmla="*/ 82550 w 82550"/>
              <a:gd name="connsiteY6" fmla="*/ 582676 h 582676"/>
              <a:gd name="connsiteX7" fmla="*/ 0 w 82550"/>
              <a:gd name="connsiteY7" fmla="*/ 582676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004" y="15113"/>
                </a:lnTo>
                <a:lnTo>
                  <a:pt x="32004" y="567563"/>
                </a:lnTo>
                <a:lnTo>
                  <a:pt x="82550" y="567563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67810" y="5608624"/>
            <a:ext cx="82550" cy="582574"/>
          </a:xfrm>
          <a:custGeom>
            <a:avLst/>
            <a:gdLst>
              <a:gd name="connsiteX0" fmla="*/ 0 w 82550"/>
              <a:gd name="connsiteY0" fmla="*/ 0 h 582574"/>
              <a:gd name="connsiteX1" fmla="*/ 82550 w 82550"/>
              <a:gd name="connsiteY1" fmla="*/ 0 h 582574"/>
              <a:gd name="connsiteX2" fmla="*/ 82550 w 82550"/>
              <a:gd name="connsiteY2" fmla="*/ 582574 h 582574"/>
              <a:gd name="connsiteX3" fmla="*/ 0 w 82550"/>
              <a:gd name="connsiteY3" fmla="*/ 582574 h 582574"/>
              <a:gd name="connsiteX4" fmla="*/ 0 w 82550"/>
              <a:gd name="connsiteY4" fmla="*/ 567487 h 582574"/>
              <a:gd name="connsiteX5" fmla="*/ 50546 w 82550"/>
              <a:gd name="connsiteY5" fmla="*/ 567487 h 582574"/>
              <a:gd name="connsiteX6" fmla="*/ 50546 w 82550"/>
              <a:gd name="connsiteY6" fmla="*/ 15087 h 582574"/>
              <a:gd name="connsiteX7" fmla="*/ 0 w 82550"/>
              <a:gd name="connsiteY7" fmla="*/ 15087 h 582574"/>
              <a:gd name="connsiteX8" fmla="*/ 0 w 82550"/>
              <a:gd name="connsiteY8" fmla="*/ 0 h 582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74">
                <a:moveTo>
                  <a:pt x="0" y="0"/>
                </a:moveTo>
                <a:lnTo>
                  <a:pt x="82550" y="0"/>
                </a:lnTo>
                <a:lnTo>
                  <a:pt x="82550" y="582574"/>
                </a:lnTo>
                <a:lnTo>
                  <a:pt x="0" y="582574"/>
                </a:lnTo>
                <a:lnTo>
                  <a:pt x="0" y="567487"/>
                </a:lnTo>
                <a:lnTo>
                  <a:pt x="50546" y="567487"/>
                </a:lnTo>
                <a:lnTo>
                  <a:pt x="50546" y="15087"/>
                </a:lnTo>
                <a:lnTo>
                  <a:pt x="0" y="1508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6954" y="5608624"/>
            <a:ext cx="82550" cy="582574"/>
          </a:xfrm>
          <a:custGeom>
            <a:avLst/>
            <a:gdLst>
              <a:gd name="connsiteX0" fmla="*/ 0 w 82550"/>
              <a:gd name="connsiteY0" fmla="*/ 0 h 582574"/>
              <a:gd name="connsiteX1" fmla="*/ 82550 w 82550"/>
              <a:gd name="connsiteY1" fmla="*/ 0 h 582574"/>
              <a:gd name="connsiteX2" fmla="*/ 82550 w 82550"/>
              <a:gd name="connsiteY2" fmla="*/ 15087 h 582574"/>
              <a:gd name="connsiteX3" fmla="*/ 32003 w 82550"/>
              <a:gd name="connsiteY3" fmla="*/ 15087 h 582574"/>
              <a:gd name="connsiteX4" fmla="*/ 32003 w 82550"/>
              <a:gd name="connsiteY4" fmla="*/ 567487 h 582574"/>
              <a:gd name="connsiteX5" fmla="*/ 82550 w 82550"/>
              <a:gd name="connsiteY5" fmla="*/ 567487 h 582574"/>
              <a:gd name="connsiteX6" fmla="*/ 82550 w 82550"/>
              <a:gd name="connsiteY6" fmla="*/ 582574 h 582574"/>
              <a:gd name="connsiteX7" fmla="*/ 0 w 82550"/>
              <a:gd name="connsiteY7" fmla="*/ 582574 h 582574"/>
              <a:gd name="connsiteX8" fmla="*/ 0 w 82550"/>
              <a:gd name="connsiteY8" fmla="*/ 0 h 582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74">
                <a:moveTo>
                  <a:pt x="0" y="0"/>
                </a:moveTo>
                <a:lnTo>
                  <a:pt x="82550" y="0"/>
                </a:lnTo>
                <a:lnTo>
                  <a:pt x="82550" y="15087"/>
                </a:lnTo>
                <a:lnTo>
                  <a:pt x="32003" y="15087"/>
                </a:lnTo>
                <a:lnTo>
                  <a:pt x="32003" y="567487"/>
                </a:lnTo>
                <a:lnTo>
                  <a:pt x="82550" y="567487"/>
                </a:lnTo>
                <a:lnTo>
                  <a:pt x="82550" y="582574"/>
                </a:lnTo>
                <a:lnTo>
                  <a:pt x="0" y="58257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5100" y="1511300"/>
            <a:ext cx="4902200" cy="491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78359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Interpretation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Eigenvectors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9083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27305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27305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381500"/>
            <a:ext cx="21082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𝜆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𝜆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4203700"/>
            <a:ext cx="9271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5400" algn="l"/>
                <a:tab pos="2540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−0.71</a:t>
            </a:r>
          </a:p>
          <a:p>
            <a:pPr>
              <a:lnSpc>
                <a:spcPts val="3200"/>
              </a:lnSpc>
              <a:tabLst>
                <a:tab pos="254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0.71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0.71</a:t>
            </a:r>
          </a:p>
          <a:p>
            <a:pPr>
              <a:lnSpc>
                <a:spcPts val="3200"/>
              </a:lnSpc>
              <a:tabLst>
                <a:tab pos="254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0.71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8222" y="1736089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582676 h 582676"/>
              <a:gd name="connsiteX3" fmla="*/ 0 w 82550"/>
              <a:gd name="connsiteY3" fmla="*/ 582676 h 582676"/>
              <a:gd name="connsiteX4" fmla="*/ 0 w 82550"/>
              <a:gd name="connsiteY4" fmla="*/ 567563 h 582676"/>
              <a:gd name="connsiteX5" fmla="*/ 50546 w 82550"/>
              <a:gd name="connsiteY5" fmla="*/ 567563 h 582676"/>
              <a:gd name="connsiteX6" fmla="*/ 50546 w 82550"/>
              <a:gd name="connsiteY6" fmla="*/ 15113 h 582676"/>
              <a:gd name="connsiteX7" fmla="*/ 0 w 82550"/>
              <a:gd name="connsiteY7" fmla="*/ 15113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567563"/>
                </a:lnTo>
                <a:lnTo>
                  <a:pt x="50546" y="567563"/>
                </a:lnTo>
                <a:lnTo>
                  <a:pt x="50546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8726" y="1736089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15113 h 582676"/>
              <a:gd name="connsiteX3" fmla="*/ 32003 w 82550"/>
              <a:gd name="connsiteY3" fmla="*/ 15113 h 582676"/>
              <a:gd name="connsiteX4" fmla="*/ 32003 w 82550"/>
              <a:gd name="connsiteY4" fmla="*/ 567563 h 582676"/>
              <a:gd name="connsiteX5" fmla="*/ 82550 w 82550"/>
              <a:gd name="connsiteY5" fmla="*/ 567563 h 582676"/>
              <a:gd name="connsiteX6" fmla="*/ 82550 w 82550"/>
              <a:gd name="connsiteY6" fmla="*/ 582676 h 582676"/>
              <a:gd name="connsiteX7" fmla="*/ 0 w 82550"/>
              <a:gd name="connsiteY7" fmla="*/ 582676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003" y="15113"/>
                </a:lnTo>
                <a:lnTo>
                  <a:pt x="32003" y="567563"/>
                </a:lnTo>
                <a:lnTo>
                  <a:pt x="82550" y="567563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4859" y="1736089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582676 h 582676"/>
              <a:gd name="connsiteX3" fmla="*/ 0 w 82550"/>
              <a:gd name="connsiteY3" fmla="*/ 582676 h 582676"/>
              <a:gd name="connsiteX4" fmla="*/ 0 w 82550"/>
              <a:gd name="connsiteY4" fmla="*/ 567563 h 582676"/>
              <a:gd name="connsiteX5" fmla="*/ 50545 w 82550"/>
              <a:gd name="connsiteY5" fmla="*/ 567563 h 582676"/>
              <a:gd name="connsiteX6" fmla="*/ 50545 w 82550"/>
              <a:gd name="connsiteY6" fmla="*/ 15113 h 582676"/>
              <a:gd name="connsiteX7" fmla="*/ 0 w 82550"/>
              <a:gd name="connsiteY7" fmla="*/ 15113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567563"/>
                </a:lnTo>
                <a:lnTo>
                  <a:pt x="50545" y="567563"/>
                </a:lnTo>
                <a:lnTo>
                  <a:pt x="50545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98821" y="1736089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15113 h 582676"/>
              <a:gd name="connsiteX3" fmla="*/ 32004 w 82550"/>
              <a:gd name="connsiteY3" fmla="*/ 15113 h 582676"/>
              <a:gd name="connsiteX4" fmla="*/ 32004 w 82550"/>
              <a:gd name="connsiteY4" fmla="*/ 567563 h 582676"/>
              <a:gd name="connsiteX5" fmla="*/ 82550 w 82550"/>
              <a:gd name="connsiteY5" fmla="*/ 567563 h 582676"/>
              <a:gd name="connsiteX6" fmla="*/ 82550 w 82550"/>
              <a:gd name="connsiteY6" fmla="*/ 582676 h 582676"/>
              <a:gd name="connsiteX7" fmla="*/ 0 w 82550"/>
              <a:gd name="connsiteY7" fmla="*/ 582676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004" y="15113"/>
                </a:lnTo>
                <a:lnTo>
                  <a:pt x="32004" y="567563"/>
                </a:lnTo>
                <a:lnTo>
                  <a:pt x="82550" y="567563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4175" y="2912617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582676 h 582676"/>
              <a:gd name="connsiteX3" fmla="*/ 0 w 82550"/>
              <a:gd name="connsiteY3" fmla="*/ 582676 h 582676"/>
              <a:gd name="connsiteX4" fmla="*/ 0 w 82550"/>
              <a:gd name="connsiteY4" fmla="*/ 567563 h 582676"/>
              <a:gd name="connsiteX5" fmla="*/ 50546 w 82550"/>
              <a:gd name="connsiteY5" fmla="*/ 567563 h 582676"/>
              <a:gd name="connsiteX6" fmla="*/ 50546 w 82550"/>
              <a:gd name="connsiteY6" fmla="*/ 15113 h 582676"/>
              <a:gd name="connsiteX7" fmla="*/ 0 w 82550"/>
              <a:gd name="connsiteY7" fmla="*/ 15113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567563"/>
                </a:lnTo>
                <a:lnTo>
                  <a:pt x="50546" y="567563"/>
                </a:lnTo>
                <a:lnTo>
                  <a:pt x="50546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3317" y="2912617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15113 h 582676"/>
              <a:gd name="connsiteX3" fmla="*/ 32003 w 82550"/>
              <a:gd name="connsiteY3" fmla="*/ 15113 h 582676"/>
              <a:gd name="connsiteX4" fmla="*/ 32003 w 82550"/>
              <a:gd name="connsiteY4" fmla="*/ 567563 h 582676"/>
              <a:gd name="connsiteX5" fmla="*/ 82550 w 82550"/>
              <a:gd name="connsiteY5" fmla="*/ 567563 h 582676"/>
              <a:gd name="connsiteX6" fmla="*/ 82550 w 82550"/>
              <a:gd name="connsiteY6" fmla="*/ 582676 h 582676"/>
              <a:gd name="connsiteX7" fmla="*/ 0 w 82550"/>
              <a:gd name="connsiteY7" fmla="*/ 582676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003" y="15113"/>
                </a:lnTo>
                <a:lnTo>
                  <a:pt x="32003" y="567563"/>
                </a:lnTo>
                <a:lnTo>
                  <a:pt x="82550" y="567563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422" y="2912617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582676 h 582676"/>
              <a:gd name="connsiteX3" fmla="*/ 0 w 82550"/>
              <a:gd name="connsiteY3" fmla="*/ 582676 h 582676"/>
              <a:gd name="connsiteX4" fmla="*/ 0 w 82550"/>
              <a:gd name="connsiteY4" fmla="*/ 567563 h 582676"/>
              <a:gd name="connsiteX5" fmla="*/ 50545 w 82550"/>
              <a:gd name="connsiteY5" fmla="*/ 567563 h 582676"/>
              <a:gd name="connsiteX6" fmla="*/ 50545 w 82550"/>
              <a:gd name="connsiteY6" fmla="*/ 15113 h 582676"/>
              <a:gd name="connsiteX7" fmla="*/ 0 w 82550"/>
              <a:gd name="connsiteY7" fmla="*/ 15113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567563"/>
                </a:lnTo>
                <a:lnTo>
                  <a:pt x="50545" y="567563"/>
                </a:lnTo>
                <a:lnTo>
                  <a:pt x="50545" y="15113"/>
                </a:lnTo>
                <a:lnTo>
                  <a:pt x="0" y="1511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0566" y="2912617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15113 h 582676"/>
              <a:gd name="connsiteX3" fmla="*/ 32003 w 82550"/>
              <a:gd name="connsiteY3" fmla="*/ 15113 h 582676"/>
              <a:gd name="connsiteX4" fmla="*/ 32003 w 82550"/>
              <a:gd name="connsiteY4" fmla="*/ 567563 h 582676"/>
              <a:gd name="connsiteX5" fmla="*/ 82550 w 82550"/>
              <a:gd name="connsiteY5" fmla="*/ 567563 h 582676"/>
              <a:gd name="connsiteX6" fmla="*/ 82550 w 82550"/>
              <a:gd name="connsiteY6" fmla="*/ 582676 h 582676"/>
              <a:gd name="connsiteX7" fmla="*/ 0 w 82550"/>
              <a:gd name="connsiteY7" fmla="*/ 582676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15113"/>
                </a:lnTo>
                <a:lnTo>
                  <a:pt x="32003" y="15113"/>
                </a:lnTo>
                <a:lnTo>
                  <a:pt x="32003" y="567563"/>
                </a:lnTo>
                <a:lnTo>
                  <a:pt x="82550" y="567563"/>
                </a:lnTo>
                <a:lnTo>
                  <a:pt x="82550" y="582676"/>
                </a:lnTo>
                <a:lnTo>
                  <a:pt x="0" y="58267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1747" y="4679569"/>
            <a:ext cx="109601" cy="328929"/>
          </a:xfrm>
          <a:custGeom>
            <a:avLst/>
            <a:gdLst>
              <a:gd name="connsiteX0" fmla="*/ 4698 w 109601"/>
              <a:gd name="connsiteY0" fmla="*/ 0 h 328929"/>
              <a:gd name="connsiteX1" fmla="*/ 82423 w 109601"/>
              <a:gd name="connsiteY1" fmla="*/ 57658 h 328929"/>
              <a:gd name="connsiteX2" fmla="*/ 109601 w 109601"/>
              <a:gd name="connsiteY2" fmla="*/ 164591 h 328929"/>
              <a:gd name="connsiteX3" fmla="*/ 82550 w 109601"/>
              <a:gd name="connsiteY3" fmla="*/ 271526 h 328929"/>
              <a:gd name="connsiteX4" fmla="*/ 4698 w 109601"/>
              <a:gd name="connsiteY4" fmla="*/ 328929 h 328929"/>
              <a:gd name="connsiteX5" fmla="*/ 508 w 109601"/>
              <a:gd name="connsiteY5" fmla="*/ 315595 h 328929"/>
              <a:gd name="connsiteX6" fmla="*/ 60071 w 109601"/>
              <a:gd name="connsiteY6" fmla="*/ 262890 h 328929"/>
              <a:gd name="connsiteX7" fmla="*/ 79629 w 109601"/>
              <a:gd name="connsiteY7" fmla="*/ 162814 h 328929"/>
              <a:gd name="connsiteX8" fmla="*/ 60198 w 109601"/>
              <a:gd name="connsiteY8" fmla="*/ 65532 h 328929"/>
              <a:gd name="connsiteX9" fmla="*/ 0 w 109601"/>
              <a:gd name="connsiteY9" fmla="*/ 13334 h 328929"/>
              <a:gd name="connsiteX10" fmla="*/ 4698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4698" y="0"/>
                </a:moveTo>
                <a:cubicBezTo>
                  <a:pt x="38480" y="8890"/>
                  <a:pt x="64389" y="28194"/>
                  <a:pt x="82423" y="57658"/>
                </a:cubicBezTo>
                <a:cubicBezTo>
                  <a:pt x="100457" y="87248"/>
                  <a:pt x="109601" y="122809"/>
                  <a:pt x="109601" y="164591"/>
                </a:cubicBezTo>
                <a:cubicBezTo>
                  <a:pt x="109601" y="206375"/>
                  <a:pt x="100584" y="242061"/>
                  <a:pt x="82550" y="271526"/>
                </a:cubicBezTo>
                <a:cubicBezTo>
                  <a:pt x="64516" y="300863"/>
                  <a:pt x="38480" y="320040"/>
                  <a:pt x="4698" y="328929"/>
                </a:cubicBezTo>
                <a:lnTo>
                  <a:pt x="508" y="315595"/>
                </a:lnTo>
                <a:cubicBezTo>
                  <a:pt x="27178" y="306704"/>
                  <a:pt x="47117" y="289178"/>
                  <a:pt x="60071" y="262890"/>
                </a:cubicBezTo>
                <a:cubicBezTo>
                  <a:pt x="73025" y="236601"/>
                  <a:pt x="79629" y="203327"/>
                  <a:pt x="79629" y="162814"/>
                </a:cubicBezTo>
                <a:cubicBezTo>
                  <a:pt x="79629" y="123825"/>
                  <a:pt x="73152" y="91313"/>
                  <a:pt x="60198" y="65532"/>
                </a:cubicBezTo>
                <a:cubicBezTo>
                  <a:pt x="47244" y="39623"/>
                  <a:pt x="27178" y="22225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9841" y="4679569"/>
            <a:ext cx="109601" cy="328929"/>
          </a:xfrm>
          <a:custGeom>
            <a:avLst/>
            <a:gdLst>
              <a:gd name="connsiteX0" fmla="*/ 104902 w 109601"/>
              <a:gd name="connsiteY0" fmla="*/ 0 h 328929"/>
              <a:gd name="connsiteX1" fmla="*/ 109601 w 109601"/>
              <a:gd name="connsiteY1" fmla="*/ 13334 h 328929"/>
              <a:gd name="connsiteX2" fmla="*/ 49529 w 109601"/>
              <a:gd name="connsiteY2" fmla="*/ 65532 h 328929"/>
              <a:gd name="connsiteX3" fmla="*/ 29972 w 109601"/>
              <a:gd name="connsiteY3" fmla="*/ 162814 h 328929"/>
              <a:gd name="connsiteX4" fmla="*/ 49529 w 109601"/>
              <a:gd name="connsiteY4" fmla="*/ 262890 h 328929"/>
              <a:gd name="connsiteX5" fmla="*/ 108966 w 109601"/>
              <a:gd name="connsiteY5" fmla="*/ 315595 h 328929"/>
              <a:gd name="connsiteX6" fmla="*/ 104902 w 109601"/>
              <a:gd name="connsiteY6" fmla="*/ 328929 h 328929"/>
              <a:gd name="connsiteX7" fmla="*/ 27051 w 109601"/>
              <a:gd name="connsiteY7" fmla="*/ 271526 h 328929"/>
              <a:gd name="connsiteX8" fmla="*/ 0 w 109601"/>
              <a:gd name="connsiteY8" fmla="*/ 164591 h 328929"/>
              <a:gd name="connsiteX9" fmla="*/ 27051 w 109601"/>
              <a:gd name="connsiteY9" fmla="*/ 57658 h 328929"/>
              <a:gd name="connsiteX10" fmla="*/ 104902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104902" y="0"/>
                </a:moveTo>
                <a:lnTo>
                  <a:pt x="109601" y="13334"/>
                </a:lnTo>
                <a:cubicBezTo>
                  <a:pt x="82550" y="22225"/>
                  <a:pt x="62484" y="39623"/>
                  <a:pt x="49529" y="65532"/>
                </a:cubicBezTo>
                <a:cubicBezTo>
                  <a:pt x="36448" y="91313"/>
                  <a:pt x="29972" y="123825"/>
                  <a:pt x="29972" y="162814"/>
                </a:cubicBezTo>
                <a:cubicBezTo>
                  <a:pt x="29972" y="203327"/>
                  <a:pt x="36448" y="236601"/>
                  <a:pt x="49529" y="262890"/>
                </a:cubicBezTo>
                <a:cubicBezTo>
                  <a:pt x="62484" y="289178"/>
                  <a:pt x="82296" y="306704"/>
                  <a:pt x="108966" y="315595"/>
                </a:cubicBezTo>
                <a:lnTo>
                  <a:pt x="104902" y="328929"/>
                </a:lnTo>
                <a:cubicBezTo>
                  <a:pt x="70992" y="320040"/>
                  <a:pt x="45085" y="300863"/>
                  <a:pt x="27051" y="271526"/>
                </a:cubicBezTo>
                <a:cubicBezTo>
                  <a:pt x="9017" y="242061"/>
                  <a:pt x="0" y="206375"/>
                  <a:pt x="0" y="164591"/>
                </a:cubicBezTo>
                <a:cubicBezTo>
                  <a:pt x="0" y="122809"/>
                  <a:pt x="9017" y="87248"/>
                  <a:pt x="27051" y="57658"/>
                </a:cubicBezTo>
                <a:cubicBezTo>
                  <a:pt x="45211" y="28194"/>
                  <a:pt x="71120" y="8890"/>
                  <a:pt x="10490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54376" y="5827166"/>
            <a:ext cx="109601" cy="328917"/>
          </a:xfrm>
          <a:custGeom>
            <a:avLst/>
            <a:gdLst>
              <a:gd name="connsiteX0" fmla="*/ 4698 w 109601"/>
              <a:gd name="connsiteY0" fmla="*/ 0 h 328917"/>
              <a:gd name="connsiteX1" fmla="*/ 82422 w 109601"/>
              <a:gd name="connsiteY1" fmla="*/ 57658 h 328917"/>
              <a:gd name="connsiteX2" fmla="*/ 109600 w 109601"/>
              <a:gd name="connsiteY2" fmla="*/ 164541 h 328917"/>
              <a:gd name="connsiteX3" fmla="*/ 82550 w 109601"/>
              <a:gd name="connsiteY3" fmla="*/ 271436 h 328917"/>
              <a:gd name="connsiteX4" fmla="*/ 4698 w 109601"/>
              <a:gd name="connsiteY4" fmla="*/ 328917 h 328917"/>
              <a:gd name="connsiteX5" fmla="*/ 507 w 109601"/>
              <a:gd name="connsiteY5" fmla="*/ 315569 h 328917"/>
              <a:gd name="connsiteX6" fmla="*/ 60070 w 109601"/>
              <a:gd name="connsiteY6" fmla="*/ 262851 h 328917"/>
              <a:gd name="connsiteX7" fmla="*/ 79628 w 109601"/>
              <a:gd name="connsiteY7" fmla="*/ 162814 h 328917"/>
              <a:gd name="connsiteX8" fmla="*/ 60197 w 109601"/>
              <a:gd name="connsiteY8" fmla="*/ 65455 h 328917"/>
              <a:gd name="connsiteX9" fmla="*/ 0 w 109601"/>
              <a:gd name="connsiteY9" fmla="*/ 13360 h 328917"/>
              <a:gd name="connsiteX10" fmla="*/ 4698 w 109601"/>
              <a:gd name="connsiteY10" fmla="*/ 0 h 328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17">
                <a:moveTo>
                  <a:pt x="4698" y="0"/>
                </a:moveTo>
                <a:cubicBezTo>
                  <a:pt x="38480" y="8902"/>
                  <a:pt x="64388" y="28117"/>
                  <a:pt x="82422" y="57658"/>
                </a:cubicBezTo>
                <a:cubicBezTo>
                  <a:pt x="100456" y="87185"/>
                  <a:pt x="109600" y="122821"/>
                  <a:pt x="109600" y="164541"/>
                </a:cubicBezTo>
                <a:cubicBezTo>
                  <a:pt x="109600" y="206387"/>
                  <a:pt x="100583" y="242023"/>
                  <a:pt x="82550" y="271436"/>
                </a:cubicBezTo>
                <a:cubicBezTo>
                  <a:pt x="64516" y="300850"/>
                  <a:pt x="38480" y="320014"/>
                  <a:pt x="4698" y="328917"/>
                </a:cubicBezTo>
                <a:lnTo>
                  <a:pt x="507" y="315569"/>
                </a:lnTo>
                <a:cubicBezTo>
                  <a:pt x="27177" y="306666"/>
                  <a:pt x="47116" y="289090"/>
                  <a:pt x="60070" y="262851"/>
                </a:cubicBezTo>
                <a:cubicBezTo>
                  <a:pt x="73025" y="236613"/>
                  <a:pt x="79628" y="203263"/>
                  <a:pt x="79628" y="162814"/>
                </a:cubicBezTo>
                <a:cubicBezTo>
                  <a:pt x="79628" y="123748"/>
                  <a:pt x="73151" y="91287"/>
                  <a:pt x="60197" y="65455"/>
                </a:cubicBezTo>
                <a:cubicBezTo>
                  <a:pt x="47244" y="39623"/>
                  <a:pt x="27177" y="22250"/>
                  <a:pt x="0" y="13360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03070" y="5827166"/>
            <a:ext cx="109600" cy="328917"/>
          </a:xfrm>
          <a:custGeom>
            <a:avLst/>
            <a:gdLst>
              <a:gd name="connsiteX0" fmla="*/ 104901 w 109600"/>
              <a:gd name="connsiteY0" fmla="*/ 0 h 328917"/>
              <a:gd name="connsiteX1" fmla="*/ 109600 w 109600"/>
              <a:gd name="connsiteY1" fmla="*/ 13360 h 328917"/>
              <a:gd name="connsiteX2" fmla="*/ 49529 w 109600"/>
              <a:gd name="connsiteY2" fmla="*/ 65455 h 328917"/>
              <a:gd name="connsiteX3" fmla="*/ 29972 w 109600"/>
              <a:gd name="connsiteY3" fmla="*/ 162814 h 328917"/>
              <a:gd name="connsiteX4" fmla="*/ 49529 w 109600"/>
              <a:gd name="connsiteY4" fmla="*/ 262851 h 328917"/>
              <a:gd name="connsiteX5" fmla="*/ 108965 w 109600"/>
              <a:gd name="connsiteY5" fmla="*/ 315569 h 328917"/>
              <a:gd name="connsiteX6" fmla="*/ 104901 w 109600"/>
              <a:gd name="connsiteY6" fmla="*/ 328917 h 328917"/>
              <a:gd name="connsiteX7" fmla="*/ 27050 w 109600"/>
              <a:gd name="connsiteY7" fmla="*/ 271436 h 328917"/>
              <a:gd name="connsiteX8" fmla="*/ 0 w 109600"/>
              <a:gd name="connsiteY8" fmla="*/ 164541 h 328917"/>
              <a:gd name="connsiteX9" fmla="*/ 27050 w 109600"/>
              <a:gd name="connsiteY9" fmla="*/ 57658 h 328917"/>
              <a:gd name="connsiteX10" fmla="*/ 104901 w 109600"/>
              <a:gd name="connsiteY10" fmla="*/ 0 h 328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0" h="328917">
                <a:moveTo>
                  <a:pt x="104901" y="0"/>
                </a:moveTo>
                <a:lnTo>
                  <a:pt x="109600" y="13360"/>
                </a:lnTo>
                <a:cubicBezTo>
                  <a:pt x="82550" y="22250"/>
                  <a:pt x="62483" y="39623"/>
                  <a:pt x="49529" y="65455"/>
                </a:cubicBezTo>
                <a:cubicBezTo>
                  <a:pt x="36448" y="91287"/>
                  <a:pt x="29972" y="123748"/>
                  <a:pt x="29972" y="162814"/>
                </a:cubicBezTo>
                <a:cubicBezTo>
                  <a:pt x="29972" y="203263"/>
                  <a:pt x="36448" y="236613"/>
                  <a:pt x="49529" y="262851"/>
                </a:cubicBezTo>
                <a:cubicBezTo>
                  <a:pt x="62483" y="289090"/>
                  <a:pt x="82295" y="306666"/>
                  <a:pt x="108965" y="315569"/>
                </a:cubicBezTo>
                <a:lnTo>
                  <a:pt x="104901" y="328917"/>
                </a:lnTo>
                <a:cubicBezTo>
                  <a:pt x="70992" y="320014"/>
                  <a:pt x="45084" y="300850"/>
                  <a:pt x="27050" y="271436"/>
                </a:cubicBezTo>
                <a:cubicBezTo>
                  <a:pt x="9016" y="242023"/>
                  <a:pt x="0" y="206387"/>
                  <a:pt x="0" y="164541"/>
                </a:cubicBezTo>
                <a:cubicBezTo>
                  <a:pt x="0" y="122821"/>
                  <a:pt x="9016" y="87185"/>
                  <a:pt x="27050" y="57658"/>
                </a:cubicBezTo>
                <a:cubicBezTo>
                  <a:pt x="45211" y="28117"/>
                  <a:pt x="71119" y="8902"/>
                  <a:pt x="10490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1803" y="5827166"/>
            <a:ext cx="109601" cy="328917"/>
          </a:xfrm>
          <a:custGeom>
            <a:avLst/>
            <a:gdLst>
              <a:gd name="connsiteX0" fmla="*/ 4699 w 109601"/>
              <a:gd name="connsiteY0" fmla="*/ 0 h 328917"/>
              <a:gd name="connsiteX1" fmla="*/ 82423 w 109601"/>
              <a:gd name="connsiteY1" fmla="*/ 57658 h 328917"/>
              <a:gd name="connsiteX2" fmla="*/ 109601 w 109601"/>
              <a:gd name="connsiteY2" fmla="*/ 164541 h 328917"/>
              <a:gd name="connsiteX3" fmla="*/ 82550 w 109601"/>
              <a:gd name="connsiteY3" fmla="*/ 271436 h 328917"/>
              <a:gd name="connsiteX4" fmla="*/ 4699 w 109601"/>
              <a:gd name="connsiteY4" fmla="*/ 328917 h 328917"/>
              <a:gd name="connsiteX5" fmla="*/ 508 w 109601"/>
              <a:gd name="connsiteY5" fmla="*/ 315569 h 328917"/>
              <a:gd name="connsiteX6" fmla="*/ 60071 w 109601"/>
              <a:gd name="connsiteY6" fmla="*/ 262851 h 328917"/>
              <a:gd name="connsiteX7" fmla="*/ 79629 w 109601"/>
              <a:gd name="connsiteY7" fmla="*/ 162814 h 328917"/>
              <a:gd name="connsiteX8" fmla="*/ 60198 w 109601"/>
              <a:gd name="connsiteY8" fmla="*/ 65455 h 328917"/>
              <a:gd name="connsiteX9" fmla="*/ 0 w 109601"/>
              <a:gd name="connsiteY9" fmla="*/ 13360 h 328917"/>
              <a:gd name="connsiteX10" fmla="*/ 4699 w 109601"/>
              <a:gd name="connsiteY10" fmla="*/ 0 h 328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17">
                <a:moveTo>
                  <a:pt x="4699" y="0"/>
                </a:moveTo>
                <a:cubicBezTo>
                  <a:pt x="38480" y="8902"/>
                  <a:pt x="64389" y="28117"/>
                  <a:pt x="82423" y="57658"/>
                </a:cubicBezTo>
                <a:cubicBezTo>
                  <a:pt x="100457" y="87185"/>
                  <a:pt x="109601" y="122821"/>
                  <a:pt x="109601" y="164541"/>
                </a:cubicBezTo>
                <a:cubicBezTo>
                  <a:pt x="109601" y="206387"/>
                  <a:pt x="100584" y="242023"/>
                  <a:pt x="82550" y="271436"/>
                </a:cubicBezTo>
                <a:cubicBezTo>
                  <a:pt x="64516" y="300850"/>
                  <a:pt x="38480" y="320014"/>
                  <a:pt x="4699" y="328917"/>
                </a:cubicBezTo>
                <a:lnTo>
                  <a:pt x="508" y="315569"/>
                </a:lnTo>
                <a:cubicBezTo>
                  <a:pt x="27178" y="306666"/>
                  <a:pt x="47117" y="289090"/>
                  <a:pt x="60071" y="262851"/>
                </a:cubicBezTo>
                <a:cubicBezTo>
                  <a:pt x="73025" y="236613"/>
                  <a:pt x="79629" y="203263"/>
                  <a:pt x="79629" y="162814"/>
                </a:cubicBezTo>
                <a:cubicBezTo>
                  <a:pt x="79629" y="123748"/>
                  <a:pt x="73152" y="91287"/>
                  <a:pt x="60198" y="65455"/>
                </a:cubicBezTo>
                <a:cubicBezTo>
                  <a:pt x="47244" y="39623"/>
                  <a:pt x="27178" y="22250"/>
                  <a:pt x="0" y="13360"/>
                </a:cubicBezTo>
                <a:lnTo>
                  <a:pt x="4699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26842" y="5827166"/>
            <a:ext cx="109600" cy="328917"/>
          </a:xfrm>
          <a:custGeom>
            <a:avLst/>
            <a:gdLst>
              <a:gd name="connsiteX0" fmla="*/ 104901 w 109600"/>
              <a:gd name="connsiteY0" fmla="*/ 0 h 328917"/>
              <a:gd name="connsiteX1" fmla="*/ 109600 w 109600"/>
              <a:gd name="connsiteY1" fmla="*/ 13360 h 328917"/>
              <a:gd name="connsiteX2" fmla="*/ 49529 w 109600"/>
              <a:gd name="connsiteY2" fmla="*/ 65455 h 328917"/>
              <a:gd name="connsiteX3" fmla="*/ 29972 w 109600"/>
              <a:gd name="connsiteY3" fmla="*/ 162814 h 328917"/>
              <a:gd name="connsiteX4" fmla="*/ 49529 w 109600"/>
              <a:gd name="connsiteY4" fmla="*/ 262851 h 328917"/>
              <a:gd name="connsiteX5" fmla="*/ 108965 w 109600"/>
              <a:gd name="connsiteY5" fmla="*/ 315569 h 328917"/>
              <a:gd name="connsiteX6" fmla="*/ 104901 w 109600"/>
              <a:gd name="connsiteY6" fmla="*/ 328917 h 328917"/>
              <a:gd name="connsiteX7" fmla="*/ 27050 w 109600"/>
              <a:gd name="connsiteY7" fmla="*/ 271436 h 328917"/>
              <a:gd name="connsiteX8" fmla="*/ 0 w 109600"/>
              <a:gd name="connsiteY8" fmla="*/ 164541 h 328917"/>
              <a:gd name="connsiteX9" fmla="*/ 27050 w 109600"/>
              <a:gd name="connsiteY9" fmla="*/ 57658 h 328917"/>
              <a:gd name="connsiteX10" fmla="*/ 104901 w 109600"/>
              <a:gd name="connsiteY10" fmla="*/ 0 h 328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0" h="328917">
                <a:moveTo>
                  <a:pt x="104901" y="0"/>
                </a:moveTo>
                <a:lnTo>
                  <a:pt x="109600" y="13360"/>
                </a:lnTo>
                <a:cubicBezTo>
                  <a:pt x="82550" y="22250"/>
                  <a:pt x="62483" y="39623"/>
                  <a:pt x="49529" y="65455"/>
                </a:cubicBezTo>
                <a:cubicBezTo>
                  <a:pt x="36448" y="91287"/>
                  <a:pt x="29972" y="123748"/>
                  <a:pt x="29972" y="162814"/>
                </a:cubicBezTo>
                <a:cubicBezTo>
                  <a:pt x="29972" y="203263"/>
                  <a:pt x="36448" y="236613"/>
                  <a:pt x="49529" y="262851"/>
                </a:cubicBezTo>
                <a:cubicBezTo>
                  <a:pt x="62483" y="289090"/>
                  <a:pt x="82295" y="306666"/>
                  <a:pt x="108965" y="315569"/>
                </a:cubicBezTo>
                <a:lnTo>
                  <a:pt x="104901" y="328917"/>
                </a:lnTo>
                <a:cubicBezTo>
                  <a:pt x="70992" y="320014"/>
                  <a:pt x="45084" y="300850"/>
                  <a:pt x="27050" y="271436"/>
                </a:cubicBezTo>
                <a:cubicBezTo>
                  <a:pt x="9016" y="242023"/>
                  <a:pt x="0" y="206387"/>
                  <a:pt x="0" y="164541"/>
                </a:cubicBezTo>
                <a:cubicBezTo>
                  <a:pt x="0" y="122821"/>
                  <a:pt x="9016" y="87185"/>
                  <a:pt x="27050" y="57658"/>
                </a:cubicBezTo>
                <a:cubicBezTo>
                  <a:pt x="45211" y="28117"/>
                  <a:pt x="71119" y="8902"/>
                  <a:pt x="10490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2690" y="5700064"/>
            <a:ext cx="82550" cy="582574"/>
          </a:xfrm>
          <a:custGeom>
            <a:avLst/>
            <a:gdLst>
              <a:gd name="connsiteX0" fmla="*/ 0 w 82550"/>
              <a:gd name="connsiteY0" fmla="*/ 0 h 582574"/>
              <a:gd name="connsiteX1" fmla="*/ 82550 w 82550"/>
              <a:gd name="connsiteY1" fmla="*/ 0 h 582574"/>
              <a:gd name="connsiteX2" fmla="*/ 82550 w 82550"/>
              <a:gd name="connsiteY2" fmla="*/ 582574 h 582574"/>
              <a:gd name="connsiteX3" fmla="*/ 0 w 82550"/>
              <a:gd name="connsiteY3" fmla="*/ 582574 h 582574"/>
              <a:gd name="connsiteX4" fmla="*/ 0 w 82550"/>
              <a:gd name="connsiteY4" fmla="*/ 567486 h 582574"/>
              <a:gd name="connsiteX5" fmla="*/ 50546 w 82550"/>
              <a:gd name="connsiteY5" fmla="*/ 567486 h 582574"/>
              <a:gd name="connsiteX6" fmla="*/ 50546 w 82550"/>
              <a:gd name="connsiteY6" fmla="*/ 15087 h 582574"/>
              <a:gd name="connsiteX7" fmla="*/ 0 w 82550"/>
              <a:gd name="connsiteY7" fmla="*/ 15087 h 582574"/>
              <a:gd name="connsiteX8" fmla="*/ 0 w 82550"/>
              <a:gd name="connsiteY8" fmla="*/ 0 h 582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74">
                <a:moveTo>
                  <a:pt x="0" y="0"/>
                </a:moveTo>
                <a:lnTo>
                  <a:pt x="82550" y="0"/>
                </a:lnTo>
                <a:lnTo>
                  <a:pt x="82550" y="582574"/>
                </a:lnTo>
                <a:lnTo>
                  <a:pt x="0" y="582574"/>
                </a:lnTo>
                <a:lnTo>
                  <a:pt x="0" y="567486"/>
                </a:lnTo>
                <a:lnTo>
                  <a:pt x="50546" y="567486"/>
                </a:lnTo>
                <a:lnTo>
                  <a:pt x="50546" y="15087"/>
                </a:lnTo>
                <a:lnTo>
                  <a:pt x="0" y="1508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51834" y="5700064"/>
            <a:ext cx="82550" cy="582574"/>
          </a:xfrm>
          <a:custGeom>
            <a:avLst/>
            <a:gdLst>
              <a:gd name="connsiteX0" fmla="*/ 0 w 82550"/>
              <a:gd name="connsiteY0" fmla="*/ 0 h 582574"/>
              <a:gd name="connsiteX1" fmla="*/ 82550 w 82550"/>
              <a:gd name="connsiteY1" fmla="*/ 0 h 582574"/>
              <a:gd name="connsiteX2" fmla="*/ 82550 w 82550"/>
              <a:gd name="connsiteY2" fmla="*/ 15087 h 582574"/>
              <a:gd name="connsiteX3" fmla="*/ 32003 w 82550"/>
              <a:gd name="connsiteY3" fmla="*/ 15087 h 582574"/>
              <a:gd name="connsiteX4" fmla="*/ 32003 w 82550"/>
              <a:gd name="connsiteY4" fmla="*/ 567486 h 582574"/>
              <a:gd name="connsiteX5" fmla="*/ 82550 w 82550"/>
              <a:gd name="connsiteY5" fmla="*/ 567486 h 582574"/>
              <a:gd name="connsiteX6" fmla="*/ 82550 w 82550"/>
              <a:gd name="connsiteY6" fmla="*/ 582574 h 582574"/>
              <a:gd name="connsiteX7" fmla="*/ 0 w 82550"/>
              <a:gd name="connsiteY7" fmla="*/ 582574 h 582574"/>
              <a:gd name="connsiteX8" fmla="*/ 0 w 82550"/>
              <a:gd name="connsiteY8" fmla="*/ 0 h 582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74">
                <a:moveTo>
                  <a:pt x="0" y="0"/>
                </a:moveTo>
                <a:lnTo>
                  <a:pt x="82550" y="0"/>
                </a:lnTo>
                <a:lnTo>
                  <a:pt x="82550" y="15087"/>
                </a:lnTo>
                <a:lnTo>
                  <a:pt x="32003" y="15087"/>
                </a:lnTo>
                <a:lnTo>
                  <a:pt x="32003" y="567486"/>
                </a:lnTo>
                <a:lnTo>
                  <a:pt x="82550" y="567486"/>
                </a:lnTo>
                <a:lnTo>
                  <a:pt x="82550" y="582574"/>
                </a:lnTo>
                <a:lnTo>
                  <a:pt x="0" y="58257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13091" y="5700064"/>
            <a:ext cx="82550" cy="582574"/>
          </a:xfrm>
          <a:custGeom>
            <a:avLst/>
            <a:gdLst>
              <a:gd name="connsiteX0" fmla="*/ 0 w 82550"/>
              <a:gd name="connsiteY0" fmla="*/ 0 h 582574"/>
              <a:gd name="connsiteX1" fmla="*/ 82550 w 82550"/>
              <a:gd name="connsiteY1" fmla="*/ 0 h 582574"/>
              <a:gd name="connsiteX2" fmla="*/ 82550 w 82550"/>
              <a:gd name="connsiteY2" fmla="*/ 582574 h 582574"/>
              <a:gd name="connsiteX3" fmla="*/ 0 w 82550"/>
              <a:gd name="connsiteY3" fmla="*/ 582574 h 582574"/>
              <a:gd name="connsiteX4" fmla="*/ 0 w 82550"/>
              <a:gd name="connsiteY4" fmla="*/ 567486 h 582574"/>
              <a:gd name="connsiteX5" fmla="*/ 50545 w 82550"/>
              <a:gd name="connsiteY5" fmla="*/ 567486 h 582574"/>
              <a:gd name="connsiteX6" fmla="*/ 50545 w 82550"/>
              <a:gd name="connsiteY6" fmla="*/ 15087 h 582574"/>
              <a:gd name="connsiteX7" fmla="*/ 0 w 82550"/>
              <a:gd name="connsiteY7" fmla="*/ 15087 h 582574"/>
              <a:gd name="connsiteX8" fmla="*/ 0 w 82550"/>
              <a:gd name="connsiteY8" fmla="*/ 0 h 582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74">
                <a:moveTo>
                  <a:pt x="0" y="0"/>
                </a:moveTo>
                <a:lnTo>
                  <a:pt x="82550" y="0"/>
                </a:lnTo>
                <a:lnTo>
                  <a:pt x="82550" y="582574"/>
                </a:lnTo>
                <a:lnTo>
                  <a:pt x="0" y="582574"/>
                </a:lnTo>
                <a:lnTo>
                  <a:pt x="0" y="567486"/>
                </a:lnTo>
                <a:lnTo>
                  <a:pt x="50545" y="567486"/>
                </a:lnTo>
                <a:lnTo>
                  <a:pt x="50545" y="15087"/>
                </a:lnTo>
                <a:lnTo>
                  <a:pt x="0" y="1508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50709" y="5700064"/>
            <a:ext cx="82550" cy="582574"/>
          </a:xfrm>
          <a:custGeom>
            <a:avLst/>
            <a:gdLst>
              <a:gd name="connsiteX0" fmla="*/ 0 w 82550"/>
              <a:gd name="connsiteY0" fmla="*/ 0 h 582574"/>
              <a:gd name="connsiteX1" fmla="*/ 82550 w 82550"/>
              <a:gd name="connsiteY1" fmla="*/ 0 h 582574"/>
              <a:gd name="connsiteX2" fmla="*/ 82550 w 82550"/>
              <a:gd name="connsiteY2" fmla="*/ 15087 h 582574"/>
              <a:gd name="connsiteX3" fmla="*/ 32004 w 82550"/>
              <a:gd name="connsiteY3" fmla="*/ 15087 h 582574"/>
              <a:gd name="connsiteX4" fmla="*/ 32004 w 82550"/>
              <a:gd name="connsiteY4" fmla="*/ 567486 h 582574"/>
              <a:gd name="connsiteX5" fmla="*/ 82550 w 82550"/>
              <a:gd name="connsiteY5" fmla="*/ 567486 h 582574"/>
              <a:gd name="connsiteX6" fmla="*/ 82550 w 82550"/>
              <a:gd name="connsiteY6" fmla="*/ 582574 h 582574"/>
              <a:gd name="connsiteX7" fmla="*/ 0 w 82550"/>
              <a:gd name="connsiteY7" fmla="*/ 582574 h 582574"/>
              <a:gd name="connsiteX8" fmla="*/ 0 w 82550"/>
              <a:gd name="connsiteY8" fmla="*/ 0 h 582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74">
                <a:moveTo>
                  <a:pt x="0" y="0"/>
                </a:moveTo>
                <a:lnTo>
                  <a:pt x="82550" y="0"/>
                </a:lnTo>
                <a:lnTo>
                  <a:pt x="82550" y="15087"/>
                </a:lnTo>
                <a:lnTo>
                  <a:pt x="32004" y="15087"/>
                </a:lnTo>
                <a:lnTo>
                  <a:pt x="32004" y="567486"/>
                </a:lnTo>
                <a:lnTo>
                  <a:pt x="82550" y="567486"/>
                </a:lnTo>
                <a:lnTo>
                  <a:pt x="82550" y="582574"/>
                </a:lnTo>
                <a:lnTo>
                  <a:pt x="0" y="58257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76300"/>
            <a:ext cx="7327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Eigenvectors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54200"/>
            <a:ext cx="2578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𝑨𝒃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16764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1676400"/>
            <a:ext cx="1168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889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−5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30353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𝜆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17900" y="2857500"/>
            <a:ext cx="660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0.97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3060700"/>
            <a:ext cx="88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00600" y="3035300"/>
            <a:ext cx="1651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𝜆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2857500"/>
            <a:ext cx="660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0.95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0.32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3975100"/>
            <a:ext cx="58039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2319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−41.2𝒗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44.3𝒗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𝑨𝒃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900"/>
              </a:lnSpc>
              <a:tabLst>
                <a:tab pos="12319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𝑨𝒗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𝑨𝒗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𝜆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𝜆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𝒗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5829300"/>
            <a:ext cx="2197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−41.2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5651500"/>
            <a:ext cx="660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0.97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5829300"/>
            <a:ext cx="2057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(44.3)(−2)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35800" y="5651500"/>
            <a:ext cx="660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0.95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0.32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33771" y="2571242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582675 h 582676"/>
              <a:gd name="connsiteX3" fmla="*/ 0 w 82550"/>
              <a:gd name="connsiteY3" fmla="*/ 582675 h 582676"/>
              <a:gd name="connsiteX4" fmla="*/ 0 w 82550"/>
              <a:gd name="connsiteY4" fmla="*/ 567562 h 582676"/>
              <a:gd name="connsiteX5" fmla="*/ 50545 w 82550"/>
              <a:gd name="connsiteY5" fmla="*/ 567562 h 582676"/>
              <a:gd name="connsiteX6" fmla="*/ 50545 w 82550"/>
              <a:gd name="connsiteY6" fmla="*/ 15112 h 582676"/>
              <a:gd name="connsiteX7" fmla="*/ 0 w 82550"/>
              <a:gd name="connsiteY7" fmla="*/ 15112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582675"/>
                </a:lnTo>
                <a:lnTo>
                  <a:pt x="0" y="582675"/>
                </a:lnTo>
                <a:lnTo>
                  <a:pt x="0" y="567562"/>
                </a:lnTo>
                <a:lnTo>
                  <a:pt x="50545" y="567562"/>
                </a:lnTo>
                <a:lnTo>
                  <a:pt x="50545" y="15112"/>
                </a:lnTo>
                <a:lnTo>
                  <a:pt x="0" y="15112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24273" y="2571242"/>
            <a:ext cx="82550" cy="582676"/>
          </a:xfrm>
          <a:custGeom>
            <a:avLst/>
            <a:gdLst>
              <a:gd name="connsiteX0" fmla="*/ 0 w 82550"/>
              <a:gd name="connsiteY0" fmla="*/ 0 h 582676"/>
              <a:gd name="connsiteX1" fmla="*/ 82550 w 82550"/>
              <a:gd name="connsiteY1" fmla="*/ 0 h 582676"/>
              <a:gd name="connsiteX2" fmla="*/ 82550 w 82550"/>
              <a:gd name="connsiteY2" fmla="*/ 15112 h 582676"/>
              <a:gd name="connsiteX3" fmla="*/ 32004 w 82550"/>
              <a:gd name="connsiteY3" fmla="*/ 15112 h 582676"/>
              <a:gd name="connsiteX4" fmla="*/ 32004 w 82550"/>
              <a:gd name="connsiteY4" fmla="*/ 567562 h 582676"/>
              <a:gd name="connsiteX5" fmla="*/ 82550 w 82550"/>
              <a:gd name="connsiteY5" fmla="*/ 567562 h 582676"/>
              <a:gd name="connsiteX6" fmla="*/ 82550 w 82550"/>
              <a:gd name="connsiteY6" fmla="*/ 582675 h 582676"/>
              <a:gd name="connsiteX7" fmla="*/ 0 w 82550"/>
              <a:gd name="connsiteY7" fmla="*/ 582675 h 582676"/>
              <a:gd name="connsiteX8" fmla="*/ 0 w 82550"/>
              <a:gd name="connsiteY8" fmla="*/ 0 h 582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6">
                <a:moveTo>
                  <a:pt x="0" y="0"/>
                </a:moveTo>
                <a:lnTo>
                  <a:pt x="82550" y="0"/>
                </a:lnTo>
                <a:lnTo>
                  <a:pt x="82550" y="15112"/>
                </a:lnTo>
                <a:lnTo>
                  <a:pt x="32004" y="15112"/>
                </a:lnTo>
                <a:lnTo>
                  <a:pt x="32004" y="567562"/>
                </a:lnTo>
                <a:lnTo>
                  <a:pt x="82550" y="567562"/>
                </a:lnTo>
                <a:lnTo>
                  <a:pt x="82550" y="582675"/>
                </a:lnTo>
                <a:lnTo>
                  <a:pt x="0" y="58267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55877" y="3608578"/>
            <a:ext cx="4436871" cy="474471"/>
          </a:xfrm>
          <a:custGeom>
            <a:avLst/>
            <a:gdLst>
              <a:gd name="connsiteX0" fmla="*/ 6350 w 4436871"/>
              <a:gd name="connsiteY0" fmla="*/ 468121 h 474471"/>
              <a:gd name="connsiteX1" fmla="*/ 4430522 w 4436871"/>
              <a:gd name="connsiteY1" fmla="*/ 468121 h 474471"/>
              <a:gd name="connsiteX2" fmla="*/ 4430522 w 4436871"/>
              <a:gd name="connsiteY2" fmla="*/ 6350 h 474471"/>
              <a:gd name="connsiteX3" fmla="*/ 6350 w 4436871"/>
              <a:gd name="connsiteY3" fmla="*/ 6350 h 474471"/>
              <a:gd name="connsiteX4" fmla="*/ 6350 w 4436871"/>
              <a:gd name="connsiteY4" fmla="*/ 468121 h 4744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36871" h="474471">
                <a:moveTo>
                  <a:pt x="6350" y="468121"/>
                </a:moveTo>
                <a:lnTo>
                  <a:pt x="4430522" y="468121"/>
                </a:lnTo>
                <a:lnTo>
                  <a:pt x="4430522" y="6350"/>
                </a:lnTo>
                <a:lnTo>
                  <a:pt x="6350" y="6350"/>
                </a:lnTo>
                <a:lnTo>
                  <a:pt x="6350" y="4681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87400"/>
            <a:ext cx="63754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eig()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eigenvectors: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2692400"/>
            <a:ext cx="596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25146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2514600"/>
            <a:ext cx="6477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1016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−12</a:t>
            </a:r>
          </a:p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683000"/>
            <a:ext cx="4191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[v,d]=eig([2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-12;1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-5])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5562600" y="43561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0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8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12800"/>
            <a:ext cx="74930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Exponential: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expm()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time-invariant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formulated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870200"/>
            <a:ext cx="571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2755900"/>
            <a:ext cx="647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90500" algn="l"/>
              </a:tabLst>
            </a:pPr>
            <a:r>
              <a:rPr lang="en-US" altLang="zh-CN" sz="2042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𝑑𝒙(𝑡)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2870200"/>
            <a:ext cx="146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56500" y="60706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99400" y="59436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29600" y="58166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72500" y="56896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60452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4216400"/>
            <a:ext cx="177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016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016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016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3594100"/>
            <a:ext cx="177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016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02600" y="62484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8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5727700"/>
            <a:ext cx="177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8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4051300"/>
            <a:ext cx="46355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-16;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-10];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1]';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[];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0:.01:1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expm(t*A)*x0];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plot3(X(1,:),X(2,:),X(3,:),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'-o'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5664200"/>
            <a:ext cx="4089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'x_1'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'x_2'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'x_3'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tight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2247900"/>
            <a:ext cx="5156200" cy="283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41400"/>
            <a:ext cx="8178800" cy="556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5499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Form?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5499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electrical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network: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55499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5499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5499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549900" algn="l"/>
              </a:tabLst>
            </a:pPr>
            <a:r>
              <a:rPr lang="en-US" altLang="zh-CN" dirty="0" smtClean="0"/>
              <a:t>	</a:t>
            </a: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5499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5499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voltages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resistances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…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5499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currents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…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1866" y="1749805"/>
            <a:ext cx="104394" cy="1886458"/>
          </a:xfrm>
          <a:custGeom>
            <a:avLst/>
            <a:gdLst>
              <a:gd name="connsiteX0" fmla="*/ 0 w 104394"/>
              <a:gd name="connsiteY0" fmla="*/ 0 h 1886458"/>
              <a:gd name="connsiteX1" fmla="*/ 104394 w 104394"/>
              <a:gd name="connsiteY1" fmla="*/ 0 h 1886458"/>
              <a:gd name="connsiteX2" fmla="*/ 104394 w 104394"/>
              <a:gd name="connsiteY2" fmla="*/ 15620 h 1886458"/>
              <a:gd name="connsiteX3" fmla="*/ 36448 w 104394"/>
              <a:gd name="connsiteY3" fmla="*/ 15620 h 1886458"/>
              <a:gd name="connsiteX4" fmla="*/ 36448 w 104394"/>
              <a:gd name="connsiteY4" fmla="*/ 378586 h 1886458"/>
              <a:gd name="connsiteX5" fmla="*/ 36448 w 104394"/>
              <a:gd name="connsiteY5" fmla="*/ 429514 h 1886458"/>
              <a:gd name="connsiteX6" fmla="*/ 36448 w 104394"/>
              <a:gd name="connsiteY6" fmla="*/ 726058 h 1886458"/>
              <a:gd name="connsiteX7" fmla="*/ 36448 w 104394"/>
              <a:gd name="connsiteY7" fmla="*/ 812038 h 1886458"/>
              <a:gd name="connsiteX8" fmla="*/ 36448 w 104394"/>
              <a:gd name="connsiteY8" fmla="*/ 1073530 h 1886458"/>
              <a:gd name="connsiteX9" fmla="*/ 36448 w 104394"/>
              <a:gd name="connsiteY9" fmla="*/ 1159510 h 1886458"/>
              <a:gd name="connsiteX10" fmla="*/ 36448 w 104394"/>
              <a:gd name="connsiteY10" fmla="*/ 1456944 h 1886458"/>
              <a:gd name="connsiteX11" fmla="*/ 36448 w 104394"/>
              <a:gd name="connsiteY11" fmla="*/ 1506982 h 1886458"/>
              <a:gd name="connsiteX12" fmla="*/ 36448 w 104394"/>
              <a:gd name="connsiteY12" fmla="*/ 1870836 h 1886458"/>
              <a:gd name="connsiteX13" fmla="*/ 104394 w 104394"/>
              <a:gd name="connsiteY13" fmla="*/ 1870836 h 1886458"/>
              <a:gd name="connsiteX14" fmla="*/ 104394 w 104394"/>
              <a:gd name="connsiteY14" fmla="*/ 1886458 h 1886458"/>
              <a:gd name="connsiteX15" fmla="*/ 0 w 104394"/>
              <a:gd name="connsiteY15" fmla="*/ 1886458 h 1886458"/>
              <a:gd name="connsiteX16" fmla="*/ 0 w 104394"/>
              <a:gd name="connsiteY16" fmla="*/ 1506982 h 1886458"/>
              <a:gd name="connsiteX17" fmla="*/ 0 w 104394"/>
              <a:gd name="connsiteY17" fmla="*/ 1456944 h 1886458"/>
              <a:gd name="connsiteX18" fmla="*/ 0 w 104394"/>
              <a:gd name="connsiteY18" fmla="*/ 1159510 h 1886458"/>
              <a:gd name="connsiteX19" fmla="*/ 0 w 104394"/>
              <a:gd name="connsiteY19" fmla="*/ 1073530 h 1886458"/>
              <a:gd name="connsiteX20" fmla="*/ 0 w 104394"/>
              <a:gd name="connsiteY20" fmla="*/ 812038 h 1886458"/>
              <a:gd name="connsiteX21" fmla="*/ 0 w 104394"/>
              <a:gd name="connsiteY21" fmla="*/ 726058 h 1886458"/>
              <a:gd name="connsiteX22" fmla="*/ 0 w 104394"/>
              <a:gd name="connsiteY22" fmla="*/ 429514 h 1886458"/>
              <a:gd name="connsiteX23" fmla="*/ 0 w 104394"/>
              <a:gd name="connsiteY23" fmla="*/ 378586 h 1886458"/>
              <a:gd name="connsiteX24" fmla="*/ 0 w 104394"/>
              <a:gd name="connsiteY24" fmla="*/ 0 h 1886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4394" h="1886458">
                <a:moveTo>
                  <a:pt x="0" y="0"/>
                </a:moveTo>
                <a:lnTo>
                  <a:pt x="104394" y="0"/>
                </a:lnTo>
                <a:lnTo>
                  <a:pt x="104394" y="15620"/>
                </a:lnTo>
                <a:lnTo>
                  <a:pt x="36448" y="15620"/>
                </a:lnTo>
                <a:lnTo>
                  <a:pt x="36448" y="378586"/>
                </a:lnTo>
                <a:lnTo>
                  <a:pt x="36448" y="429514"/>
                </a:lnTo>
                <a:lnTo>
                  <a:pt x="36448" y="726058"/>
                </a:lnTo>
                <a:lnTo>
                  <a:pt x="36448" y="812038"/>
                </a:lnTo>
                <a:lnTo>
                  <a:pt x="36448" y="1073530"/>
                </a:lnTo>
                <a:lnTo>
                  <a:pt x="36448" y="1159510"/>
                </a:lnTo>
                <a:lnTo>
                  <a:pt x="36448" y="1456944"/>
                </a:lnTo>
                <a:lnTo>
                  <a:pt x="36448" y="1506982"/>
                </a:lnTo>
                <a:lnTo>
                  <a:pt x="36448" y="1870836"/>
                </a:lnTo>
                <a:lnTo>
                  <a:pt x="104394" y="1870836"/>
                </a:lnTo>
                <a:lnTo>
                  <a:pt x="104394" y="1886458"/>
                </a:lnTo>
                <a:lnTo>
                  <a:pt x="0" y="1886458"/>
                </a:lnTo>
                <a:lnTo>
                  <a:pt x="0" y="1506982"/>
                </a:lnTo>
                <a:lnTo>
                  <a:pt x="0" y="1456944"/>
                </a:lnTo>
                <a:lnTo>
                  <a:pt x="0" y="1159510"/>
                </a:lnTo>
                <a:lnTo>
                  <a:pt x="0" y="1073530"/>
                </a:lnTo>
                <a:lnTo>
                  <a:pt x="0" y="812038"/>
                </a:lnTo>
                <a:lnTo>
                  <a:pt x="0" y="726058"/>
                </a:lnTo>
                <a:lnTo>
                  <a:pt x="0" y="429514"/>
                </a:lnTo>
                <a:lnTo>
                  <a:pt x="0" y="37858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77280" y="1749805"/>
            <a:ext cx="104266" cy="1886458"/>
          </a:xfrm>
          <a:custGeom>
            <a:avLst/>
            <a:gdLst>
              <a:gd name="connsiteX0" fmla="*/ 0 w 104266"/>
              <a:gd name="connsiteY0" fmla="*/ 0 h 1886458"/>
              <a:gd name="connsiteX1" fmla="*/ 104266 w 104266"/>
              <a:gd name="connsiteY1" fmla="*/ 0 h 1886458"/>
              <a:gd name="connsiteX2" fmla="*/ 104266 w 104266"/>
              <a:gd name="connsiteY2" fmla="*/ 378586 h 1886458"/>
              <a:gd name="connsiteX3" fmla="*/ 104266 w 104266"/>
              <a:gd name="connsiteY3" fmla="*/ 429514 h 1886458"/>
              <a:gd name="connsiteX4" fmla="*/ 104266 w 104266"/>
              <a:gd name="connsiteY4" fmla="*/ 726058 h 1886458"/>
              <a:gd name="connsiteX5" fmla="*/ 104266 w 104266"/>
              <a:gd name="connsiteY5" fmla="*/ 812038 h 1886458"/>
              <a:gd name="connsiteX6" fmla="*/ 104266 w 104266"/>
              <a:gd name="connsiteY6" fmla="*/ 1073530 h 1886458"/>
              <a:gd name="connsiteX7" fmla="*/ 104266 w 104266"/>
              <a:gd name="connsiteY7" fmla="*/ 1159510 h 1886458"/>
              <a:gd name="connsiteX8" fmla="*/ 104266 w 104266"/>
              <a:gd name="connsiteY8" fmla="*/ 1456944 h 1886458"/>
              <a:gd name="connsiteX9" fmla="*/ 104266 w 104266"/>
              <a:gd name="connsiteY9" fmla="*/ 1506982 h 1886458"/>
              <a:gd name="connsiteX10" fmla="*/ 104266 w 104266"/>
              <a:gd name="connsiteY10" fmla="*/ 1886458 h 1886458"/>
              <a:gd name="connsiteX11" fmla="*/ 0 w 104266"/>
              <a:gd name="connsiteY11" fmla="*/ 1886458 h 1886458"/>
              <a:gd name="connsiteX12" fmla="*/ 0 w 104266"/>
              <a:gd name="connsiteY12" fmla="*/ 1870836 h 1886458"/>
              <a:gd name="connsiteX13" fmla="*/ 67945 w 104266"/>
              <a:gd name="connsiteY13" fmla="*/ 1870836 h 1886458"/>
              <a:gd name="connsiteX14" fmla="*/ 67945 w 104266"/>
              <a:gd name="connsiteY14" fmla="*/ 1506982 h 1886458"/>
              <a:gd name="connsiteX15" fmla="*/ 67945 w 104266"/>
              <a:gd name="connsiteY15" fmla="*/ 1456944 h 1886458"/>
              <a:gd name="connsiteX16" fmla="*/ 67945 w 104266"/>
              <a:gd name="connsiteY16" fmla="*/ 1159510 h 1886458"/>
              <a:gd name="connsiteX17" fmla="*/ 67945 w 104266"/>
              <a:gd name="connsiteY17" fmla="*/ 1073530 h 1886458"/>
              <a:gd name="connsiteX18" fmla="*/ 67945 w 104266"/>
              <a:gd name="connsiteY18" fmla="*/ 812038 h 1886458"/>
              <a:gd name="connsiteX19" fmla="*/ 67945 w 104266"/>
              <a:gd name="connsiteY19" fmla="*/ 726058 h 1886458"/>
              <a:gd name="connsiteX20" fmla="*/ 67945 w 104266"/>
              <a:gd name="connsiteY20" fmla="*/ 429514 h 1886458"/>
              <a:gd name="connsiteX21" fmla="*/ 67945 w 104266"/>
              <a:gd name="connsiteY21" fmla="*/ 378586 h 1886458"/>
              <a:gd name="connsiteX22" fmla="*/ 67945 w 104266"/>
              <a:gd name="connsiteY22" fmla="*/ 15620 h 1886458"/>
              <a:gd name="connsiteX23" fmla="*/ 0 w 104266"/>
              <a:gd name="connsiteY23" fmla="*/ 15620 h 1886458"/>
              <a:gd name="connsiteX24" fmla="*/ 0 w 104266"/>
              <a:gd name="connsiteY24" fmla="*/ 0 h 1886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4266" h="1886458">
                <a:moveTo>
                  <a:pt x="0" y="0"/>
                </a:moveTo>
                <a:lnTo>
                  <a:pt x="104266" y="0"/>
                </a:lnTo>
                <a:lnTo>
                  <a:pt x="104266" y="378586"/>
                </a:lnTo>
                <a:lnTo>
                  <a:pt x="104266" y="429514"/>
                </a:lnTo>
                <a:lnTo>
                  <a:pt x="104266" y="726058"/>
                </a:lnTo>
                <a:lnTo>
                  <a:pt x="104266" y="812038"/>
                </a:lnTo>
                <a:lnTo>
                  <a:pt x="104266" y="1073530"/>
                </a:lnTo>
                <a:lnTo>
                  <a:pt x="104266" y="1159510"/>
                </a:lnTo>
                <a:lnTo>
                  <a:pt x="104266" y="1456944"/>
                </a:lnTo>
                <a:lnTo>
                  <a:pt x="104266" y="1506982"/>
                </a:lnTo>
                <a:lnTo>
                  <a:pt x="104266" y="1886458"/>
                </a:lnTo>
                <a:lnTo>
                  <a:pt x="0" y="1886458"/>
                </a:lnTo>
                <a:lnTo>
                  <a:pt x="0" y="1870836"/>
                </a:lnTo>
                <a:lnTo>
                  <a:pt x="67945" y="1870836"/>
                </a:lnTo>
                <a:lnTo>
                  <a:pt x="67945" y="1506982"/>
                </a:lnTo>
                <a:lnTo>
                  <a:pt x="67945" y="1456944"/>
                </a:lnTo>
                <a:lnTo>
                  <a:pt x="67945" y="1159510"/>
                </a:lnTo>
                <a:lnTo>
                  <a:pt x="67945" y="1073530"/>
                </a:lnTo>
                <a:lnTo>
                  <a:pt x="67945" y="812038"/>
                </a:lnTo>
                <a:lnTo>
                  <a:pt x="67945" y="726058"/>
                </a:lnTo>
                <a:lnTo>
                  <a:pt x="67945" y="429514"/>
                </a:lnTo>
                <a:lnTo>
                  <a:pt x="67945" y="378586"/>
                </a:lnTo>
                <a:lnTo>
                  <a:pt x="67945" y="15620"/>
                </a:lnTo>
                <a:lnTo>
                  <a:pt x="0" y="1562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670" y="1742185"/>
            <a:ext cx="104394" cy="1901698"/>
          </a:xfrm>
          <a:custGeom>
            <a:avLst/>
            <a:gdLst>
              <a:gd name="connsiteX0" fmla="*/ 0 w 104394"/>
              <a:gd name="connsiteY0" fmla="*/ 0 h 1901698"/>
              <a:gd name="connsiteX1" fmla="*/ 104394 w 104394"/>
              <a:gd name="connsiteY1" fmla="*/ 0 h 1901698"/>
              <a:gd name="connsiteX2" fmla="*/ 104394 w 104394"/>
              <a:gd name="connsiteY2" fmla="*/ 15621 h 1901698"/>
              <a:gd name="connsiteX3" fmla="*/ 36448 w 104394"/>
              <a:gd name="connsiteY3" fmla="*/ 15621 h 1901698"/>
              <a:gd name="connsiteX4" fmla="*/ 36448 w 104394"/>
              <a:gd name="connsiteY4" fmla="*/ 381635 h 1901698"/>
              <a:gd name="connsiteX5" fmla="*/ 36448 w 104394"/>
              <a:gd name="connsiteY5" fmla="*/ 429514 h 1901698"/>
              <a:gd name="connsiteX6" fmla="*/ 36448 w 104394"/>
              <a:gd name="connsiteY6" fmla="*/ 733679 h 1901698"/>
              <a:gd name="connsiteX7" fmla="*/ 36448 w 104394"/>
              <a:gd name="connsiteY7" fmla="*/ 815086 h 1901698"/>
              <a:gd name="connsiteX8" fmla="*/ 36448 w 104394"/>
              <a:gd name="connsiteY8" fmla="*/ 1085723 h 1901698"/>
              <a:gd name="connsiteX9" fmla="*/ 36448 w 104394"/>
              <a:gd name="connsiteY9" fmla="*/ 1167130 h 1901698"/>
              <a:gd name="connsiteX10" fmla="*/ 36448 w 104394"/>
              <a:gd name="connsiteY10" fmla="*/ 1472184 h 1901698"/>
              <a:gd name="connsiteX11" fmla="*/ 36448 w 104394"/>
              <a:gd name="connsiteY11" fmla="*/ 1519173 h 1901698"/>
              <a:gd name="connsiteX12" fmla="*/ 36448 w 104394"/>
              <a:gd name="connsiteY12" fmla="*/ 1886077 h 1901698"/>
              <a:gd name="connsiteX13" fmla="*/ 104394 w 104394"/>
              <a:gd name="connsiteY13" fmla="*/ 1886077 h 1901698"/>
              <a:gd name="connsiteX14" fmla="*/ 104394 w 104394"/>
              <a:gd name="connsiteY14" fmla="*/ 1901698 h 1901698"/>
              <a:gd name="connsiteX15" fmla="*/ 0 w 104394"/>
              <a:gd name="connsiteY15" fmla="*/ 1901698 h 1901698"/>
              <a:gd name="connsiteX16" fmla="*/ 0 w 104394"/>
              <a:gd name="connsiteY16" fmla="*/ 1519173 h 1901698"/>
              <a:gd name="connsiteX17" fmla="*/ 0 w 104394"/>
              <a:gd name="connsiteY17" fmla="*/ 1472184 h 1901698"/>
              <a:gd name="connsiteX18" fmla="*/ 0 w 104394"/>
              <a:gd name="connsiteY18" fmla="*/ 1167130 h 1901698"/>
              <a:gd name="connsiteX19" fmla="*/ 0 w 104394"/>
              <a:gd name="connsiteY19" fmla="*/ 1085723 h 1901698"/>
              <a:gd name="connsiteX20" fmla="*/ 0 w 104394"/>
              <a:gd name="connsiteY20" fmla="*/ 815086 h 1901698"/>
              <a:gd name="connsiteX21" fmla="*/ 0 w 104394"/>
              <a:gd name="connsiteY21" fmla="*/ 733679 h 1901698"/>
              <a:gd name="connsiteX22" fmla="*/ 0 w 104394"/>
              <a:gd name="connsiteY22" fmla="*/ 429514 h 1901698"/>
              <a:gd name="connsiteX23" fmla="*/ 0 w 104394"/>
              <a:gd name="connsiteY23" fmla="*/ 381635 h 1901698"/>
              <a:gd name="connsiteX24" fmla="*/ 0 w 104394"/>
              <a:gd name="connsiteY24" fmla="*/ 0 h 1901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4394" h="1901698">
                <a:moveTo>
                  <a:pt x="0" y="0"/>
                </a:moveTo>
                <a:lnTo>
                  <a:pt x="104394" y="0"/>
                </a:lnTo>
                <a:lnTo>
                  <a:pt x="104394" y="15621"/>
                </a:lnTo>
                <a:lnTo>
                  <a:pt x="36448" y="15621"/>
                </a:lnTo>
                <a:lnTo>
                  <a:pt x="36448" y="381635"/>
                </a:lnTo>
                <a:lnTo>
                  <a:pt x="36448" y="429514"/>
                </a:lnTo>
                <a:lnTo>
                  <a:pt x="36448" y="733679"/>
                </a:lnTo>
                <a:lnTo>
                  <a:pt x="36448" y="815086"/>
                </a:lnTo>
                <a:lnTo>
                  <a:pt x="36448" y="1085723"/>
                </a:lnTo>
                <a:lnTo>
                  <a:pt x="36448" y="1167130"/>
                </a:lnTo>
                <a:lnTo>
                  <a:pt x="36448" y="1472184"/>
                </a:lnTo>
                <a:lnTo>
                  <a:pt x="36448" y="1519173"/>
                </a:lnTo>
                <a:lnTo>
                  <a:pt x="36448" y="1886077"/>
                </a:lnTo>
                <a:lnTo>
                  <a:pt x="104394" y="1886077"/>
                </a:lnTo>
                <a:lnTo>
                  <a:pt x="104394" y="1901698"/>
                </a:lnTo>
                <a:lnTo>
                  <a:pt x="0" y="1901698"/>
                </a:lnTo>
                <a:lnTo>
                  <a:pt x="0" y="1519173"/>
                </a:lnTo>
                <a:lnTo>
                  <a:pt x="0" y="1472184"/>
                </a:lnTo>
                <a:lnTo>
                  <a:pt x="0" y="1167130"/>
                </a:lnTo>
                <a:lnTo>
                  <a:pt x="0" y="1085723"/>
                </a:lnTo>
                <a:lnTo>
                  <a:pt x="0" y="815086"/>
                </a:lnTo>
                <a:lnTo>
                  <a:pt x="0" y="733679"/>
                </a:lnTo>
                <a:lnTo>
                  <a:pt x="0" y="429514"/>
                </a:lnTo>
                <a:lnTo>
                  <a:pt x="0" y="38163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64021" y="1742185"/>
            <a:ext cx="104266" cy="1901698"/>
          </a:xfrm>
          <a:custGeom>
            <a:avLst/>
            <a:gdLst>
              <a:gd name="connsiteX0" fmla="*/ 0 w 104266"/>
              <a:gd name="connsiteY0" fmla="*/ 0 h 1901698"/>
              <a:gd name="connsiteX1" fmla="*/ 104266 w 104266"/>
              <a:gd name="connsiteY1" fmla="*/ 0 h 1901698"/>
              <a:gd name="connsiteX2" fmla="*/ 104266 w 104266"/>
              <a:gd name="connsiteY2" fmla="*/ 381635 h 1901698"/>
              <a:gd name="connsiteX3" fmla="*/ 104266 w 104266"/>
              <a:gd name="connsiteY3" fmla="*/ 429514 h 1901698"/>
              <a:gd name="connsiteX4" fmla="*/ 104266 w 104266"/>
              <a:gd name="connsiteY4" fmla="*/ 733679 h 1901698"/>
              <a:gd name="connsiteX5" fmla="*/ 104266 w 104266"/>
              <a:gd name="connsiteY5" fmla="*/ 815086 h 1901698"/>
              <a:gd name="connsiteX6" fmla="*/ 104266 w 104266"/>
              <a:gd name="connsiteY6" fmla="*/ 1085723 h 1901698"/>
              <a:gd name="connsiteX7" fmla="*/ 104266 w 104266"/>
              <a:gd name="connsiteY7" fmla="*/ 1167130 h 1901698"/>
              <a:gd name="connsiteX8" fmla="*/ 104266 w 104266"/>
              <a:gd name="connsiteY8" fmla="*/ 1472184 h 1901698"/>
              <a:gd name="connsiteX9" fmla="*/ 104266 w 104266"/>
              <a:gd name="connsiteY9" fmla="*/ 1519173 h 1901698"/>
              <a:gd name="connsiteX10" fmla="*/ 104266 w 104266"/>
              <a:gd name="connsiteY10" fmla="*/ 1901698 h 1901698"/>
              <a:gd name="connsiteX11" fmla="*/ 0 w 104266"/>
              <a:gd name="connsiteY11" fmla="*/ 1901698 h 1901698"/>
              <a:gd name="connsiteX12" fmla="*/ 0 w 104266"/>
              <a:gd name="connsiteY12" fmla="*/ 1886077 h 1901698"/>
              <a:gd name="connsiteX13" fmla="*/ 67944 w 104266"/>
              <a:gd name="connsiteY13" fmla="*/ 1886077 h 1901698"/>
              <a:gd name="connsiteX14" fmla="*/ 67944 w 104266"/>
              <a:gd name="connsiteY14" fmla="*/ 1519173 h 1901698"/>
              <a:gd name="connsiteX15" fmla="*/ 67944 w 104266"/>
              <a:gd name="connsiteY15" fmla="*/ 1472184 h 1901698"/>
              <a:gd name="connsiteX16" fmla="*/ 67944 w 104266"/>
              <a:gd name="connsiteY16" fmla="*/ 1167130 h 1901698"/>
              <a:gd name="connsiteX17" fmla="*/ 67944 w 104266"/>
              <a:gd name="connsiteY17" fmla="*/ 1085723 h 1901698"/>
              <a:gd name="connsiteX18" fmla="*/ 67944 w 104266"/>
              <a:gd name="connsiteY18" fmla="*/ 815086 h 1901698"/>
              <a:gd name="connsiteX19" fmla="*/ 67944 w 104266"/>
              <a:gd name="connsiteY19" fmla="*/ 733679 h 1901698"/>
              <a:gd name="connsiteX20" fmla="*/ 67944 w 104266"/>
              <a:gd name="connsiteY20" fmla="*/ 429514 h 1901698"/>
              <a:gd name="connsiteX21" fmla="*/ 67944 w 104266"/>
              <a:gd name="connsiteY21" fmla="*/ 381635 h 1901698"/>
              <a:gd name="connsiteX22" fmla="*/ 67944 w 104266"/>
              <a:gd name="connsiteY22" fmla="*/ 15621 h 1901698"/>
              <a:gd name="connsiteX23" fmla="*/ 0 w 104266"/>
              <a:gd name="connsiteY23" fmla="*/ 15621 h 1901698"/>
              <a:gd name="connsiteX24" fmla="*/ 0 w 104266"/>
              <a:gd name="connsiteY24" fmla="*/ 0 h 1901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4266" h="1901698">
                <a:moveTo>
                  <a:pt x="0" y="0"/>
                </a:moveTo>
                <a:lnTo>
                  <a:pt x="104266" y="0"/>
                </a:lnTo>
                <a:lnTo>
                  <a:pt x="104266" y="381635"/>
                </a:lnTo>
                <a:lnTo>
                  <a:pt x="104266" y="429514"/>
                </a:lnTo>
                <a:lnTo>
                  <a:pt x="104266" y="733679"/>
                </a:lnTo>
                <a:lnTo>
                  <a:pt x="104266" y="815086"/>
                </a:lnTo>
                <a:lnTo>
                  <a:pt x="104266" y="1085723"/>
                </a:lnTo>
                <a:lnTo>
                  <a:pt x="104266" y="1167130"/>
                </a:lnTo>
                <a:lnTo>
                  <a:pt x="104266" y="1472184"/>
                </a:lnTo>
                <a:lnTo>
                  <a:pt x="104266" y="1519173"/>
                </a:lnTo>
                <a:lnTo>
                  <a:pt x="104266" y="1901698"/>
                </a:lnTo>
                <a:lnTo>
                  <a:pt x="0" y="1901698"/>
                </a:lnTo>
                <a:lnTo>
                  <a:pt x="0" y="1886077"/>
                </a:lnTo>
                <a:lnTo>
                  <a:pt x="67944" y="1886077"/>
                </a:lnTo>
                <a:lnTo>
                  <a:pt x="67944" y="1519173"/>
                </a:lnTo>
                <a:lnTo>
                  <a:pt x="67944" y="1472184"/>
                </a:lnTo>
                <a:lnTo>
                  <a:pt x="67944" y="1167130"/>
                </a:lnTo>
                <a:lnTo>
                  <a:pt x="67944" y="1085723"/>
                </a:lnTo>
                <a:lnTo>
                  <a:pt x="67944" y="815086"/>
                </a:lnTo>
                <a:lnTo>
                  <a:pt x="67944" y="733679"/>
                </a:lnTo>
                <a:lnTo>
                  <a:pt x="67944" y="429514"/>
                </a:lnTo>
                <a:lnTo>
                  <a:pt x="67944" y="381635"/>
                </a:lnTo>
                <a:lnTo>
                  <a:pt x="67944" y="15621"/>
                </a:lnTo>
                <a:lnTo>
                  <a:pt x="0" y="1562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7745" y="1807717"/>
            <a:ext cx="104394" cy="1772158"/>
          </a:xfrm>
          <a:custGeom>
            <a:avLst/>
            <a:gdLst>
              <a:gd name="connsiteX0" fmla="*/ 0 w 104394"/>
              <a:gd name="connsiteY0" fmla="*/ 0 h 1772158"/>
              <a:gd name="connsiteX1" fmla="*/ 104394 w 104394"/>
              <a:gd name="connsiteY1" fmla="*/ 0 h 1772158"/>
              <a:gd name="connsiteX2" fmla="*/ 104394 w 104394"/>
              <a:gd name="connsiteY2" fmla="*/ 15621 h 1772158"/>
              <a:gd name="connsiteX3" fmla="*/ 36448 w 104394"/>
              <a:gd name="connsiteY3" fmla="*/ 15621 h 1772158"/>
              <a:gd name="connsiteX4" fmla="*/ 36448 w 104394"/>
              <a:gd name="connsiteY4" fmla="*/ 351155 h 1772158"/>
              <a:gd name="connsiteX5" fmla="*/ 36448 w 104394"/>
              <a:gd name="connsiteY5" fmla="*/ 429514 h 1772158"/>
              <a:gd name="connsiteX6" fmla="*/ 36448 w 104394"/>
              <a:gd name="connsiteY6" fmla="*/ 669671 h 1772158"/>
              <a:gd name="connsiteX7" fmla="*/ 36448 w 104394"/>
              <a:gd name="connsiteY7" fmla="*/ 784605 h 1772158"/>
              <a:gd name="connsiteX8" fmla="*/ 36448 w 104394"/>
              <a:gd name="connsiteY8" fmla="*/ 988186 h 1772158"/>
              <a:gd name="connsiteX9" fmla="*/ 36448 w 104394"/>
              <a:gd name="connsiteY9" fmla="*/ 1103122 h 1772158"/>
              <a:gd name="connsiteX10" fmla="*/ 36448 w 104394"/>
              <a:gd name="connsiteY10" fmla="*/ 1342644 h 1772158"/>
              <a:gd name="connsiteX11" fmla="*/ 36448 w 104394"/>
              <a:gd name="connsiteY11" fmla="*/ 1421638 h 1772158"/>
              <a:gd name="connsiteX12" fmla="*/ 36448 w 104394"/>
              <a:gd name="connsiteY12" fmla="*/ 1756536 h 1772158"/>
              <a:gd name="connsiteX13" fmla="*/ 104394 w 104394"/>
              <a:gd name="connsiteY13" fmla="*/ 1756536 h 1772158"/>
              <a:gd name="connsiteX14" fmla="*/ 104394 w 104394"/>
              <a:gd name="connsiteY14" fmla="*/ 1772158 h 1772158"/>
              <a:gd name="connsiteX15" fmla="*/ 0 w 104394"/>
              <a:gd name="connsiteY15" fmla="*/ 1772158 h 1772158"/>
              <a:gd name="connsiteX16" fmla="*/ 0 w 104394"/>
              <a:gd name="connsiteY16" fmla="*/ 1421638 h 1772158"/>
              <a:gd name="connsiteX17" fmla="*/ 0 w 104394"/>
              <a:gd name="connsiteY17" fmla="*/ 1342644 h 1772158"/>
              <a:gd name="connsiteX18" fmla="*/ 0 w 104394"/>
              <a:gd name="connsiteY18" fmla="*/ 1103122 h 1772158"/>
              <a:gd name="connsiteX19" fmla="*/ 0 w 104394"/>
              <a:gd name="connsiteY19" fmla="*/ 988186 h 1772158"/>
              <a:gd name="connsiteX20" fmla="*/ 0 w 104394"/>
              <a:gd name="connsiteY20" fmla="*/ 784605 h 1772158"/>
              <a:gd name="connsiteX21" fmla="*/ 0 w 104394"/>
              <a:gd name="connsiteY21" fmla="*/ 669671 h 1772158"/>
              <a:gd name="connsiteX22" fmla="*/ 0 w 104394"/>
              <a:gd name="connsiteY22" fmla="*/ 429514 h 1772158"/>
              <a:gd name="connsiteX23" fmla="*/ 0 w 104394"/>
              <a:gd name="connsiteY23" fmla="*/ 351155 h 1772158"/>
              <a:gd name="connsiteX24" fmla="*/ 0 w 104394"/>
              <a:gd name="connsiteY24" fmla="*/ 0 h 1772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4394" h="1772158">
                <a:moveTo>
                  <a:pt x="0" y="0"/>
                </a:moveTo>
                <a:lnTo>
                  <a:pt x="104394" y="0"/>
                </a:lnTo>
                <a:lnTo>
                  <a:pt x="104394" y="15621"/>
                </a:lnTo>
                <a:lnTo>
                  <a:pt x="36448" y="15621"/>
                </a:lnTo>
                <a:lnTo>
                  <a:pt x="36448" y="351155"/>
                </a:lnTo>
                <a:lnTo>
                  <a:pt x="36448" y="429514"/>
                </a:lnTo>
                <a:lnTo>
                  <a:pt x="36448" y="669671"/>
                </a:lnTo>
                <a:lnTo>
                  <a:pt x="36448" y="784605"/>
                </a:lnTo>
                <a:lnTo>
                  <a:pt x="36448" y="988186"/>
                </a:lnTo>
                <a:lnTo>
                  <a:pt x="36448" y="1103122"/>
                </a:lnTo>
                <a:lnTo>
                  <a:pt x="36448" y="1342644"/>
                </a:lnTo>
                <a:lnTo>
                  <a:pt x="36448" y="1421638"/>
                </a:lnTo>
                <a:lnTo>
                  <a:pt x="36448" y="1756536"/>
                </a:lnTo>
                <a:lnTo>
                  <a:pt x="104394" y="1756536"/>
                </a:lnTo>
                <a:lnTo>
                  <a:pt x="104394" y="1772158"/>
                </a:lnTo>
                <a:lnTo>
                  <a:pt x="0" y="1772158"/>
                </a:lnTo>
                <a:lnTo>
                  <a:pt x="0" y="1421638"/>
                </a:lnTo>
                <a:lnTo>
                  <a:pt x="0" y="1342644"/>
                </a:lnTo>
                <a:lnTo>
                  <a:pt x="0" y="1103122"/>
                </a:lnTo>
                <a:lnTo>
                  <a:pt x="0" y="988186"/>
                </a:lnTo>
                <a:lnTo>
                  <a:pt x="0" y="784605"/>
                </a:lnTo>
                <a:lnTo>
                  <a:pt x="0" y="669671"/>
                </a:lnTo>
                <a:lnTo>
                  <a:pt x="0" y="429514"/>
                </a:lnTo>
                <a:lnTo>
                  <a:pt x="0" y="35115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7105" y="1807717"/>
            <a:ext cx="104267" cy="1772158"/>
          </a:xfrm>
          <a:custGeom>
            <a:avLst/>
            <a:gdLst>
              <a:gd name="connsiteX0" fmla="*/ 0 w 104267"/>
              <a:gd name="connsiteY0" fmla="*/ 0 h 1772158"/>
              <a:gd name="connsiteX1" fmla="*/ 104266 w 104267"/>
              <a:gd name="connsiteY1" fmla="*/ 0 h 1772158"/>
              <a:gd name="connsiteX2" fmla="*/ 104266 w 104267"/>
              <a:gd name="connsiteY2" fmla="*/ 351155 h 1772158"/>
              <a:gd name="connsiteX3" fmla="*/ 104266 w 104267"/>
              <a:gd name="connsiteY3" fmla="*/ 429514 h 1772158"/>
              <a:gd name="connsiteX4" fmla="*/ 104266 w 104267"/>
              <a:gd name="connsiteY4" fmla="*/ 669671 h 1772158"/>
              <a:gd name="connsiteX5" fmla="*/ 104266 w 104267"/>
              <a:gd name="connsiteY5" fmla="*/ 784605 h 1772158"/>
              <a:gd name="connsiteX6" fmla="*/ 104266 w 104267"/>
              <a:gd name="connsiteY6" fmla="*/ 988186 h 1772158"/>
              <a:gd name="connsiteX7" fmla="*/ 104266 w 104267"/>
              <a:gd name="connsiteY7" fmla="*/ 1103122 h 1772158"/>
              <a:gd name="connsiteX8" fmla="*/ 104266 w 104267"/>
              <a:gd name="connsiteY8" fmla="*/ 1342644 h 1772158"/>
              <a:gd name="connsiteX9" fmla="*/ 104266 w 104267"/>
              <a:gd name="connsiteY9" fmla="*/ 1421638 h 1772158"/>
              <a:gd name="connsiteX10" fmla="*/ 104266 w 104267"/>
              <a:gd name="connsiteY10" fmla="*/ 1772158 h 1772158"/>
              <a:gd name="connsiteX11" fmla="*/ 0 w 104267"/>
              <a:gd name="connsiteY11" fmla="*/ 1772158 h 1772158"/>
              <a:gd name="connsiteX12" fmla="*/ 0 w 104267"/>
              <a:gd name="connsiteY12" fmla="*/ 1756536 h 1772158"/>
              <a:gd name="connsiteX13" fmla="*/ 67944 w 104267"/>
              <a:gd name="connsiteY13" fmla="*/ 1756536 h 1772158"/>
              <a:gd name="connsiteX14" fmla="*/ 67944 w 104267"/>
              <a:gd name="connsiteY14" fmla="*/ 1421638 h 1772158"/>
              <a:gd name="connsiteX15" fmla="*/ 67944 w 104267"/>
              <a:gd name="connsiteY15" fmla="*/ 1342644 h 1772158"/>
              <a:gd name="connsiteX16" fmla="*/ 67944 w 104267"/>
              <a:gd name="connsiteY16" fmla="*/ 1103122 h 1772158"/>
              <a:gd name="connsiteX17" fmla="*/ 67944 w 104267"/>
              <a:gd name="connsiteY17" fmla="*/ 988186 h 1772158"/>
              <a:gd name="connsiteX18" fmla="*/ 67944 w 104267"/>
              <a:gd name="connsiteY18" fmla="*/ 784605 h 1772158"/>
              <a:gd name="connsiteX19" fmla="*/ 67944 w 104267"/>
              <a:gd name="connsiteY19" fmla="*/ 669671 h 1772158"/>
              <a:gd name="connsiteX20" fmla="*/ 67944 w 104267"/>
              <a:gd name="connsiteY20" fmla="*/ 429514 h 1772158"/>
              <a:gd name="connsiteX21" fmla="*/ 67944 w 104267"/>
              <a:gd name="connsiteY21" fmla="*/ 351155 h 1772158"/>
              <a:gd name="connsiteX22" fmla="*/ 67944 w 104267"/>
              <a:gd name="connsiteY22" fmla="*/ 15621 h 1772158"/>
              <a:gd name="connsiteX23" fmla="*/ 0 w 104267"/>
              <a:gd name="connsiteY23" fmla="*/ 15621 h 1772158"/>
              <a:gd name="connsiteX24" fmla="*/ 0 w 104267"/>
              <a:gd name="connsiteY24" fmla="*/ 0 h 1772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4267" h="1772158">
                <a:moveTo>
                  <a:pt x="0" y="0"/>
                </a:moveTo>
                <a:lnTo>
                  <a:pt x="104266" y="0"/>
                </a:lnTo>
                <a:lnTo>
                  <a:pt x="104266" y="351155"/>
                </a:lnTo>
                <a:lnTo>
                  <a:pt x="104266" y="429514"/>
                </a:lnTo>
                <a:lnTo>
                  <a:pt x="104266" y="669671"/>
                </a:lnTo>
                <a:lnTo>
                  <a:pt x="104266" y="784605"/>
                </a:lnTo>
                <a:lnTo>
                  <a:pt x="104266" y="988186"/>
                </a:lnTo>
                <a:lnTo>
                  <a:pt x="104266" y="1103122"/>
                </a:lnTo>
                <a:lnTo>
                  <a:pt x="104266" y="1342644"/>
                </a:lnTo>
                <a:lnTo>
                  <a:pt x="104266" y="1421638"/>
                </a:lnTo>
                <a:lnTo>
                  <a:pt x="104266" y="1772158"/>
                </a:lnTo>
                <a:lnTo>
                  <a:pt x="0" y="1772158"/>
                </a:lnTo>
                <a:lnTo>
                  <a:pt x="0" y="1756536"/>
                </a:lnTo>
                <a:lnTo>
                  <a:pt x="67944" y="1756536"/>
                </a:lnTo>
                <a:lnTo>
                  <a:pt x="67944" y="1421638"/>
                </a:lnTo>
                <a:lnTo>
                  <a:pt x="67944" y="1342644"/>
                </a:lnTo>
                <a:lnTo>
                  <a:pt x="67944" y="1103122"/>
                </a:lnTo>
                <a:lnTo>
                  <a:pt x="67944" y="988186"/>
                </a:lnTo>
                <a:lnTo>
                  <a:pt x="67944" y="784605"/>
                </a:lnTo>
                <a:lnTo>
                  <a:pt x="67944" y="669671"/>
                </a:lnTo>
                <a:lnTo>
                  <a:pt x="67944" y="429514"/>
                </a:lnTo>
                <a:lnTo>
                  <a:pt x="67944" y="351155"/>
                </a:lnTo>
                <a:lnTo>
                  <a:pt x="67944" y="15621"/>
                </a:lnTo>
                <a:lnTo>
                  <a:pt x="0" y="1562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17548" y="4094860"/>
            <a:ext cx="4019296" cy="129032"/>
          </a:xfrm>
          <a:custGeom>
            <a:avLst/>
            <a:gdLst>
              <a:gd name="connsiteX0" fmla="*/ 14604 w 4019296"/>
              <a:gd name="connsiteY0" fmla="*/ 0 h 129032"/>
              <a:gd name="connsiteX1" fmla="*/ 80136 w 4019296"/>
              <a:gd name="connsiteY1" fmla="*/ 42926 h 129032"/>
              <a:gd name="connsiteX2" fmla="*/ 249427 w 4019296"/>
              <a:gd name="connsiteY2" fmla="*/ 58801 h 129032"/>
              <a:gd name="connsiteX3" fmla="*/ 300227 w 4019296"/>
              <a:gd name="connsiteY3" fmla="*/ 58801 h 129032"/>
              <a:gd name="connsiteX4" fmla="*/ 340359 w 4019296"/>
              <a:gd name="connsiteY4" fmla="*/ 58801 h 129032"/>
              <a:gd name="connsiteX5" fmla="*/ 553211 w 4019296"/>
              <a:gd name="connsiteY5" fmla="*/ 58801 h 129032"/>
              <a:gd name="connsiteX6" fmla="*/ 598297 w 4019296"/>
              <a:gd name="connsiteY6" fmla="*/ 58801 h 129032"/>
              <a:gd name="connsiteX7" fmla="*/ 806195 w 4019296"/>
              <a:gd name="connsiteY7" fmla="*/ 58801 h 129032"/>
              <a:gd name="connsiteX8" fmla="*/ 851280 w 4019296"/>
              <a:gd name="connsiteY8" fmla="*/ 58801 h 129032"/>
              <a:gd name="connsiteX9" fmla="*/ 1059179 w 4019296"/>
              <a:gd name="connsiteY9" fmla="*/ 58801 h 129032"/>
              <a:gd name="connsiteX10" fmla="*/ 1104264 w 4019296"/>
              <a:gd name="connsiteY10" fmla="*/ 58801 h 129032"/>
              <a:gd name="connsiteX11" fmla="*/ 1310639 w 4019296"/>
              <a:gd name="connsiteY11" fmla="*/ 58801 h 129032"/>
              <a:gd name="connsiteX12" fmla="*/ 1357248 w 4019296"/>
              <a:gd name="connsiteY12" fmla="*/ 58801 h 129032"/>
              <a:gd name="connsiteX13" fmla="*/ 1563623 w 4019296"/>
              <a:gd name="connsiteY13" fmla="*/ 58801 h 129032"/>
              <a:gd name="connsiteX14" fmla="*/ 1608708 w 4019296"/>
              <a:gd name="connsiteY14" fmla="*/ 58801 h 129032"/>
              <a:gd name="connsiteX15" fmla="*/ 1822704 w 4019296"/>
              <a:gd name="connsiteY15" fmla="*/ 58801 h 129032"/>
              <a:gd name="connsiteX16" fmla="*/ 1861692 w 4019296"/>
              <a:gd name="connsiteY16" fmla="*/ 58801 h 129032"/>
              <a:gd name="connsiteX17" fmla="*/ 1952751 w 4019296"/>
              <a:gd name="connsiteY17" fmla="*/ 58801 h 129032"/>
              <a:gd name="connsiteX18" fmla="*/ 1978279 w 4019296"/>
              <a:gd name="connsiteY18" fmla="*/ 62357 h 129032"/>
              <a:gd name="connsiteX19" fmla="*/ 1996186 w 4019296"/>
              <a:gd name="connsiteY19" fmla="*/ 74803 h 129032"/>
              <a:gd name="connsiteX20" fmla="*/ 2009139 w 4019296"/>
              <a:gd name="connsiteY20" fmla="*/ 93472 h 129032"/>
              <a:gd name="connsiteX21" fmla="*/ 2012314 w 4019296"/>
              <a:gd name="connsiteY21" fmla="*/ 93472 h 129032"/>
              <a:gd name="connsiteX22" fmla="*/ 2024506 w 4019296"/>
              <a:gd name="connsiteY22" fmla="*/ 74803 h 129032"/>
              <a:gd name="connsiteX23" fmla="*/ 2042794 w 4019296"/>
              <a:gd name="connsiteY23" fmla="*/ 62229 h 129032"/>
              <a:gd name="connsiteX24" fmla="*/ 2068067 w 4019296"/>
              <a:gd name="connsiteY24" fmla="*/ 58801 h 129032"/>
              <a:gd name="connsiteX25" fmla="*/ 2156460 w 4019296"/>
              <a:gd name="connsiteY25" fmla="*/ 58801 h 129032"/>
              <a:gd name="connsiteX26" fmla="*/ 2197226 w 4019296"/>
              <a:gd name="connsiteY26" fmla="*/ 58801 h 129032"/>
              <a:gd name="connsiteX27" fmla="*/ 2409443 w 4019296"/>
              <a:gd name="connsiteY27" fmla="*/ 58801 h 129032"/>
              <a:gd name="connsiteX28" fmla="*/ 2454529 w 4019296"/>
              <a:gd name="connsiteY28" fmla="*/ 58801 h 129032"/>
              <a:gd name="connsiteX29" fmla="*/ 2662427 w 4019296"/>
              <a:gd name="connsiteY29" fmla="*/ 58801 h 129032"/>
              <a:gd name="connsiteX30" fmla="*/ 2707512 w 4019296"/>
              <a:gd name="connsiteY30" fmla="*/ 58801 h 129032"/>
              <a:gd name="connsiteX31" fmla="*/ 2915411 w 4019296"/>
              <a:gd name="connsiteY31" fmla="*/ 58801 h 129032"/>
              <a:gd name="connsiteX32" fmla="*/ 2960497 w 4019296"/>
              <a:gd name="connsiteY32" fmla="*/ 58801 h 129032"/>
              <a:gd name="connsiteX33" fmla="*/ 3166872 w 4019296"/>
              <a:gd name="connsiteY33" fmla="*/ 58801 h 129032"/>
              <a:gd name="connsiteX34" fmla="*/ 3213480 w 4019296"/>
              <a:gd name="connsiteY34" fmla="*/ 58801 h 129032"/>
              <a:gd name="connsiteX35" fmla="*/ 3419855 w 4019296"/>
              <a:gd name="connsiteY35" fmla="*/ 58801 h 129032"/>
              <a:gd name="connsiteX36" fmla="*/ 3464941 w 4019296"/>
              <a:gd name="connsiteY36" fmla="*/ 58801 h 129032"/>
              <a:gd name="connsiteX37" fmla="*/ 3678936 w 4019296"/>
              <a:gd name="connsiteY37" fmla="*/ 58801 h 129032"/>
              <a:gd name="connsiteX38" fmla="*/ 3717924 w 4019296"/>
              <a:gd name="connsiteY38" fmla="*/ 58801 h 129032"/>
              <a:gd name="connsiteX39" fmla="*/ 3769994 w 4019296"/>
              <a:gd name="connsiteY39" fmla="*/ 58801 h 129032"/>
              <a:gd name="connsiteX40" fmla="*/ 3939286 w 4019296"/>
              <a:gd name="connsiteY40" fmla="*/ 42926 h 129032"/>
              <a:gd name="connsiteX41" fmla="*/ 4004817 w 4019296"/>
              <a:gd name="connsiteY41" fmla="*/ 0 h 129032"/>
              <a:gd name="connsiteX42" fmla="*/ 4019295 w 4019296"/>
              <a:gd name="connsiteY42" fmla="*/ 5588 h 129032"/>
              <a:gd name="connsiteX43" fmla="*/ 3950080 w 4019296"/>
              <a:gd name="connsiteY43" fmla="*/ 66802 h 129032"/>
              <a:gd name="connsiteX44" fmla="*/ 3763010 w 4019296"/>
              <a:gd name="connsiteY44" fmla="*/ 91694 h 129032"/>
              <a:gd name="connsiteX45" fmla="*/ 3717924 w 4019296"/>
              <a:gd name="connsiteY45" fmla="*/ 91694 h 129032"/>
              <a:gd name="connsiteX46" fmla="*/ 3678936 w 4019296"/>
              <a:gd name="connsiteY46" fmla="*/ 91694 h 129032"/>
              <a:gd name="connsiteX47" fmla="*/ 3464941 w 4019296"/>
              <a:gd name="connsiteY47" fmla="*/ 91694 h 129032"/>
              <a:gd name="connsiteX48" fmla="*/ 3419855 w 4019296"/>
              <a:gd name="connsiteY48" fmla="*/ 91694 h 129032"/>
              <a:gd name="connsiteX49" fmla="*/ 3213480 w 4019296"/>
              <a:gd name="connsiteY49" fmla="*/ 91694 h 129032"/>
              <a:gd name="connsiteX50" fmla="*/ 3166872 w 4019296"/>
              <a:gd name="connsiteY50" fmla="*/ 91694 h 129032"/>
              <a:gd name="connsiteX51" fmla="*/ 2960497 w 4019296"/>
              <a:gd name="connsiteY51" fmla="*/ 91694 h 129032"/>
              <a:gd name="connsiteX52" fmla="*/ 2915411 w 4019296"/>
              <a:gd name="connsiteY52" fmla="*/ 91694 h 129032"/>
              <a:gd name="connsiteX53" fmla="*/ 2707512 w 4019296"/>
              <a:gd name="connsiteY53" fmla="*/ 91694 h 129032"/>
              <a:gd name="connsiteX54" fmla="*/ 2662427 w 4019296"/>
              <a:gd name="connsiteY54" fmla="*/ 91694 h 129032"/>
              <a:gd name="connsiteX55" fmla="*/ 2454529 w 4019296"/>
              <a:gd name="connsiteY55" fmla="*/ 91694 h 129032"/>
              <a:gd name="connsiteX56" fmla="*/ 2409443 w 4019296"/>
              <a:gd name="connsiteY56" fmla="*/ 91694 h 129032"/>
              <a:gd name="connsiteX57" fmla="*/ 2197226 w 4019296"/>
              <a:gd name="connsiteY57" fmla="*/ 91694 h 129032"/>
              <a:gd name="connsiteX58" fmla="*/ 2156460 w 4019296"/>
              <a:gd name="connsiteY58" fmla="*/ 91694 h 129032"/>
              <a:gd name="connsiteX59" fmla="*/ 2055241 w 4019296"/>
              <a:gd name="connsiteY59" fmla="*/ 91694 h 129032"/>
              <a:gd name="connsiteX60" fmla="*/ 2033269 w 4019296"/>
              <a:gd name="connsiteY60" fmla="*/ 96139 h 129032"/>
              <a:gd name="connsiteX61" fmla="*/ 2022220 w 4019296"/>
              <a:gd name="connsiteY61" fmla="*/ 109473 h 129032"/>
              <a:gd name="connsiteX62" fmla="*/ 2019045 w 4019296"/>
              <a:gd name="connsiteY62" fmla="*/ 129032 h 129032"/>
              <a:gd name="connsiteX63" fmla="*/ 2002027 w 4019296"/>
              <a:gd name="connsiteY63" fmla="*/ 129032 h 129032"/>
              <a:gd name="connsiteX64" fmla="*/ 1998852 w 4019296"/>
              <a:gd name="connsiteY64" fmla="*/ 109728 h 129032"/>
              <a:gd name="connsiteX65" fmla="*/ 1987804 w 4019296"/>
              <a:gd name="connsiteY65" fmla="*/ 96266 h 129032"/>
              <a:gd name="connsiteX66" fmla="*/ 1965960 w 4019296"/>
              <a:gd name="connsiteY66" fmla="*/ 91694 h 129032"/>
              <a:gd name="connsiteX67" fmla="*/ 1861692 w 4019296"/>
              <a:gd name="connsiteY67" fmla="*/ 91694 h 129032"/>
              <a:gd name="connsiteX68" fmla="*/ 1822704 w 4019296"/>
              <a:gd name="connsiteY68" fmla="*/ 91694 h 129032"/>
              <a:gd name="connsiteX69" fmla="*/ 1608708 w 4019296"/>
              <a:gd name="connsiteY69" fmla="*/ 91694 h 129032"/>
              <a:gd name="connsiteX70" fmla="*/ 1563623 w 4019296"/>
              <a:gd name="connsiteY70" fmla="*/ 91694 h 129032"/>
              <a:gd name="connsiteX71" fmla="*/ 1357248 w 4019296"/>
              <a:gd name="connsiteY71" fmla="*/ 91694 h 129032"/>
              <a:gd name="connsiteX72" fmla="*/ 1310639 w 4019296"/>
              <a:gd name="connsiteY72" fmla="*/ 91694 h 129032"/>
              <a:gd name="connsiteX73" fmla="*/ 1104264 w 4019296"/>
              <a:gd name="connsiteY73" fmla="*/ 91694 h 129032"/>
              <a:gd name="connsiteX74" fmla="*/ 1059179 w 4019296"/>
              <a:gd name="connsiteY74" fmla="*/ 91694 h 129032"/>
              <a:gd name="connsiteX75" fmla="*/ 851280 w 4019296"/>
              <a:gd name="connsiteY75" fmla="*/ 91694 h 129032"/>
              <a:gd name="connsiteX76" fmla="*/ 806195 w 4019296"/>
              <a:gd name="connsiteY76" fmla="*/ 91694 h 129032"/>
              <a:gd name="connsiteX77" fmla="*/ 598297 w 4019296"/>
              <a:gd name="connsiteY77" fmla="*/ 91694 h 129032"/>
              <a:gd name="connsiteX78" fmla="*/ 553211 w 4019296"/>
              <a:gd name="connsiteY78" fmla="*/ 91694 h 129032"/>
              <a:gd name="connsiteX79" fmla="*/ 340359 w 4019296"/>
              <a:gd name="connsiteY79" fmla="*/ 91694 h 129032"/>
              <a:gd name="connsiteX80" fmla="*/ 300227 w 4019296"/>
              <a:gd name="connsiteY80" fmla="*/ 91694 h 129032"/>
              <a:gd name="connsiteX81" fmla="*/ 256412 w 4019296"/>
              <a:gd name="connsiteY81" fmla="*/ 91694 h 129032"/>
              <a:gd name="connsiteX82" fmla="*/ 69341 w 4019296"/>
              <a:gd name="connsiteY82" fmla="*/ 66802 h 129032"/>
              <a:gd name="connsiteX83" fmla="*/ 0 w 4019296"/>
              <a:gd name="connsiteY83" fmla="*/ 5588 h 129032"/>
              <a:gd name="connsiteX84" fmla="*/ 14604 w 4019296"/>
              <a:gd name="connsiteY84" fmla="*/ 0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</a:cxnLst>
            <a:rect l="l" t="t" r="r" b="b"/>
            <a:pathLst>
              <a:path w="4019296" h="129032">
                <a:moveTo>
                  <a:pt x="14604" y="0"/>
                </a:moveTo>
                <a:cubicBezTo>
                  <a:pt x="27050" y="18034"/>
                  <a:pt x="48894" y="32385"/>
                  <a:pt x="80136" y="42926"/>
                </a:cubicBezTo>
                <a:cubicBezTo>
                  <a:pt x="111378" y="53594"/>
                  <a:pt x="167766" y="58801"/>
                  <a:pt x="249427" y="58801"/>
                </a:cubicBezTo>
                <a:lnTo>
                  <a:pt x="300227" y="58801"/>
                </a:lnTo>
                <a:lnTo>
                  <a:pt x="340359" y="58801"/>
                </a:lnTo>
                <a:lnTo>
                  <a:pt x="553211" y="58801"/>
                </a:lnTo>
                <a:lnTo>
                  <a:pt x="598297" y="58801"/>
                </a:lnTo>
                <a:lnTo>
                  <a:pt x="806195" y="58801"/>
                </a:lnTo>
                <a:lnTo>
                  <a:pt x="851280" y="58801"/>
                </a:lnTo>
                <a:lnTo>
                  <a:pt x="1059179" y="58801"/>
                </a:lnTo>
                <a:lnTo>
                  <a:pt x="1104264" y="58801"/>
                </a:lnTo>
                <a:lnTo>
                  <a:pt x="1310639" y="58801"/>
                </a:lnTo>
                <a:lnTo>
                  <a:pt x="1357248" y="58801"/>
                </a:lnTo>
                <a:lnTo>
                  <a:pt x="1563623" y="58801"/>
                </a:lnTo>
                <a:lnTo>
                  <a:pt x="1608708" y="58801"/>
                </a:lnTo>
                <a:lnTo>
                  <a:pt x="1822704" y="58801"/>
                </a:lnTo>
                <a:lnTo>
                  <a:pt x="1861692" y="58801"/>
                </a:lnTo>
                <a:lnTo>
                  <a:pt x="1952751" y="58801"/>
                </a:lnTo>
                <a:cubicBezTo>
                  <a:pt x="1962911" y="58801"/>
                  <a:pt x="1971420" y="60071"/>
                  <a:pt x="1978279" y="62357"/>
                </a:cubicBezTo>
                <a:cubicBezTo>
                  <a:pt x="1985263" y="64642"/>
                  <a:pt x="1991232" y="68834"/>
                  <a:pt x="1996186" y="74803"/>
                </a:cubicBezTo>
                <a:cubicBezTo>
                  <a:pt x="2001266" y="80645"/>
                  <a:pt x="2005583" y="86995"/>
                  <a:pt x="2009139" y="93472"/>
                </a:cubicBezTo>
                <a:lnTo>
                  <a:pt x="2012314" y="93472"/>
                </a:lnTo>
                <a:cubicBezTo>
                  <a:pt x="2015236" y="87248"/>
                  <a:pt x="2019299" y="81026"/>
                  <a:pt x="2024506" y="74803"/>
                </a:cubicBezTo>
                <a:cubicBezTo>
                  <a:pt x="2029713" y="68707"/>
                  <a:pt x="2035810" y="64516"/>
                  <a:pt x="2042794" y="62229"/>
                </a:cubicBezTo>
                <a:cubicBezTo>
                  <a:pt x="2049780" y="59944"/>
                  <a:pt x="2058161" y="58801"/>
                  <a:pt x="2068067" y="58801"/>
                </a:cubicBezTo>
                <a:lnTo>
                  <a:pt x="2156460" y="58801"/>
                </a:lnTo>
                <a:lnTo>
                  <a:pt x="2197226" y="58801"/>
                </a:lnTo>
                <a:lnTo>
                  <a:pt x="2409443" y="58801"/>
                </a:lnTo>
                <a:lnTo>
                  <a:pt x="2454529" y="58801"/>
                </a:lnTo>
                <a:lnTo>
                  <a:pt x="2662427" y="58801"/>
                </a:lnTo>
                <a:lnTo>
                  <a:pt x="2707512" y="58801"/>
                </a:lnTo>
                <a:lnTo>
                  <a:pt x="2915411" y="58801"/>
                </a:lnTo>
                <a:lnTo>
                  <a:pt x="2960497" y="58801"/>
                </a:lnTo>
                <a:lnTo>
                  <a:pt x="3166872" y="58801"/>
                </a:lnTo>
                <a:lnTo>
                  <a:pt x="3213480" y="58801"/>
                </a:lnTo>
                <a:lnTo>
                  <a:pt x="3419855" y="58801"/>
                </a:lnTo>
                <a:lnTo>
                  <a:pt x="3464941" y="58801"/>
                </a:lnTo>
                <a:lnTo>
                  <a:pt x="3678936" y="58801"/>
                </a:lnTo>
                <a:lnTo>
                  <a:pt x="3717924" y="58801"/>
                </a:lnTo>
                <a:lnTo>
                  <a:pt x="3769994" y="58801"/>
                </a:lnTo>
                <a:cubicBezTo>
                  <a:pt x="3851529" y="58801"/>
                  <a:pt x="3908043" y="53594"/>
                  <a:pt x="3939286" y="42926"/>
                </a:cubicBezTo>
                <a:cubicBezTo>
                  <a:pt x="3970527" y="32385"/>
                  <a:pt x="3992372" y="18034"/>
                  <a:pt x="4004817" y="0"/>
                </a:cubicBezTo>
                <a:lnTo>
                  <a:pt x="4019295" y="5588"/>
                </a:lnTo>
                <a:cubicBezTo>
                  <a:pt x="4007992" y="29845"/>
                  <a:pt x="3984879" y="50292"/>
                  <a:pt x="3950080" y="66802"/>
                </a:cubicBezTo>
                <a:cubicBezTo>
                  <a:pt x="3915282" y="83311"/>
                  <a:pt x="3852925" y="91694"/>
                  <a:pt x="3763010" y="91694"/>
                </a:cubicBezTo>
                <a:lnTo>
                  <a:pt x="3717924" y="91694"/>
                </a:lnTo>
                <a:lnTo>
                  <a:pt x="3678936" y="91694"/>
                </a:lnTo>
                <a:lnTo>
                  <a:pt x="3464941" y="91694"/>
                </a:lnTo>
                <a:lnTo>
                  <a:pt x="3419855" y="91694"/>
                </a:lnTo>
                <a:lnTo>
                  <a:pt x="3213480" y="91694"/>
                </a:lnTo>
                <a:lnTo>
                  <a:pt x="3166872" y="91694"/>
                </a:lnTo>
                <a:lnTo>
                  <a:pt x="2960497" y="91694"/>
                </a:lnTo>
                <a:lnTo>
                  <a:pt x="2915411" y="91694"/>
                </a:lnTo>
                <a:lnTo>
                  <a:pt x="2707512" y="91694"/>
                </a:lnTo>
                <a:lnTo>
                  <a:pt x="2662427" y="91694"/>
                </a:lnTo>
                <a:lnTo>
                  <a:pt x="2454529" y="91694"/>
                </a:lnTo>
                <a:lnTo>
                  <a:pt x="2409443" y="91694"/>
                </a:lnTo>
                <a:lnTo>
                  <a:pt x="2197226" y="91694"/>
                </a:lnTo>
                <a:lnTo>
                  <a:pt x="2156460" y="91694"/>
                </a:lnTo>
                <a:lnTo>
                  <a:pt x="2055241" y="91694"/>
                </a:lnTo>
                <a:cubicBezTo>
                  <a:pt x="2045842" y="91694"/>
                  <a:pt x="2038476" y="93091"/>
                  <a:pt x="2033269" y="96139"/>
                </a:cubicBezTo>
                <a:cubicBezTo>
                  <a:pt x="2028062" y="99060"/>
                  <a:pt x="2024380" y="103504"/>
                  <a:pt x="2022220" y="109473"/>
                </a:cubicBezTo>
                <a:cubicBezTo>
                  <a:pt x="2020061" y="115442"/>
                  <a:pt x="2019045" y="121920"/>
                  <a:pt x="2019045" y="129032"/>
                </a:cubicBezTo>
                <a:lnTo>
                  <a:pt x="2002027" y="129032"/>
                </a:lnTo>
                <a:cubicBezTo>
                  <a:pt x="2002027" y="122047"/>
                  <a:pt x="2000885" y="115697"/>
                  <a:pt x="1998852" y="109728"/>
                </a:cubicBezTo>
                <a:cubicBezTo>
                  <a:pt x="1996693" y="103759"/>
                  <a:pt x="1993011" y="99314"/>
                  <a:pt x="1987804" y="96266"/>
                </a:cubicBezTo>
                <a:cubicBezTo>
                  <a:pt x="1982723" y="93217"/>
                  <a:pt x="1975357" y="91694"/>
                  <a:pt x="1965960" y="91694"/>
                </a:cubicBezTo>
                <a:lnTo>
                  <a:pt x="1861692" y="91694"/>
                </a:lnTo>
                <a:lnTo>
                  <a:pt x="1822704" y="91694"/>
                </a:lnTo>
                <a:lnTo>
                  <a:pt x="1608708" y="91694"/>
                </a:lnTo>
                <a:lnTo>
                  <a:pt x="1563623" y="91694"/>
                </a:lnTo>
                <a:lnTo>
                  <a:pt x="1357248" y="91694"/>
                </a:lnTo>
                <a:lnTo>
                  <a:pt x="1310639" y="91694"/>
                </a:lnTo>
                <a:lnTo>
                  <a:pt x="1104264" y="91694"/>
                </a:lnTo>
                <a:lnTo>
                  <a:pt x="1059179" y="91694"/>
                </a:lnTo>
                <a:lnTo>
                  <a:pt x="851280" y="91694"/>
                </a:lnTo>
                <a:lnTo>
                  <a:pt x="806195" y="91694"/>
                </a:lnTo>
                <a:lnTo>
                  <a:pt x="598297" y="91694"/>
                </a:lnTo>
                <a:lnTo>
                  <a:pt x="553211" y="91694"/>
                </a:lnTo>
                <a:lnTo>
                  <a:pt x="340359" y="91694"/>
                </a:lnTo>
                <a:lnTo>
                  <a:pt x="300227" y="91694"/>
                </a:lnTo>
                <a:lnTo>
                  <a:pt x="256412" y="91694"/>
                </a:lnTo>
                <a:cubicBezTo>
                  <a:pt x="166369" y="91694"/>
                  <a:pt x="104012" y="83311"/>
                  <a:pt x="69341" y="66802"/>
                </a:cubicBezTo>
                <a:cubicBezTo>
                  <a:pt x="34544" y="50292"/>
                  <a:pt x="11429" y="29845"/>
                  <a:pt x="0" y="5588"/>
                </a:cubicBezTo>
                <a:lnTo>
                  <a:pt x="14604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03240" y="3689984"/>
            <a:ext cx="88519" cy="378841"/>
          </a:xfrm>
          <a:custGeom>
            <a:avLst/>
            <a:gdLst>
              <a:gd name="connsiteX0" fmla="*/ 0 w 88519"/>
              <a:gd name="connsiteY0" fmla="*/ 0 h 378841"/>
              <a:gd name="connsiteX1" fmla="*/ 88519 w 88519"/>
              <a:gd name="connsiteY1" fmla="*/ 0 h 378841"/>
              <a:gd name="connsiteX2" fmla="*/ 88519 w 88519"/>
              <a:gd name="connsiteY2" fmla="*/ 378841 h 378841"/>
              <a:gd name="connsiteX3" fmla="*/ 0 w 88519"/>
              <a:gd name="connsiteY3" fmla="*/ 378841 h 378841"/>
              <a:gd name="connsiteX4" fmla="*/ 0 w 88519"/>
              <a:gd name="connsiteY4" fmla="*/ 363601 h 378841"/>
              <a:gd name="connsiteX5" fmla="*/ 55625 w 88519"/>
              <a:gd name="connsiteY5" fmla="*/ 363601 h 378841"/>
              <a:gd name="connsiteX6" fmla="*/ 55625 w 88519"/>
              <a:gd name="connsiteY6" fmla="*/ 15240 h 378841"/>
              <a:gd name="connsiteX7" fmla="*/ 0 w 88519"/>
              <a:gd name="connsiteY7" fmla="*/ 15240 h 378841"/>
              <a:gd name="connsiteX8" fmla="*/ 0 w 88519"/>
              <a:gd name="connsiteY8" fmla="*/ 0 h 378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519" h="378841">
                <a:moveTo>
                  <a:pt x="0" y="0"/>
                </a:moveTo>
                <a:lnTo>
                  <a:pt x="88519" y="0"/>
                </a:lnTo>
                <a:lnTo>
                  <a:pt x="88519" y="378841"/>
                </a:lnTo>
                <a:lnTo>
                  <a:pt x="0" y="378841"/>
                </a:lnTo>
                <a:lnTo>
                  <a:pt x="0" y="363601"/>
                </a:lnTo>
                <a:lnTo>
                  <a:pt x="55625" y="363601"/>
                </a:lnTo>
                <a:lnTo>
                  <a:pt x="55625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2886" y="3689984"/>
            <a:ext cx="88646" cy="378841"/>
          </a:xfrm>
          <a:custGeom>
            <a:avLst/>
            <a:gdLst>
              <a:gd name="connsiteX0" fmla="*/ 0 w 88646"/>
              <a:gd name="connsiteY0" fmla="*/ 0 h 378841"/>
              <a:gd name="connsiteX1" fmla="*/ 88645 w 88646"/>
              <a:gd name="connsiteY1" fmla="*/ 0 h 378841"/>
              <a:gd name="connsiteX2" fmla="*/ 88645 w 88646"/>
              <a:gd name="connsiteY2" fmla="*/ 15240 h 378841"/>
              <a:gd name="connsiteX3" fmla="*/ 33020 w 88646"/>
              <a:gd name="connsiteY3" fmla="*/ 15240 h 378841"/>
              <a:gd name="connsiteX4" fmla="*/ 33020 w 88646"/>
              <a:gd name="connsiteY4" fmla="*/ 363601 h 378841"/>
              <a:gd name="connsiteX5" fmla="*/ 88645 w 88646"/>
              <a:gd name="connsiteY5" fmla="*/ 363601 h 378841"/>
              <a:gd name="connsiteX6" fmla="*/ 88645 w 88646"/>
              <a:gd name="connsiteY6" fmla="*/ 378841 h 378841"/>
              <a:gd name="connsiteX7" fmla="*/ 0 w 88646"/>
              <a:gd name="connsiteY7" fmla="*/ 378841 h 378841"/>
              <a:gd name="connsiteX8" fmla="*/ 0 w 88646"/>
              <a:gd name="connsiteY8" fmla="*/ 0 h 378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646" h="378841">
                <a:moveTo>
                  <a:pt x="0" y="0"/>
                </a:moveTo>
                <a:lnTo>
                  <a:pt x="88645" y="0"/>
                </a:lnTo>
                <a:lnTo>
                  <a:pt x="88645" y="15240"/>
                </a:lnTo>
                <a:lnTo>
                  <a:pt x="33020" y="15240"/>
                </a:lnTo>
                <a:lnTo>
                  <a:pt x="33020" y="363601"/>
                </a:lnTo>
                <a:lnTo>
                  <a:pt x="88645" y="363601"/>
                </a:lnTo>
                <a:lnTo>
                  <a:pt x="88645" y="378841"/>
                </a:lnTo>
                <a:lnTo>
                  <a:pt x="0" y="37884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23508" y="3689984"/>
            <a:ext cx="88519" cy="378841"/>
          </a:xfrm>
          <a:custGeom>
            <a:avLst/>
            <a:gdLst>
              <a:gd name="connsiteX0" fmla="*/ 0 w 88519"/>
              <a:gd name="connsiteY0" fmla="*/ 0 h 378841"/>
              <a:gd name="connsiteX1" fmla="*/ 88519 w 88519"/>
              <a:gd name="connsiteY1" fmla="*/ 0 h 378841"/>
              <a:gd name="connsiteX2" fmla="*/ 88519 w 88519"/>
              <a:gd name="connsiteY2" fmla="*/ 378841 h 378841"/>
              <a:gd name="connsiteX3" fmla="*/ 0 w 88519"/>
              <a:gd name="connsiteY3" fmla="*/ 378841 h 378841"/>
              <a:gd name="connsiteX4" fmla="*/ 0 w 88519"/>
              <a:gd name="connsiteY4" fmla="*/ 363601 h 378841"/>
              <a:gd name="connsiteX5" fmla="*/ 55626 w 88519"/>
              <a:gd name="connsiteY5" fmla="*/ 363601 h 378841"/>
              <a:gd name="connsiteX6" fmla="*/ 55626 w 88519"/>
              <a:gd name="connsiteY6" fmla="*/ 15240 h 378841"/>
              <a:gd name="connsiteX7" fmla="*/ 0 w 88519"/>
              <a:gd name="connsiteY7" fmla="*/ 15240 h 378841"/>
              <a:gd name="connsiteX8" fmla="*/ 0 w 88519"/>
              <a:gd name="connsiteY8" fmla="*/ 0 h 378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519" h="378841">
                <a:moveTo>
                  <a:pt x="0" y="0"/>
                </a:moveTo>
                <a:lnTo>
                  <a:pt x="88519" y="0"/>
                </a:lnTo>
                <a:lnTo>
                  <a:pt x="88519" y="378841"/>
                </a:lnTo>
                <a:lnTo>
                  <a:pt x="0" y="378841"/>
                </a:lnTo>
                <a:lnTo>
                  <a:pt x="0" y="363601"/>
                </a:lnTo>
                <a:lnTo>
                  <a:pt x="55626" y="363601"/>
                </a:lnTo>
                <a:lnTo>
                  <a:pt x="55626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38646" y="3689984"/>
            <a:ext cx="88646" cy="378841"/>
          </a:xfrm>
          <a:custGeom>
            <a:avLst/>
            <a:gdLst>
              <a:gd name="connsiteX0" fmla="*/ 0 w 88646"/>
              <a:gd name="connsiteY0" fmla="*/ 0 h 378841"/>
              <a:gd name="connsiteX1" fmla="*/ 88646 w 88646"/>
              <a:gd name="connsiteY1" fmla="*/ 0 h 378841"/>
              <a:gd name="connsiteX2" fmla="*/ 88646 w 88646"/>
              <a:gd name="connsiteY2" fmla="*/ 15240 h 378841"/>
              <a:gd name="connsiteX3" fmla="*/ 33020 w 88646"/>
              <a:gd name="connsiteY3" fmla="*/ 15240 h 378841"/>
              <a:gd name="connsiteX4" fmla="*/ 33020 w 88646"/>
              <a:gd name="connsiteY4" fmla="*/ 363601 h 378841"/>
              <a:gd name="connsiteX5" fmla="*/ 88646 w 88646"/>
              <a:gd name="connsiteY5" fmla="*/ 363601 h 378841"/>
              <a:gd name="connsiteX6" fmla="*/ 88646 w 88646"/>
              <a:gd name="connsiteY6" fmla="*/ 378841 h 378841"/>
              <a:gd name="connsiteX7" fmla="*/ 0 w 88646"/>
              <a:gd name="connsiteY7" fmla="*/ 378841 h 378841"/>
              <a:gd name="connsiteX8" fmla="*/ 0 w 88646"/>
              <a:gd name="connsiteY8" fmla="*/ 0 h 378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646" h="378841">
                <a:moveTo>
                  <a:pt x="0" y="0"/>
                </a:moveTo>
                <a:lnTo>
                  <a:pt x="88646" y="0"/>
                </a:lnTo>
                <a:lnTo>
                  <a:pt x="88646" y="15240"/>
                </a:lnTo>
                <a:lnTo>
                  <a:pt x="33020" y="15240"/>
                </a:lnTo>
                <a:lnTo>
                  <a:pt x="33020" y="363601"/>
                </a:lnTo>
                <a:lnTo>
                  <a:pt x="88646" y="363601"/>
                </a:lnTo>
                <a:lnTo>
                  <a:pt x="88646" y="378841"/>
                </a:lnTo>
                <a:lnTo>
                  <a:pt x="0" y="37884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02500" y="3689984"/>
            <a:ext cx="88518" cy="378841"/>
          </a:xfrm>
          <a:custGeom>
            <a:avLst/>
            <a:gdLst>
              <a:gd name="connsiteX0" fmla="*/ 0 w 88518"/>
              <a:gd name="connsiteY0" fmla="*/ 0 h 378841"/>
              <a:gd name="connsiteX1" fmla="*/ 88518 w 88518"/>
              <a:gd name="connsiteY1" fmla="*/ 0 h 378841"/>
              <a:gd name="connsiteX2" fmla="*/ 88518 w 88518"/>
              <a:gd name="connsiteY2" fmla="*/ 378841 h 378841"/>
              <a:gd name="connsiteX3" fmla="*/ 0 w 88518"/>
              <a:gd name="connsiteY3" fmla="*/ 378841 h 378841"/>
              <a:gd name="connsiteX4" fmla="*/ 0 w 88518"/>
              <a:gd name="connsiteY4" fmla="*/ 363601 h 378841"/>
              <a:gd name="connsiteX5" fmla="*/ 55626 w 88518"/>
              <a:gd name="connsiteY5" fmla="*/ 363601 h 378841"/>
              <a:gd name="connsiteX6" fmla="*/ 55626 w 88518"/>
              <a:gd name="connsiteY6" fmla="*/ 15240 h 378841"/>
              <a:gd name="connsiteX7" fmla="*/ 0 w 88518"/>
              <a:gd name="connsiteY7" fmla="*/ 15240 h 378841"/>
              <a:gd name="connsiteX8" fmla="*/ 0 w 88518"/>
              <a:gd name="connsiteY8" fmla="*/ 0 h 378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518" h="378841">
                <a:moveTo>
                  <a:pt x="0" y="0"/>
                </a:moveTo>
                <a:lnTo>
                  <a:pt x="88518" y="0"/>
                </a:lnTo>
                <a:lnTo>
                  <a:pt x="88518" y="378841"/>
                </a:lnTo>
                <a:lnTo>
                  <a:pt x="0" y="378841"/>
                </a:lnTo>
                <a:lnTo>
                  <a:pt x="0" y="363601"/>
                </a:lnTo>
                <a:lnTo>
                  <a:pt x="55626" y="363601"/>
                </a:lnTo>
                <a:lnTo>
                  <a:pt x="55626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7639" y="3689984"/>
            <a:ext cx="88645" cy="378841"/>
          </a:xfrm>
          <a:custGeom>
            <a:avLst/>
            <a:gdLst>
              <a:gd name="connsiteX0" fmla="*/ 0 w 88645"/>
              <a:gd name="connsiteY0" fmla="*/ 0 h 378841"/>
              <a:gd name="connsiteX1" fmla="*/ 88645 w 88645"/>
              <a:gd name="connsiteY1" fmla="*/ 0 h 378841"/>
              <a:gd name="connsiteX2" fmla="*/ 88645 w 88645"/>
              <a:gd name="connsiteY2" fmla="*/ 15240 h 378841"/>
              <a:gd name="connsiteX3" fmla="*/ 33019 w 88645"/>
              <a:gd name="connsiteY3" fmla="*/ 15240 h 378841"/>
              <a:gd name="connsiteX4" fmla="*/ 33019 w 88645"/>
              <a:gd name="connsiteY4" fmla="*/ 363601 h 378841"/>
              <a:gd name="connsiteX5" fmla="*/ 88645 w 88645"/>
              <a:gd name="connsiteY5" fmla="*/ 363601 h 378841"/>
              <a:gd name="connsiteX6" fmla="*/ 88645 w 88645"/>
              <a:gd name="connsiteY6" fmla="*/ 378841 h 378841"/>
              <a:gd name="connsiteX7" fmla="*/ 0 w 88645"/>
              <a:gd name="connsiteY7" fmla="*/ 378841 h 378841"/>
              <a:gd name="connsiteX8" fmla="*/ 0 w 88645"/>
              <a:gd name="connsiteY8" fmla="*/ 0 h 378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645" h="378841">
                <a:moveTo>
                  <a:pt x="0" y="0"/>
                </a:moveTo>
                <a:lnTo>
                  <a:pt x="88645" y="0"/>
                </a:lnTo>
                <a:lnTo>
                  <a:pt x="88645" y="15240"/>
                </a:lnTo>
                <a:lnTo>
                  <a:pt x="33019" y="15240"/>
                </a:lnTo>
                <a:lnTo>
                  <a:pt x="33019" y="363601"/>
                </a:lnTo>
                <a:lnTo>
                  <a:pt x="88645" y="363601"/>
                </a:lnTo>
                <a:lnTo>
                  <a:pt x="88645" y="378841"/>
                </a:lnTo>
                <a:lnTo>
                  <a:pt x="0" y="37884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76300"/>
            <a:ext cx="7150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Formulation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Electrical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1752600"/>
            <a:ext cx="3556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889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0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3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1752600"/>
            <a:ext cx="4572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9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0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                <a:tab pos="38100" algn="l"/>
                <a:tab pos="1270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  <a:p>
            <a:pPr>
              <a:lnSpc>
                <a:spcPts val="32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1739900"/>
            <a:ext cx="6223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1600" algn="l"/>
                <a:tab pos="1651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400"/>
              </a:lnSpc>
              <a:tabLst>
                <a:tab pos="101600" algn="l"/>
                <a:tab pos="1651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900"/>
              </a:lnSpc>
              <a:tabLst>
                <a:tab pos="101600" algn="l"/>
                <a:tab pos="165100" algn="l"/>
                <a:tab pos="2286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−𝑅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2900"/>
              </a:lnSpc>
              <a:tabLst>
                <a:tab pos="101600" algn="l"/>
                <a:tab pos="165100" algn="l"/>
                <a:tab pos="2286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                <a:tab pos="101600" algn="l"/>
                <a:tab pos="1651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1739900"/>
            <a:ext cx="6604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03200" algn="l"/>
                <a:tab pos="2286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3400"/>
              </a:lnSpc>
              <a:tabLst>
                <a:tab pos="203200" algn="l"/>
                <a:tab pos="228600" algn="l"/>
                <a:tab pos="3429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−𝑅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3000"/>
              </a:lnSpc>
              <a:tabLst>
                <a:tab pos="203200" algn="l"/>
                <a:tab pos="228600" algn="l"/>
                <a:tab pos="342900" algn="l"/>
              </a:tabLst>
            </a:pPr>
            <a:r>
              <a:rPr lang="en-US" altLang="zh-CN" dirty="0" smtClean="0"/>
              <a:t>	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300"/>
              </a:lnSpc>
              <a:tabLst>
                <a:tab pos="203200" algn="l"/>
                <a:tab pos="2286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  <a:p>
            <a:pPr>
              <a:lnSpc>
                <a:spcPts val="3200"/>
              </a:lnSpc>
              <a:tabLst>
                <a:tab pos="203200" algn="l"/>
                <a:tab pos="228600" algn="l"/>
                <a:tab pos="3429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739900"/>
            <a:ext cx="4699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5400" algn="l"/>
                <a:tab pos="63500" algn="l"/>
                <a:tab pos="1270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900"/>
              </a:lnSpc>
              <a:tabLst>
                <a:tab pos="25400" algn="l"/>
                <a:tab pos="63500" algn="l"/>
                <a:tab pos="127000" algn="l"/>
                <a:tab pos="1524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500"/>
              </a:lnSpc>
              <a:tabLst>
                <a:tab pos="25400" algn="l"/>
                <a:tab pos="63500" algn="l"/>
                <a:tab pos="1270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2900"/>
              </a:lnSpc>
              <a:tabLst>
                <a:tab pos="25400" algn="l"/>
                <a:tab pos="63500" algn="l"/>
                <a:tab pos="127000" algn="l"/>
                <a:tab pos="152400" algn="l"/>
              </a:tabLst>
            </a:pPr>
            <a:r>
              <a:rPr lang="en-US" altLang="zh-CN" dirty="0" smtClean="0"/>
              <a:t>		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                <a:tab pos="25400" algn="l"/>
                <a:tab pos="63500" algn="l"/>
                <a:tab pos="1270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978400"/>
            <a:ext cx="6223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5588000"/>
            <a:ext cx="2413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5537200"/>
            <a:ext cx="25908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unknown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4241800"/>
            <a:ext cx="190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3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32500" y="4241800"/>
            <a:ext cx="165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3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1739900"/>
            <a:ext cx="13081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5842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203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2900"/>
              </a:lnSpc>
              <a:tabLst>
                <a:tab pos="5842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100"/>
              </a:lnSpc>
              <a:tabLst>
                <a:tab pos="5842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𝑉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                <a:tab pos="5842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                <a:tab pos="5842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26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ffffff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0" y="4241800"/>
            <a:ext cx="177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3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76200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Successive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elimination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(through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factorization)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Cramer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6779" y="2566416"/>
            <a:ext cx="94360" cy="1053083"/>
          </a:xfrm>
          <a:custGeom>
            <a:avLst/>
            <a:gdLst>
              <a:gd name="connsiteX0" fmla="*/ 0 w 94360"/>
              <a:gd name="connsiteY0" fmla="*/ 0 h 1053083"/>
              <a:gd name="connsiteX1" fmla="*/ 94360 w 94360"/>
              <a:gd name="connsiteY1" fmla="*/ 0 h 1053083"/>
              <a:gd name="connsiteX2" fmla="*/ 94360 w 94360"/>
              <a:gd name="connsiteY2" fmla="*/ 1053083 h 1053083"/>
              <a:gd name="connsiteX3" fmla="*/ 0 w 94360"/>
              <a:gd name="connsiteY3" fmla="*/ 1053083 h 1053083"/>
              <a:gd name="connsiteX4" fmla="*/ 0 w 94360"/>
              <a:gd name="connsiteY4" fmla="*/ 1036066 h 1053083"/>
              <a:gd name="connsiteX5" fmla="*/ 58546 w 94360"/>
              <a:gd name="connsiteY5" fmla="*/ 1036066 h 1053083"/>
              <a:gd name="connsiteX6" fmla="*/ 58546 w 94360"/>
              <a:gd name="connsiteY6" fmla="*/ 16891 h 1053083"/>
              <a:gd name="connsiteX7" fmla="*/ 0 w 94360"/>
              <a:gd name="connsiteY7" fmla="*/ 16891 h 1053083"/>
              <a:gd name="connsiteX8" fmla="*/ 0 w 94360"/>
              <a:gd name="connsiteY8" fmla="*/ 0 h 10530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083">
                <a:moveTo>
                  <a:pt x="0" y="0"/>
                </a:moveTo>
                <a:lnTo>
                  <a:pt x="94360" y="0"/>
                </a:lnTo>
                <a:lnTo>
                  <a:pt x="94360" y="1053083"/>
                </a:lnTo>
                <a:lnTo>
                  <a:pt x="0" y="1053083"/>
                </a:lnTo>
                <a:lnTo>
                  <a:pt x="0" y="1036066"/>
                </a:lnTo>
                <a:lnTo>
                  <a:pt x="58546" y="1036066"/>
                </a:lnTo>
                <a:lnTo>
                  <a:pt x="58546" y="16891"/>
                </a:lnTo>
                <a:lnTo>
                  <a:pt x="0" y="1689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9501" y="2566416"/>
            <a:ext cx="94234" cy="1053083"/>
          </a:xfrm>
          <a:custGeom>
            <a:avLst/>
            <a:gdLst>
              <a:gd name="connsiteX0" fmla="*/ 0 w 94234"/>
              <a:gd name="connsiteY0" fmla="*/ 0 h 1053083"/>
              <a:gd name="connsiteX1" fmla="*/ 94233 w 94234"/>
              <a:gd name="connsiteY1" fmla="*/ 0 h 1053083"/>
              <a:gd name="connsiteX2" fmla="*/ 94233 w 94234"/>
              <a:gd name="connsiteY2" fmla="*/ 16891 h 1053083"/>
              <a:gd name="connsiteX3" fmla="*/ 35686 w 94234"/>
              <a:gd name="connsiteY3" fmla="*/ 16891 h 1053083"/>
              <a:gd name="connsiteX4" fmla="*/ 35686 w 94234"/>
              <a:gd name="connsiteY4" fmla="*/ 1036066 h 1053083"/>
              <a:gd name="connsiteX5" fmla="*/ 94233 w 94234"/>
              <a:gd name="connsiteY5" fmla="*/ 1036066 h 1053083"/>
              <a:gd name="connsiteX6" fmla="*/ 94233 w 94234"/>
              <a:gd name="connsiteY6" fmla="*/ 1053083 h 1053083"/>
              <a:gd name="connsiteX7" fmla="*/ 0 w 94234"/>
              <a:gd name="connsiteY7" fmla="*/ 1053083 h 1053083"/>
              <a:gd name="connsiteX8" fmla="*/ 0 w 94234"/>
              <a:gd name="connsiteY8" fmla="*/ 0 h 10530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234" h="1053083">
                <a:moveTo>
                  <a:pt x="0" y="0"/>
                </a:moveTo>
                <a:lnTo>
                  <a:pt x="94233" y="0"/>
                </a:lnTo>
                <a:lnTo>
                  <a:pt x="94233" y="16891"/>
                </a:lnTo>
                <a:lnTo>
                  <a:pt x="35686" y="16891"/>
                </a:lnTo>
                <a:lnTo>
                  <a:pt x="35686" y="1036066"/>
                </a:lnTo>
                <a:lnTo>
                  <a:pt x="94233" y="1036066"/>
                </a:lnTo>
                <a:lnTo>
                  <a:pt x="94233" y="1053083"/>
                </a:lnTo>
                <a:lnTo>
                  <a:pt x="0" y="105308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3703" y="4695697"/>
            <a:ext cx="94360" cy="1053147"/>
          </a:xfrm>
          <a:custGeom>
            <a:avLst/>
            <a:gdLst>
              <a:gd name="connsiteX0" fmla="*/ 0 w 94360"/>
              <a:gd name="connsiteY0" fmla="*/ 0 h 1053147"/>
              <a:gd name="connsiteX1" fmla="*/ 94360 w 94360"/>
              <a:gd name="connsiteY1" fmla="*/ 0 h 1053147"/>
              <a:gd name="connsiteX2" fmla="*/ 94360 w 94360"/>
              <a:gd name="connsiteY2" fmla="*/ 1053147 h 1053147"/>
              <a:gd name="connsiteX3" fmla="*/ 0 w 94360"/>
              <a:gd name="connsiteY3" fmla="*/ 1053147 h 1053147"/>
              <a:gd name="connsiteX4" fmla="*/ 0 w 94360"/>
              <a:gd name="connsiteY4" fmla="*/ 1036154 h 1053147"/>
              <a:gd name="connsiteX5" fmla="*/ 58546 w 94360"/>
              <a:gd name="connsiteY5" fmla="*/ 1036154 h 1053147"/>
              <a:gd name="connsiteX6" fmla="*/ 58546 w 94360"/>
              <a:gd name="connsiteY6" fmla="*/ 17017 h 1053147"/>
              <a:gd name="connsiteX7" fmla="*/ 0 w 94360"/>
              <a:gd name="connsiteY7" fmla="*/ 17017 h 1053147"/>
              <a:gd name="connsiteX8" fmla="*/ 0 w 94360"/>
              <a:gd name="connsiteY8" fmla="*/ 0 h 1053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147">
                <a:moveTo>
                  <a:pt x="0" y="0"/>
                </a:moveTo>
                <a:lnTo>
                  <a:pt x="94360" y="0"/>
                </a:lnTo>
                <a:lnTo>
                  <a:pt x="94360" y="1053147"/>
                </a:lnTo>
                <a:lnTo>
                  <a:pt x="0" y="1053147"/>
                </a:lnTo>
                <a:lnTo>
                  <a:pt x="0" y="1036154"/>
                </a:lnTo>
                <a:lnTo>
                  <a:pt x="58546" y="1036154"/>
                </a:lnTo>
                <a:lnTo>
                  <a:pt x="58546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14970" y="4695697"/>
            <a:ext cx="94272" cy="1053147"/>
          </a:xfrm>
          <a:custGeom>
            <a:avLst/>
            <a:gdLst>
              <a:gd name="connsiteX0" fmla="*/ 0 w 94272"/>
              <a:gd name="connsiteY0" fmla="*/ 0 h 1053147"/>
              <a:gd name="connsiteX1" fmla="*/ 94272 w 94272"/>
              <a:gd name="connsiteY1" fmla="*/ 0 h 1053147"/>
              <a:gd name="connsiteX2" fmla="*/ 94272 w 94272"/>
              <a:gd name="connsiteY2" fmla="*/ 17017 h 1053147"/>
              <a:gd name="connsiteX3" fmla="*/ 35712 w 94272"/>
              <a:gd name="connsiteY3" fmla="*/ 17017 h 1053147"/>
              <a:gd name="connsiteX4" fmla="*/ 35712 w 94272"/>
              <a:gd name="connsiteY4" fmla="*/ 1036154 h 1053147"/>
              <a:gd name="connsiteX5" fmla="*/ 94272 w 94272"/>
              <a:gd name="connsiteY5" fmla="*/ 1036154 h 1053147"/>
              <a:gd name="connsiteX6" fmla="*/ 94272 w 94272"/>
              <a:gd name="connsiteY6" fmla="*/ 1053147 h 1053147"/>
              <a:gd name="connsiteX7" fmla="*/ 0 w 94272"/>
              <a:gd name="connsiteY7" fmla="*/ 1053147 h 1053147"/>
              <a:gd name="connsiteX8" fmla="*/ 0 w 94272"/>
              <a:gd name="connsiteY8" fmla="*/ 0 h 1053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272" h="1053147">
                <a:moveTo>
                  <a:pt x="0" y="0"/>
                </a:moveTo>
                <a:lnTo>
                  <a:pt x="94272" y="0"/>
                </a:lnTo>
                <a:lnTo>
                  <a:pt x="94272" y="17017"/>
                </a:lnTo>
                <a:lnTo>
                  <a:pt x="35712" y="17017"/>
                </a:lnTo>
                <a:lnTo>
                  <a:pt x="35712" y="1036154"/>
                </a:lnTo>
                <a:lnTo>
                  <a:pt x="94272" y="1036154"/>
                </a:lnTo>
                <a:lnTo>
                  <a:pt x="94272" y="1053147"/>
                </a:lnTo>
                <a:lnTo>
                  <a:pt x="0" y="105314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79079" y="4570476"/>
            <a:ext cx="97790" cy="1302296"/>
          </a:xfrm>
          <a:custGeom>
            <a:avLst/>
            <a:gdLst>
              <a:gd name="connsiteX0" fmla="*/ 0 w 97790"/>
              <a:gd name="connsiteY0" fmla="*/ 0 h 1302296"/>
              <a:gd name="connsiteX1" fmla="*/ 97789 w 97790"/>
              <a:gd name="connsiteY1" fmla="*/ 0 h 1302296"/>
              <a:gd name="connsiteX2" fmla="*/ 97789 w 97790"/>
              <a:gd name="connsiteY2" fmla="*/ 1302296 h 1302296"/>
              <a:gd name="connsiteX3" fmla="*/ 0 w 97790"/>
              <a:gd name="connsiteY3" fmla="*/ 1302296 h 1302296"/>
              <a:gd name="connsiteX4" fmla="*/ 0 w 97790"/>
              <a:gd name="connsiteY4" fmla="*/ 1283398 h 1302296"/>
              <a:gd name="connsiteX5" fmla="*/ 61721 w 97790"/>
              <a:gd name="connsiteY5" fmla="*/ 1283398 h 1302296"/>
              <a:gd name="connsiteX6" fmla="*/ 61721 w 97790"/>
              <a:gd name="connsiteY6" fmla="*/ 18541 h 1302296"/>
              <a:gd name="connsiteX7" fmla="*/ 0 w 97790"/>
              <a:gd name="connsiteY7" fmla="*/ 18541 h 1302296"/>
              <a:gd name="connsiteX8" fmla="*/ 0 w 97790"/>
              <a:gd name="connsiteY8" fmla="*/ 0 h 1302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7790" h="1302296">
                <a:moveTo>
                  <a:pt x="0" y="0"/>
                </a:moveTo>
                <a:lnTo>
                  <a:pt x="97789" y="0"/>
                </a:lnTo>
                <a:lnTo>
                  <a:pt x="97789" y="1302296"/>
                </a:lnTo>
                <a:lnTo>
                  <a:pt x="0" y="1302296"/>
                </a:lnTo>
                <a:lnTo>
                  <a:pt x="0" y="1283398"/>
                </a:lnTo>
                <a:lnTo>
                  <a:pt x="61721" y="1283398"/>
                </a:lnTo>
                <a:lnTo>
                  <a:pt x="61721" y="18541"/>
                </a:lnTo>
                <a:lnTo>
                  <a:pt x="0" y="1854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2763" y="4570476"/>
            <a:ext cx="97790" cy="1302296"/>
          </a:xfrm>
          <a:custGeom>
            <a:avLst/>
            <a:gdLst>
              <a:gd name="connsiteX0" fmla="*/ 0 w 97790"/>
              <a:gd name="connsiteY0" fmla="*/ 0 h 1302296"/>
              <a:gd name="connsiteX1" fmla="*/ 97790 w 97790"/>
              <a:gd name="connsiteY1" fmla="*/ 0 h 1302296"/>
              <a:gd name="connsiteX2" fmla="*/ 97790 w 97790"/>
              <a:gd name="connsiteY2" fmla="*/ 18541 h 1302296"/>
              <a:gd name="connsiteX3" fmla="*/ 36067 w 97790"/>
              <a:gd name="connsiteY3" fmla="*/ 18541 h 1302296"/>
              <a:gd name="connsiteX4" fmla="*/ 36067 w 97790"/>
              <a:gd name="connsiteY4" fmla="*/ 1283398 h 1302296"/>
              <a:gd name="connsiteX5" fmla="*/ 97790 w 97790"/>
              <a:gd name="connsiteY5" fmla="*/ 1283398 h 1302296"/>
              <a:gd name="connsiteX6" fmla="*/ 97790 w 97790"/>
              <a:gd name="connsiteY6" fmla="*/ 1302296 h 1302296"/>
              <a:gd name="connsiteX7" fmla="*/ 0 w 97790"/>
              <a:gd name="connsiteY7" fmla="*/ 1302296 h 1302296"/>
              <a:gd name="connsiteX8" fmla="*/ 0 w 97790"/>
              <a:gd name="connsiteY8" fmla="*/ 0 h 1302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7790" h="1302296">
                <a:moveTo>
                  <a:pt x="0" y="0"/>
                </a:moveTo>
                <a:lnTo>
                  <a:pt x="97790" y="0"/>
                </a:lnTo>
                <a:lnTo>
                  <a:pt x="97790" y="18541"/>
                </a:lnTo>
                <a:lnTo>
                  <a:pt x="36067" y="18541"/>
                </a:lnTo>
                <a:lnTo>
                  <a:pt x="36067" y="1283398"/>
                </a:lnTo>
                <a:lnTo>
                  <a:pt x="97790" y="1283398"/>
                </a:lnTo>
                <a:lnTo>
                  <a:pt x="97790" y="1302296"/>
                </a:lnTo>
                <a:lnTo>
                  <a:pt x="0" y="130229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2514600"/>
            <a:ext cx="2438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2𝑦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2959100"/>
            <a:ext cx="26543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159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  <a:p>
            <a:pPr>
              <a:lnSpc>
                <a:spcPts val="33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90500"/>
            <a:ext cx="45212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25273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2527300"/>
            <a:ext cx="736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2933700"/>
            <a:ext cx="736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461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29591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29591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25273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29591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" y="5054600"/>
            <a:ext cx="304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46609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686300"/>
            <a:ext cx="457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                <a:tab pos="1270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4686300"/>
            <a:ext cx="457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59200" y="4686300"/>
            <a:ext cx="19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5054600"/>
            <a:ext cx="304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45466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45593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4584700"/>
            <a:ext cx="5207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8100" algn="l"/>
                <a:tab pos="1651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                <a:tab pos="38100" algn="l"/>
                <a:tab pos="1651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  <a:p>
            <a:pPr>
              <a:lnSpc>
                <a:spcPts val="2800"/>
              </a:lnSpc>
              <a:tabLst>
                <a:tab pos="38100" algn="l"/>
                <a:tab pos="165100" algn="l"/>
                <a:tab pos="3302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2000"/>
              </a:lnSpc>
              <a:tabLst>
                <a:tab pos="38100" algn="l"/>
                <a:tab pos="165100" algn="l"/>
                <a:tab pos="3302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35900" y="4584700"/>
            <a:ext cx="5207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651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                <a:tab pos="1651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2800"/>
              </a:lnSpc>
              <a:tabLst>
                <a:tab pos="165100" algn="l"/>
                <a:tab pos="3302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2000"/>
              </a:lnSpc>
              <a:tabLst>
                <a:tab pos="1651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01255" y="1827148"/>
            <a:ext cx="94360" cy="1053211"/>
          </a:xfrm>
          <a:custGeom>
            <a:avLst/>
            <a:gdLst>
              <a:gd name="connsiteX0" fmla="*/ 0 w 94360"/>
              <a:gd name="connsiteY0" fmla="*/ 0 h 1053211"/>
              <a:gd name="connsiteX1" fmla="*/ 94360 w 94360"/>
              <a:gd name="connsiteY1" fmla="*/ 0 h 1053211"/>
              <a:gd name="connsiteX2" fmla="*/ 94360 w 94360"/>
              <a:gd name="connsiteY2" fmla="*/ 1053211 h 1053211"/>
              <a:gd name="connsiteX3" fmla="*/ 0 w 94360"/>
              <a:gd name="connsiteY3" fmla="*/ 1053211 h 1053211"/>
              <a:gd name="connsiteX4" fmla="*/ 0 w 94360"/>
              <a:gd name="connsiteY4" fmla="*/ 1036193 h 1053211"/>
              <a:gd name="connsiteX5" fmla="*/ 58673 w 94360"/>
              <a:gd name="connsiteY5" fmla="*/ 1036193 h 1053211"/>
              <a:gd name="connsiteX6" fmla="*/ 58673 w 94360"/>
              <a:gd name="connsiteY6" fmla="*/ 17018 h 1053211"/>
              <a:gd name="connsiteX7" fmla="*/ 0 w 94360"/>
              <a:gd name="connsiteY7" fmla="*/ 17018 h 1053211"/>
              <a:gd name="connsiteX8" fmla="*/ 0 w 94360"/>
              <a:gd name="connsiteY8" fmla="*/ 0 h 10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1">
                <a:moveTo>
                  <a:pt x="0" y="0"/>
                </a:moveTo>
                <a:lnTo>
                  <a:pt x="94360" y="0"/>
                </a:lnTo>
                <a:lnTo>
                  <a:pt x="94360" y="1053211"/>
                </a:lnTo>
                <a:lnTo>
                  <a:pt x="0" y="1053211"/>
                </a:lnTo>
                <a:lnTo>
                  <a:pt x="0" y="1036193"/>
                </a:lnTo>
                <a:lnTo>
                  <a:pt x="58673" y="1036193"/>
                </a:lnTo>
                <a:lnTo>
                  <a:pt x="58673" y="17018"/>
                </a:lnTo>
                <a:lnTo>
                  <a:pt x="0" y="1701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3977" y="1827148"/>
            <a:ext cx="94360" cy="1053211"/>
          </a:xfrm>
          <a:custGeom>
            <a:avLst/>
            <a:gdLst>
              <a:gd name="connsiteX0" fmla="*/ 0 w 94360"/>
              <a:gd name="connsiteY0" fmla="*/ 0 h 1053211"/>
              <a:gd name="connsiteX1" fmla="*/ 94360 w 94360"/>
              <a:gd name="connsiteY1" fmla="*/ 0 h 1053211"/>
              <a:gd name="connsiteX2" fmla="*/ 94360 w 94360"/>
              <a:gd name="connsiteY2" fmla="*/ 17018 h 1053211"/>
              <a:gd name="connsiteX3" fmla="*/ 35813 w 94360"/>
              <a:gd name="connsiteY3" fmla="*/ 17018 h 1053211"/>
              <a:gd name="connsiteX4" fmla="*/ 35813 w 94360"/>
              <a:gd name="connsiteY4" fmla="*/ 1036193 h 1053211"/>
              <a:gd name="connsiteX5" fmla="*/ 94360 w 94360"/>
              <a:gd name="connsiteY5" fmla="*/ 1036193 h 1053211"/>
              <a:gd name="connsiteX6" fmla="*/ 94360 w 94360"/>
              <a:gd name="connsiteY6" fmla="*/ 1053211 h 1053211"/>
              <a:gd name="connsiteX7" fmla="*/ 0 w 94360"/>
              <a:gd name="connsiteY7" fmla="*/ 1053211 h 1053211"/>
              <a:gd name="connsiteX8" fmla="*/ 0 w 94360"/>
              <a:gd name="connsiteY8" fmla="*/ 0 h 10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1">
                <a:moveTo>
                  <a:pt x="0" y="0"/>
                </a:moveTo>
                <a:lnTo>
                  <a:pt x="94360" y="0"/>
                </a:lnTo>
                <a:lnTo>
                  <a:pt x="94360" y="17018"/>
                </a:lnTo>
                <a:lnTo>
                  <a:pt x="35813" y="17018"/>
                </a:lnTo>
                <a:lnTo>
                  <a:pt x="35813" y="1036193"/>
                </a:lnTo>
                <a:lnTo>
                  <a:pt x="94360" y="1036193"/>
                </a:lnTo>
                <a:lnTo>
                  <a:pt x="94360" y="1053211"/>
                </a:lnTo>
                <a:lnTo>
                  <a:pt x="0" y="105321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182" y="4004817"/>
            <a:ext cx="4584700" cy="1213611"/>
          </a:xfrm>
          <a:custGeom>
            <a:avLst/>
            <a:gdLst>
              <a:gd name="connsiteX0" fmla="*/ 6350 w 4584700"/>
              <a:gd name="connsiteY0" fmla="*/ 1207261 h 1213611"/>
              <a:gd name="connsiteX1" fmla="*/ 4578350 w 4584700"/>
              <a:gd name="connsiteY1" fmla="*/ 1207261 h 1213611"/>
              <a:gd name="connsiteX2" fmla="*/ 4578350 w 4584700"/>
              <a:gd name="connsiteY2" fmla="*/ 6350 h 1213611"/>
              <a:gd name="connsiteX3" fmla="*/ 6350 w 4584700"/>
              <a:gd name="connsiteY3" fmla="*/ 6350 h 1213611"/>
              <a:gd name="connsiteX4" fmla="*/ 6350 w 4584700"/>
              <a:gd name="connsiteY4" fmla="*/ 1207261 h 1213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1213611">
                <a:moveTo>
                  <a:pt x="6350" y="1207261"/>
                </a:moveTo>
                <a:lnTo>
                  <a:pt x="4578350" y="1207261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12072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36600"/>
            <a:ext cx="6807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Elimination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rref()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1739900"/>
            <a:ext cx="2438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2184400"/>
            <a:ext cx="26543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159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  <a:p>
            <a:pPr>
              <a:lnSpc>
                <a:spcPts val="33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4𝑧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2184400"/>
            <a:ext cx="304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99100" y="17907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1790700"/>
            <a:ext cx="736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99100" y="22225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2222500"/>
            <a:ext cx="7366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89800" y="17907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89800" y="22225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102100"/>
            <a:ext cx="43688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4];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[2;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3];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rref([A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79121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LU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Factorization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𝑨𝒙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∈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ℜ</a:t>
            </a:r>
            <a:r>
              <a:rPr lang="en-US" altLang="zh-CN" sz="18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𝑚×𝑚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Decompose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triangular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matrices: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721100"/>
            <a:ext cx="4521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become: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𝑨𝒙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3721100"/>
            <a:ext cx="27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3670300"/>
            <a:ext cx="157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𝑼𝒙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5334000"/>
            <a:ext cx="2286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5232400"/>
            <a:ext cx="3911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18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𝒃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obtain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𝑼𝒙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203700"/>
            <a:ext cx="63500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1976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61976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Strategies: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79818" y="1709801"/>
            <a:ext cx="94361" cy="1053210"/>
          </a:xfrm>
          <a:custGeom>
            <a:avLst/>
            <a:gdLst>
              <a:gd name="connsiteX0" fmla="*/ 0 w 94361"/>
              <a:gd name="connsiteY0" fmla="*/ 0 h 1053210"/>
              <a:gd name="connsiteX1" fmla="*/ 94361 w 94361"/>
              <a:gd name="connsiteY1" fmla="*/ 0 h 1053210"/>
              <a:gd name="connsiteX2" fmla="*/ 94361 w 94361"/>
              <a:gd name="connsiteY2" fmla="*/ 1053210 h 1053210"/>
              <a:gd name="connsiteX3" fmla="*/ 0 w 94361"/>
              <a:gd name="connsiteY3" fmla="*/ 1053210 h 1053210"/>
              <a:gd name="connsiteX4" fmla="*/ 0 w 94361"/>
              <a:gd name="connsiteY4" fmla="*/ 1036192 h 1053210"/>
              <a:gd name="connsiteX5" fmla="*/ 58674 w 94361"/>
              <a:gd name="connsiteY5" fmla="*/ 1036192 h 1053210"/>
              <a:gd name="connsiteX6" fmla="*/ 58674 w 94361"/>
              <a:gd name="connsiteY6" fmla="*/ 17017 h 1053210"/>
              <a:gd name="connsiteX7" fmla="*/ 0 w 94361"/>
              <a:gd name="connsiteY7" fmla="*/ 17017 h 1053210"/>
              <a:gd name="connsiteX8" fmla="*/ 0 w 94361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" h="1053210">
                <a:moveTo>
                  <a:pt x="0" y="0"/>
                </a:moveTo>
                <a:lnTo>
                  <a:pt x="94361" y="0"/>
                </a:lnTo>
                <a:lnTo>
                  <a:pt x="94361" y="1053210"/>
                </a:lnTo>
                <a:lnTo>
                  <a:pt x="0" y="1053210"/>
                </a:lnTo>
                <a:lnTo>
                  <a:pt x="0" y="1036192"/>
                </a:lnTo>
                <a:lnTo>
                  <a:pt x="58674" y="1036192"/>
                </a:lnTo>
                <a:lnTo>
                  <a:pt x="58674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60136" y="1709801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7017 h 1053210"/>
              <a:gd name="connsiteX3" fmla="*/ 35814 w 94360"/>
              <a:gd name="connsiteY3" fmla="*/ 17017 h 1053210"/>
              <a:gd name="connsiteX4" fmla="*/ 35814 w 94360"/>
              <a:gd name="connsiteY4" fmla="*/ 1036192 h 1053210"/>
              <a:gd name="connsiteX5" fmla="*/ 94360 w 94360"/>
              <a:gd name="connsiteY5" fmla="*/ 1036192 h 1053210"/>
              <a:gd name="connsiteX6" fmla="*/ 94360 w 94360"/>
              <a:gd name="connsiteY6" fmla="*/ 1053210 h 1053210"/>
              <a:gd name="connsiteX7" fmla="*/ 0 w 94360"/>
              <a:gd name="connsiteY7" fmla="*/ 1053210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7017"/>
                </a:lnTo>
                <a:lnTo>
                  <a:pt x="35814" y="17017"/>
                </a:lnTo>
                <a:lnTo>
                  <a:pt x="35814" y="1036192"/>
                </a:lnTo>
                <a:lnTo>
                  <a:pt x="94360" y="1036192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50863" y="3130169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053210 h 1053210"/>
              <a:gd name="connsiteX3" fmla="*/ 0 w 94360"/>
              <a:gd name="connsiteY3" fmla="*/ 1053210 h 1053210"/>
              <a:gd name="connsiteX4" fmla="*/ 0 w 94360"/>
              <a:gd name="connsiteY4" fmla="*/ 1036192 h 1053210"/>
              <a:gd name="connsiteX5" fmla="*/ 58673 w 94360"/>
              <a:gd name="connsiteY5" fmla="*/ 1036192 h 1053210"/>
              <a:gd name="connsiteX6" fmla="*/ 58673 w 94360"/>
              <a:gd name="connsiteY6" fmla="*/ 17017 h 1053210"/>
              <a:gd name="connsiteX7" fmla="*/ 0 w 94360"/>
              <a:gd name="connsiteY7" fmla="*/ 17017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1036192"/>
                </a:lnTo>
                <a:lnTo>
                  <a:pt x="58673" y="1036192"/>
                </a:lnTo>
                <a:lnTo>
                  <a:pt x="58673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16525" y="3130169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7017 h 1053210"/>
              <a:gd name="connsiteX3" fmla="*/ 35814 w 94360"/>
              <a:gd name="connsiteY3" fmla="*/ 17017 h 1053210"/>
              <a:gd name="connsiteX4" fmla="*/ 35814 w 94360"/>
              <a:gd name="connsiteY4" fmla="*/ 1036192 h 1053210"/>
              <a:gd name="connsiteX5" fmla="*/ 94360 w 94360"/>
              <a:gd name="connsiteY5" fmla="*/ 1036192 h 1053210"/>
              <a:gd name="connsiteX6" fmla="*/ 94360 w 94360"/>
              <a:gd name="connsiteY6" fmla="*/ 1053210 h 1053210"/>
              <a:gd name="connsiteX7" fmla="*/ 0 w 94360"/>
              <a:gd name="connsiteY7" fmla="*/ 1053210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7017"/>
                </a:lnTo>
                <a:lnTo>
                  <a:pt x="35814" y="17017"/>
                </a:lnTo>
                <a:lnTo>
                  <a:pt x="35814" y="1036192"/>
                </a:lnTo>
                <a:lnTo>
                  <a:pt x="94360" y="1036192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7924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Triangular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52600"/>
            <a:ext cx="49657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4711700" algn="l"/>
                <a:tab pos="4749800" algn="l"/>
                <a:tab pos="4762500" algn="l"/>
                <a:tab pos="4813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                <a:tab pos="4711700" algn="l"/>
                <a:tab pos="4749800" algn="l"/>
                <a:tab pos="4762500" algn="l"/>
                <a:tab pos="4813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triangular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𝑳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⋮</a:t>
            </a:r>
          </a:p>
          <a:p>
            <a:pPr>
              <a:lnSpc>
                <a:spcPts val="3200"/>
              </a:lnSpc>
              <a:tabLst>
                <a:tab pos="4711700" algn="l"/>
                <a:tab pos="4749800" algn="l"/>
                <a:tab pos="4762500" algn="l"/>
                <a:tab pos="48133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711700" algn="l"/>
                <a:tab pos="4749800" algn="l"/>
                <a:tab pos="4762500" algn="l"/>
                <a:tab pos="4813300" algn="l"/>
              </a:tabLst>
            </a:pPr>
            <a:r>
              <a:rPr lang="en-US" altLang="zh-CN" dirty="0" smtClean="0"/>
              <a:t>		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⋮</a:t>
            </a:r>
          </a:p>
          <a:p>
            <a:pPr>
              <a:lnSpc>
                <a:spcPts val="3200"/>
              </a:lnSpc>
              <a:tabLst>
                <a:tab pos="4711700" algn="l"/>
                <a:tab pos="4749800" algn="l"/>
                <a:tab pos="4762500" algn="l"/>
                <a:tab pos="4813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triangular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𝑼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                <a:tab pos="4711700" algn="l"/>
                <a:tab pos="4749800" algn="l"/>
                <a:tab pos="4762500" algn="l"/>
                <a:tab pos="4813300" algn="l"/>
              </a:tabLst>
            </a:pPr>
            <a:r>
              <a:rPr lang="en-US" altLang="zh-CN" dirty="0" smtClean="0"/>
              <a:t>	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1752600"/>
            <a:ext cx="3556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50800" algn="l"/>
                <a:tab pos="63500" algn="l"/>
                <a:tab pos="1016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                <a:tab pos="50800" algn="l"/>
                <a:tab pos="63500" algn="l"/>
                <a:tab pos="1016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⋱</a:t>
            </a:r>
          </a:p>
          <a:p>
            <a:pPr>
              <a:lnSpc>
                <a:spcPts val="3200"/>
              </a:lnSpc>
              <a:tabLst>
                <a:tab pos="50800" algn="l"/>
                <a:tab pos="63500" algn="l"/>
                <a:tab pos="101600" algn="l"/>
                <a:tab pos="1143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50800" algn="l"/>
                <a:tab pos="63500" algn="l"/>
                <a:tab pos="1016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⋯</a:t>
            </a:r>
          </a:p>
          <a:p>
            <a:pPr>
              <a:lnSpc>
                <a:spcPts val="3200"/>
              </a:lnSpc>
              <a:tabLst>
                <a:tab pos="50800" algn="l"/>
                <a:tab pos="63500" algn="l"/>
                <a:tab pos="101600" algn="l"/>
                <a:tab pos="1143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⋱</a:t>
            </a:r>
          </a:p>
          <a:p>
            <a:pPr>
              <a:lnSpc>
                <a:spcPts val="3200"/>
              </a:lnSpc>
              <a:tabLst>
                <a:tab pos="50800" algn="l"/>
                <a:tab pos="63500" algn="l"/>
                <a:tab pos="101600" algn="l"/>
                <a:tab pos="114300" algn="l"/>
              </a:tabLst>
            </a:pPr>
            <a:r>
              <a:rPr lang="en-US" altLang="zh-CN" dirty="0" smtClean="0"/>
              <a:t>		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64300" y="1752600"/>
            <a:ext cx="17018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35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                <a:tab pos="635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∈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ℜ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𝑚×𝑚</a:t>
            </a:r>
          </a:p>
          <a:p>
            <a:pPr>
              <a:lnSpc>
                <a:spcPts val="3200"/>
              </a:lnSpc>
              <a:tabLst>
                <a:tab pos="635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⋮</a:t>
            </a:r>
          </a:p>
          <a:p>
            <a:pPr>
              <a:lnSpc>
                <a:spcPts val="3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⋮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∈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ℜ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𝑚×𝑚</a:t>
            </a:r>
          </a:p>
          <a:p>
            <a:pPr>
              <a:lnSpc>
                <a:spcPts val="3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