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	<Relationship Id="rId4" Type="http://schemas.openxmlformats.org/officeDocument/2006/relationships/image" Target="../media/image13.jpeg" />
	<Relationship Id="rId5" Type="http://schemas.openxmlformats.org/officeDocument/2006/relationships/image" Target="../media/image14.jpeg" />
	<Relationship Id="rId6" Type="http://schemas.openxmlformats.org/officeDocument/2006/relationships/image" Target="../media/image15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	<Relationship Id="rId4" Type="http://schemas.openxmlformats.org/officeDocument/2006/relationships/image" Target="../media/image7.jpeg" />
	<Relationship Id="rId5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6" y="3389376"/>
            <a:ext cx="7868411" cy="39623"/>
          </a:xfrm>
          <a:custGeom>
            <a:avLst/>
            <a:gdLst>
              <a:gd name="connsiteX0" fmla="*/ 9905 w 7868411"/>
              <a:gd name="connsiteY0" fmla="*/ 9905 h 39623"/>
              <a:gd name="connsiteX1" fmla="*/ 7858505 w 7868411"/>
              <a:gd name="connsiteY1" fmla="*/ 11429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8411" h="39623">
                <a:moveTo>
                  <a:pt x="9905" y="9905"/>
                </a:moveTo>
                <a:lnTo>
                  <a:pt x="7858505" y="11429"/>
                </a:lnTo>
              </a:path>
            </a:pathLst>
          </a:custGeom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70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97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419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54600"/>
            <a:ext cx="91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5794" y="3794505"/>
            <a:ext cx="4584700" cy="721359"/>
          </a:xfrm>
          <a:custGeom>
            <a:avLst/>
            <a:gdLst>
              <a:gd name="connsiteX0" fmla="*/ 6350 w 4584700"/>
              <a:gd name="connsiteY0" fmla="*/ 715009 h 721359"/>
              <a:gd name="connsiteX1" fmla="*/ 4578350 w 4584700"/>
              <a:gd name="connsiteY1" fmla="*/ 715009 h 721359"/>
              <a:gd name="connsiteX2" fmla="*/ 4578350 w 4584700"/>
              <a:gd name="connsiteY2" fmla="*/ 6350 h 721359"/>
              <a:gd name="connsiteX3" fmla="*/ 6350 w 4584700"/>
              <a:gd name="connsiteY3" fmla="*/ 6350 h 721359"/>
              <a:gd name="connsiteX4" fmla="*/ 6350 w 4584700"/>
              <a:gd name="connsiteY4" fmla="*/ 715009 h 721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721359">
                <a:moveTo>
                  <a:pt x="6350" y="715009"/>
                </a:moveTo>
                <a:lnTo>
                  <a:pt x="4578350" y="715009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7150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77900"/>
            <a:ext cx="7493000" cy="356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66700" algn="l"/>
                <a:tab pos="6858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66700" algn="l"/>
                <a:tab pos="685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67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Mean,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median,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quartile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interquartile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deviation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667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stockreturns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2667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stocks(:,4);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05000" y="3390900"/>
            <a:ext cx="990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3390900"/>
            <a:ext cx="2743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6527800"/>
            <a:ext cx="2095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4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4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24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24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2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24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1011121314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6400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3898900"/>
            <a:ext cx="2159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6527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67200" y="6527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6527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6527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6400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89300" y="3898900"/>
            <a:ext cx="2159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02400" y="6527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51700" y="6527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62900" y="6527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24900" y="6527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6400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3898900"/>
            <a:ext cx="2159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7340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Figures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Powerful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080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samples: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1:14;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2514600"/>
            <a:ext cx="218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freqy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2514600"/>
            <a:ext cx="285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2794000"/>
            <a:ext cx="2044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subplot(1,3,1);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2794000"/>
            <a:ext cx="1905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bar(x,freqy);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area(x,freqy);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2794000"/>
            <a:ext cx="1905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xlim([0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15]);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xlim([0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340100"/>
            <a:ext cx="2133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subplot(1,3,3);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3327400"/>
            <a:ext cx="394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stem(x,freqy);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xlim([0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15]);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6616700"/>
            <a:ext cx="11684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6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6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6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1011121314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19300" y="65405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43100" y="5143500"/>
            <a:ext cx="114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46500" y="66167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66167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16700"/>
            <a:ext cx="889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91100" y="6616700"/>
            <a:ext cx="889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95700" y="65405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5143500"/>
            <a:ext cx="114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66167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0" y="66167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35700" y="6616700"/>
            <a:ext cx="889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67500" y="6616700"/>
            <a:ext cx="889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72100" y="65405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5143500"/>
            <a:ext cx="114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sz="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90600"/>
            <a:ext cx="5816600" cy="415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10668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30200" algn="l"/>
                <a:tab pos="1066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samples: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302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302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30200" algn="l"/>
                <a:tab pos="1066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histograms: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7253" y="3280917"/>
            <a:ext cx="4924552" cy="24892"/>
          </a:xfrm>
          <a:custGeom>
            <a:avLst/>
            <a:gdLst>
              <a:gd name="connsiteX0" fmla="*/ 6350 w 4924552"/>
              <a:gd name="connsiteY0" fmla="*/ 6350 h 24892"/>
              <a:gd name="connsiteX1" fmla="*/ 4918202 w 492455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24552" h="24892">
                <a:moveTo>
                  <a:pt x="6350" y="6350"/>
                </a:moveTo>
                <a:lnTo>
                  <a:pt x="4918202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742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679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83892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7542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68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05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28300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28237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02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39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0291" y="28300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3941" y="28237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0291" y="26014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3941" y="25951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412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49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2359151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2352801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26014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25951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604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41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14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51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62072" y="3829811"/>
            <a:ext cx="2135377" cy="448310"/>
          </a:xfrm>
          <a:custGeom>
            <a:avLst/>
            <a:gdLst>
              <a:gd name="connsiteX0" fmla="*/ 12954 w 2135377"/>
              <a:gd name="connsiteY0" fmla="*/ 435355 h 448310"/>
              <a:gd name="connsiteX1" fmla="*/ 2122424 w 2135377"/>
              <a:gd name="connsiteY1" fmla="*/ 435355 h 448310"/>
              <a:gd name="connsiteX2" fmla="*/ 2122424 w 2135377"/>
              <a:gd name="connsiteY2" fmla="*/ 12953 h 448310"/>
              <a:gd name="connsiteX3" fmla="*/ 12954 w 2135377"/>
              <a:gd name="connsiteY3" fmla="*/ 12953 h 448310"/>
              <a:gd name="connsiteX4" fmla="*/ 12954 w 2135377"/>
              <a:gd name="connsiteY4" fmla="*/ 435355 h 448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35377" h="448310">
                <a:moveTo>
                  <a:pt x="12954" y="435355"/>
                </a:moveTo>
                <a:lnTo>
                  <a:pt x="2122424" y="435355"/>
                </a:lnTo>
                <a:lnTo>
                  <a:pt x="2122424" y="12953"/>
                </a:lnTo>
                <a:lnTo>
                  <a:pt x="12954" y="12953"/>
                </a:lnTo>
                <a:lnTo>
                  <a:pt x="12954" y="435355"/>
                </a:lnTo>
              </a:path>
            </a:pathLst>
          </a:custGeom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3820" y="3828288"/>
            <a:ext cx="51815" cy="460248"/>
          </a:xfrm>
          <a:custGeom>
            <a:avLst/>
            <a:gdLst>
              <a:gd name="connsiteX0" fmla="*/ 12953 w 51815"/>
              <a:gd name="connsiteY0" fmla="*/ 447294 h 460248"/>
              <a:gd name="connsiteX1" fmla="*/ 12953 w 51815"/>
              <a:gd name="connsiteY1" fmla="*/ 12953 h 460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460248">
                <a:moveTo>
                  <a:pt x="12953" y="447294"/>
                </a:moveTo>
                <a:lnTo>
                  <a:pt x="12953" y="12953"/>
                </a:lnTo>
              </a:path>
            </a:pathLst>
          </a:custGeom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80432" y="4047744"/>
            <a:ext cx="984504" cy="51815"/>
          </a:xfrm>
          <a:custGeom>
            <a:avLst/>
            <a:gdLst>
              <a:gd name="connsiteX0" fmla="*/ 12953 w 984504"/>
              <a:gd name="connsiteY0" fmla="*/ 12953 h 51815"/>
              <a:gd name="connsiteX1" fmla="*/ 971550 w 984504"/>
              <a:gd name="connsiteY1" fmla="*/ 12953 h 5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84504" h="51815">
                <a:moveTo>
                  <a:pt x="12953" y="12953"/>
                </a:moveTo>
                <a:lnTo>
                  <a:pt x="971550" y="12953"/>
                </a:lnTo>
              </a:path>
            </a:pathLst>
          </a:custGeom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58111" y="4056888"/>
            <a:ext cx="1239011" cy="51815"/>
          </a:xfrm>
          <a:custGeom>
            <a:avLst/>
            <a:gdLst>
              <a:gd name="connsiteX0" fmla="*/ 12954 w 1239011"/>
              <a:gd name="connsiteY0" fmla="*/ 12953 h 51815"/>
              <a:gd name="connsiteX1" fmla="*/ 1226058 w 1239011"/>
              <a:gd name="connsiteY1" fmla="*/ 12953 h 5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9011" h="51815">
                <a:moveTo>
                  <a:pt x="12954" y="12953"/>
                </a:moveTo>
                <a:lnTo>
                  <a:pt x="1226058" y="12953"/>
                </a:lnTo>
              </a:path>
            </a:pathLst>
          </a:custGeom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39028" y="3762755"/>
            <a:ext cx="51815" cy="600456"/>
          </a:xfrm>
          <a:custGeom>
            <a:avLst/>
            <a:gdLst>
              <a:gd name="connsiteX0" fmla="*/ 12953 w 51815"/>
              <a:gd name="connsiteY0" fmla="*/ 587502 h 600456"/>
              <a:gd name="connsiteX1" fmla="*/ 12953 w 51815"/>
              <a:gd name="connsiteY1" fmla="*/ 12953 h 600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600456">
                <a:moveTo>
                  <a:pt x="12953" y="587502"/>
                </a:moveTo>
                <a:lnTo>
                  <a:pt x="12953" y="12953"/>
                </a:lnTo>
              </a:path>
            </a:pathLst>
          </a:custGeom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58111" y="3826764"/>
            <a:ext cx="51815" cy="536448"/>
          </a:xfrm>
          <a:custGeom>
            <a:avLst/>
            <a:gdLst>
              <a:gd name="connsiteX0" fmla="*/ 12954 w 51815"/>
              <a:gd name="connsiteY0" fmla="*/ 523494 h 536448"/>
              <a:gd name="connsiteX1" fmla="*/ 12954 w 51815"/>
              <a:gd name="connsiteY1" fmla="*/ 12953 h 536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536448">
                <a:moveTo>
                  <a:pt x="12954" y="523494"/>
                </a:moveTo>
                <a:lnTo>
                  <a:pt x="12954" y="12953"/>
                </a:lnTo>
              </a:path>
            </a:pathLst>
          </a:custGeom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0304" y="4428744"/>
            <a:ext cx="1203960" cy="432815"/>
          </a:xfrm>
          <a:custGeom>
            <a:avLst/>
            <a:gdLst>
              <a:gd name="connsiteX0" fmla="*/ 0 w 1203960"/>
              <a:gd name="connsiteY0" fmla="*/ 432815 h 432815"/>
              <a:gd name="connsiteX1" fmla="*/ 1203960 w 1203960"/>
              <a:gd name="connsiteY1" fmla="*/ 432815 h 432815"/>
              <a:gd name="connsiteX2" fmla="*/ 1203960 w 1203960"/>
              <a:gd name="connsiteY2" fmla="*/ 0 h 432815"/>
              <a:gd name="connsiteX3" fmla="*/ 0 w 1203960"/>
              <a:gd name="connsiteY3" fmla="*/ 0 h 432815"/>
              <a:gd name="connsiteX4" fmla="*/ 0 w 1203960"/>
              <a:gd name="connsiteY4" fmla="*/ 432815 h 432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0" h="432815">
                <a:moveTo>
                  <a:pt x="0" y="432815"/>
                </a:moveTo>
                <a:lnTo>
                  <a:pt x="1203960" y="432815"/>
                </a:lnTo>
                <a:lnTo>
                  <a:pt x="1203960" y="0"/>
                </a:lnTo>
                <a:lnTo>
                  <a:pt x="0" y="0"/>
                </a:lnTo>
                <a:lnTo>
                  <a:pt x="0" y="432815"/>
                </a:lnTo>
              </a:path>
            </a:pathLst>
          </a:custGeom>
          <a:solidFill>
            <a:srgbClr val="ff99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63954" y="4422394"/>
            <a:ext cx="1216660" cy="445515"/>
          </a:xfrm>
          <a:custGeom>
            <a:avLst/>
            <a:gdLst>
              <a:gd name="connsiteX0" fmla="*/ 6350 w 1216660"/>
              <a:gd name="connsiteY0" fmla="*/ 439165 h 445515"/>
              <a:gd name="connsiteX1" fmla="*/ 1210310 w 1216660"/>
              <a:gd name="connsiteY1" fmla="*/ 439165 h 445515"/>
              <a:gd name="connsiteX2" fmla="*/ 1210310 w 1216660"/>
              <a:gd name="connsiteY2" fmla="*/ 6350 h 445515"/>
              <a:gd name="connsiteX3" fmla="*/ 6350 w 1216660"/>
              <a:gd name="connsiteY3" fmla="*/ 6350 h 445515"/>
              <a:gd name="connsiteX4" fmla="*/ 6350 w 1216660"/>
              <a:gd name="connsiteY4" fmla="*/ 439165 h 445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6660" h="445515">
                <a:moveTo>
                  <a:pt x="6350" y="439165"/>
                </a:moveTo>
                <a:lnTo>
                  <a:pt x="1210310" y="439165"/>
                </a:lnTo>
                <a:lnTo>
                  <a:pt x="1210310" y="6350"/>
                </a:lnTo>
                <a:lnTo>
                  <a:pt x="6350" y="6350"/>
                </a:lnTo>
                <a:lnTo>
                  <a:pt x="6350" y="4391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74264" y="4428744"/>
            <a:ext cx="1027176" cy="432815"/>
          </a:xfrm>
          <a:custGeom>
            <a:avLst/>
            <a:gdLst>
              <a:gd name="connsiteX0" fmla="*/ 0 w 1027176"/>
              <a:gd name="connsiteY0" fmla="*/ 432815 h 432815"/>
              <a:gd name="connsiteX1" fmla="*/ 1027176 w 1027176"/>
              <a:gd name="connsiteY1" fmla="*/ 432815 h 432815"/>
              <a:gd name="connsiteX2" fmla="*/ 1027176 w 1027176"/>
              <a:gd name="connsiteY2" fmla="*/ 0 h 432815"/>
              <a:gd name="connsiteX3" fmla="*/ 0 w 1027176"/>
              <a:gd name="connsiteY3" fmla="*/ 0 h 432815"/>
              <a:gd name="connsiteX4" fmla="*/ 0 w 1027176"/>
              <a:gd name="connsiteY4" fmla="*/ 432815 h 432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7176" h="432815">
                <a:moveTo>
                  <a:pt x="0" y="432815"/>
                </a:moveTo>
                <a:lnTo>
                  <a:pt x="1027176" y="432815"/>
                </a:lnTo>
                <a:lnTo>
                  <a:pt x="1027176" y="0"/>
                </a:lnTo>
                <a:lnTo>
                  <a:pt x="0" y="0"/>
                </a:lnTo>
                <a:lnTo>
                  <a:pt x="0" y="432815"/>
                </a:lnTo>
              </a:path>
            </a:pathLst>
          </a:custGeom>
          <a:solidFill>
            <a:srgbClr val="ff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67914" y="4422394"/>
            <a:ext cx="1039876" cy="445515"/>
          </a:xfrm>
          <a:custGeom>
            <a:avLst/>
            <a:gdLst>
              <a:gd name="connsiteX0" fmla="*/ 6350 w 1039876"/>
              <a:gd name="connsiteY0" fmla="*/ 439165 h 445515"/>
              <a:gd name="connsiteX1" fmla="*/ 1033526 w 1039876"/>
              <a:gd name="connsiteY1" fmla="*/ 439165 h 445515"/>
              <a:gd name="connsiteX2" fmla="*/ 1033526 w 1039876"/>
              <a:gd name="connsiteY2" fmla="*/ 6350 h 445515"/>
              <a:gd name="connsiteX3" fmla="*/ 6350 w 1039876"/>
              <a:gd name="connsiteY3" fmla="*/ 6350 h 445515"/>
              <a:gd name="connsiteX4" fmla="*/ 6350 w 1039876"/>
              <a:gd name="connsiteY4" fmla="*/ 439165 h 445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39876" h="445515">
                <a:moveTo>
                  <a:pt x="6350" y="439165"/>
                </a:moveTo>
                <a:lnTo>
                  <a:pt x="1033526" y="439165"/>
                </a:lnTo>
                <a:lnTo>
                  <a:pt x="1033526" y="6350"/>
                </a:lnTo>
                <a:lnTo>
                  <a:pt x="6350" y="6350"/>
                </a:lnTo>
                <a:lnTo>
                  <a:pt x="6350" y="4391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01440" y="4428744"/>
            <a:ext cx="1091183" cy="432815"/>
          </a:xfrm>
          <a:custGeom>
            <a:avLst/>
            <a:gdLst>
              <a:gd name="connsiteX0" fmla="*/ 0 w 1091183"/>
              <a:gd name="connsiteY0" fmla="*/ 432815 h 432815"/>
              <a:gd name="connsiteX1" fmla="*/ 1091183 w 1091183"/>
              <a:gd name="connsiteY1" fmla="*/ 432815 h 432815"/>
              <a:gd name="connsiteX2" fmla="*/ 1091183 w 1091183"/>
              <a:gd name="connsiteY2" fmla="*/ 0 h 432815"/>
              <a:gd name="connsiteX3" fmla="*/ 0 w 1091183"/>
              <a:gd name="connsiteY3" fmla="*/ 0 h 432815"/>
              <a:gd name="connsiteX4" fmla="*/ 0 w 1091183"/>
              <a:gd name="connsiteY4" fmla="*/ 432815 h 432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91183" h="432815">
                <a:moveTo>
                  <a:pt x="0" y="432815"/>
                </a:moveTo>
                <a:lnTo>
                  <a:pt x="1091183" y="432815"/>
                </a:lnTo>
                <a:lnTo>
                  <a:pt x="1091183" y="0"/>
                </a:lnTo>
                <a:lnTo>
                  <a:pt x="0" y="0"/>
                </a:lnTo>
                <a:lnTo>
                  <a:pt x="0" y="432815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5090" y="4422394"/>
            <a:ext cx="1103883" cy="445515"/>
          </a:xfrm>
          <a:custGeom>
            <a:avLst/>
            <a:gdLst>
              <a:gd name="connsiteX0" fmla="*/ 6350 w 1103883"/>
              <a:gd name="connsiteY0" fmla="*/ 439165 h 445515"/>
              <a:gd name="connsiteX1" fmla="*/ 1097533 w 1103883"/>
              <a:gd name="connsiteY1" fmla="*/ 439165 h 445515"/>
              <a:gd name="connsiteX2" fmla="*/ 1097533 w 1103883"/>
              <a:gd name="connsiteY2" fmla="*/ 6350 h 445515"/>
              <a:gd name="connsiteX3" fmla="*/ 6350 w 1103883"/>
              <a:gd name="connsiteY3" fmla="*/ 6350 h 445515"/>
              <a:gd name="connsiteX4" fmla="*/ 6350 w 1103883"/>
              <a:gd name="connsiteY4" fmla="*/ 439165 h 445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03883" h="445515">
                <a:moveTo>
                  <a:pt x="6350" y="439165"/>
                </a:moveTo>
                <a:lnTo>
                  <a:pt x="1097533" y="439165"/>
                </a:lnTo>
                <a:lnTo>
                  <a:pt x="1097533" y="6350"/>
                </a:lnTo>
                <a:lnTo>
                  <a:pt x="6350" y="6350"/>
                </a:lnTo>
                <a:lnTo>
                  <a:pt x="6350" y="4391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0244" y="4428744"/>
            <a:ext cx="950976" cy="432815"/>
          </a:xfrm>
          <a:custGeom>
            <a:avLst/>
            <a:gdLst>
              <a:gd name="connsiteX0" fmla="*/ 0 w 950976"/>
              <a:gd name="connsiteY0" fmla="*/ 432815 h 432815"/>
              <a:gd name="connsiteX1" fmla="*/ 950976 w 950976"/>
              <a:gd name="connsiteY1" fmla="*/ 432815 h 432815"/>
              <a:gd name="connsiteX2" fmla="*/ 950976 w 950976"/>
              <a:gd name="connsiteY2" fmla="*/ 0 h 432815"/>
              <a:gd name="connsiteX3" fmla="*/ 0 w 950976"/>
              <a:gd name="connsiteY3" fmla="*/ 0 h 432815"/>
              <a:gd name="connsiteX4" fmla="*/ 0 w 950976"/>
              <a:gd name="connsiteY4" fmla="*/ 432815 h 432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0976" h="432815">
                <a:moveTo>
                  <a:pt x="0" y="432815"/>
                </a:moveTo>
                <a:lnTo>
                  <a:pt x="950976" y="432815"/>
                </a:lnTo>
                <a:lnTo>
                  <a:pt x="950976" y="0"/>
                </a:lnTo>
                <a:lnTo>
                  <a:pt x="0" y="0"/>
                </a:lnTo>
                <a:lnTo>
                  <a:pt x="0" y="432815"/>
                </a:lnTo>
              </a:path>
            </a:pathLst>
          </a:custGeom>
          <a:solidFill>
            <a:srgbClr val="66ff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3894" y="4422394"/>
            <a:ext cx="963676" cy="445515"/>
          </a:xfrm>
          <a:custGeom>
            <a:avLst/>
            <a:gdLst>
              <a:gd name="connsiteX0" fmla="*/ 6350 w 963676"/>
              <a:gd name="connsiteY0" fmla="*/ 439165 h 445515"/>
              <a:gd name="connsiteX1" fmla="*/ 957326 w 963676"/>
              <a:gd name="connsiteY1" fmla="*/ 439165 h 445515"/>
              <a:gd name="connsiteX2" fmla="*/ 957326 w 963676"/>
              <a:gd name="connsiteY2" fmla="*/ 6350 h 445515"/>
              <a:gd name="connsiteX3" fmla="*/ 6350 w 963676"/>
              <a:gd name="connsiteY3" fmla="*/ 6350 h 445515"/>
              <a:gd name="connsiteX4" fmla="*/ 6350 w 963676"/>
              <a:gd name="connsiteY4" fmla="*/ 439165 h 445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3676" h="445515">
                <a:moveTo>
                  <a:pt x="6350" y="439165"/>
                </a:moveTo>
                <a:lnTo>
                  <a:pt x="957326" y="439165"/>
                </a:lnTo>
                <a:lnTo>
                  <a:pt x="957326" y="6350"/>
                </a:lnTo>
                <a:lnTo>
                  <a:pt x="6350" y="6350"/>
                </a:lnTo>
                <a:lnTo>
                  <a:pt x="6350" y="4391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800" y="4851400"/>
            <a:ext cx="1905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1300" y="4851400"/>
            <a:ext cx="1905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838700"/>
            <a:ext cx="2032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9500" y="4851400"/>
            <a:ext cx="2032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4700" y="4851400"/>
            <a:ext cx="1905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58166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066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Boxplot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066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samples: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06600" y="4559300"/>
            <a:ext cx="508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4559300"/>
            <a:ext cx="508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0" y="4559300"/>
            <a:ext cx="508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19700" y="4559300"/>
            <a:ext cx="508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54610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𝑞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5461000"/>
            <a:ext cx="215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𝑞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97300" y="54483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𝑞</a:t>
            </a:r>
            <a:r>
              <a:rPr lang="en-US" altLang="zh-CN" sz="132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54610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𝑚𝑖𝑛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0" y="54610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𝑚𝑎𝑥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41400"/>
            <a:ext cx="6172200" cy="539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marks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[80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97];</a:t>
            </a:r>
          </a:p>
          <a:p>
            <a:pPr>
              <a:lnSpc>
                <a:spcPts val="23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boxplot(marks)</a:t>
            </a:r>
          </a:p>
          <a:p>
            <a:pPr>
              <a:lnSpc>
                <a:spcPts val="24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prctile(marks,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[25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75])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	</a:t>
            </a:r>
            <a:r>
              <a:rPr lang="en-US" altLang="zh-CN" sz="9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	</a:t>
            </a:r>
            <a:r>
              <a:rPr lang="en-US" altLang="zh-CN" sz="9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	</a:t>
            </a:r>
            <a:r>
              <a:rPr lang="en-US" altLang="zh-CN" sz="9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	</a:t>
            </a:r>
            <a:r>
              <a:rPr lang="en-US" altLang="zh-CN" sz="9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	</a:t>
            </a:r>
            <a:r>
              <a:rPr lang="en-US" altLang="zh-CN" sz="9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	</a:t>
            </a:r>
            <a:r>
              <a:rPr lang="en-US" altLang="zh-CN" sz="9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	</a:t>
            </a:r>
            <a:r>
              <a:rPr lang="en-US" altLang="zh-CN" sz="9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	</a:t>
            </a:r>
            <a:r>
              <a:rPr lang="en-US" altLang="zh-CN" sz="9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	</a:t>
            </a:r>
            <a:r>
              <a:rPr lang="en-US" altLang="zh-CN" sz="9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</a:p>
          <a:p>
            <a:pPr>
              <a:lnSpc>
                <a:spcPts val="1700"/>
              </a:lnSpc>
              <a:tabLst>
                <a:tab pos="76200" algn="l"/>
                <a:tab pos="1892300" algn="l"/>
                <a:tab pos="3924300" algn="l"/>
              </a:tabLst>
            </a:pPr>
            <a:r>
              <a:rPr lang="en-US" altLang="zh-CN" dirty="0" smtClean="0"/>
              <a:t>			</a:t>
            </a:r>
            <a:r>
              <a:rPr lang="en-US" altLang="zh-CN" sz="9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41400"/>
            <a:ext cx="6350000" cy="556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85800" algn="l"/>
                <a:tab pos="1485900" algn="l"/>
                <a:tab pos="15240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85800" algn="l"/>
                <a:tab pos="1485900" algn="l"/>
                <a:tab pos="15240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stocks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85800" algn="l"/>
                <a:tab pos="1485900" algn="l"/>
                <a:tab pos="1524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stockreturns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85800" algn="l"/>
                <a:tab pos="1485900" algn="l"/>
                <a:tab pos="1524000" algn="l"/>
              </a:tabLst>
            </a:pPr>
            <a:r>
              <a:rPr lang="en-US" altLang="zh-CN" dirty="0" smtClean="0"/>
              <a:t>			</a:t>
            </a: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85800" algn="l"/>
                <a:tab pos="1485900" algn="l"/>
                <a:tab pos="1524000" algn="l"/>
              </a:tabLst>
            </a:pPr>
            <a:r>
              <a:rPr lang="en-US" altLang="zh-CN" dirty="0" smtClean="0"/>
              <a:t>			</a:t>
            </a: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85800" algn="l"/>
                <a:tab pos="1485900" algn="l"/>
                <a:tab pos="1524000" algn="l"/>
              </a:tabLst>
            </a:pPr>
            <a:r>
              <a:rPr lang="en-US" altLang="zh-CN" dirty="0" smtClean="0"/>
              <a:t>			</a:t>
            </a: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85800" algn="l"/>
                <a:tab pos="1485900" algn="l"/>
                <a:tab pos="1524000" algn="l"/>
              </a:tabLst>
            </a:pPr>
            <a:r>
              <a:rPr lang="en-US" altLang="zh-CN" dirty="0" smtClean="0"/>
              <a:t>			</a:t>
            </a: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85800" algn="l"/>
                <a:tab pos="1485900" algn="l"/>
                <a:tab pos="1524000" algn="l"/>
              </a:tabLst>
            </a:pPr>
            <a:r>
              <a:rPr lang="en-US" altLang="zh-CN" dirty="0" smtClean="0"/>
              <a:t>		</a:t>
            </a: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85800" algn="l"/>
                <a:tab pos="1485900" algn="l"/>
                <a:tab pos="1524000" algn="l"/>
              </a:tabLst>
            </a:pPr>
            <a:r>
              <a:rPr lang="en-US" altLang="zh-CN" dirty="0" smtClean="0"/>
              <a:t>		</a:t>
            </a: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85800" algn="l"/>
                <a:tab pos="1485900" algn="l"/>
                <a:tab pos="1524000" algn="l"/>
              </a:tabLst>
            </a:pPr>
            <a:r>
              <a:rPr lang="en-US" altLang="zh-CN" dirty="0" smtClean="0"/>
              <a:t>		</a:t>
            </a: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6515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6515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6515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70300" y="6515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02100" y="6515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46600" y="6515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6515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10200" y="6515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65151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48400" y="65151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8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57531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667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Skewness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667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skewness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Left-skewed: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Right-skewed: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10300" y="3860800"/>
            <a:ext cx="2755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Right-Skewed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004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3873500"/>
            <a:ext cx="27559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24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Left-Skewed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20700" algn="l"/>
              </a:tabLst>
            </a:pPr>
            <a:r>
              <a:rPr lang="en-US" altLang="zh-CN" sz="2004" b="1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3873500"/>
            <a:ext cx="26924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Symmetric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46100" algn="l"/>
              </a:tabLst>
            </a:pPr>
            <a:r>
              <a:rPr lang="en-US" altLang="zh-CN" sz="2004" b="1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87600" y="6400800"/>
            <a:ext cx="127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939800"/>
            <a:ext cx="8229600" cy="523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39700" algn="l"/>
                <a:tab pos="1981200" algn="l"/>
                <a:tab pos="20193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Skewness: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skewness()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39700" algn="l"/>
                <a:tab pos="1981200" algn="l"/>
                <a:tab pos="20193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randn([10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3])*3;</a:t>
            </a:r>
          </a:p>
          <a:p>
            <a:pPr>
              <a:lnSpc>
                <a:spcPts val="2200"/>
              </a:lnSpc>
              <a:tabLst>
                <a:tab pos="139700" algn="l"/>
                <a:tab pos="1981200" algn="l"/>
                <a:tab pos="20193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X(X(:,1)&lt;0,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1)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X(X(:,3)&gt;0,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3)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2200"/>
              </a:lnSpc>
              <a:tabLst>
                <a:tab pos="139700" algn="l"/>
                <a:tab pos="1981200" algn="l"/>
                <a:tab pos="20193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boxplot(X,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'Right-skewed'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'Symmetric'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'Left-skewed'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});</a:t>
            </a:r>
          </a:p>
          <a:p>
            <a:pPr>
              <a:lnSpc>
                <a:spcPts val="2300"/>
              </a:lnSpc>
              <a:tabLst>
                <a:tab pos="139700" algn="l"/>
                <a:tab pos="1981200" algn="l"/>
                <a:tab pos="2019300" algn="l"/>
              </a:tabLst>
            </a:pP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skewness(X)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39700" algn="l"/>
                <a:tab pos="1981200" algn="l"/>
                <a:tab pos="2019300" algn="l"/>
              </a:tabLst>
            </a:pPr>
            <a:r>
              <a:rPr lang="en-US" altLang="zh-CN" dirty="0" smtClean="0"/>
              <a:t>			</a:t>
            </a:r>
            <a:r>
              <a:rPr lang="en-US" altLang="zh-CN" sz="10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39700" algn="l"/>
                <a:tab pos="1981200" algn="l"/>
                <a:tab pos="2019300" algn="l"/>
              </a:tabLst>
            </a:pPr>
            <a:r>
              <a:rPr lang="en-US" altLang="zh-CN" dirty="0" smtClean="0"/>
              <a:t>			</a:t>
            </a:r>
            <a:r>
              <a:rPr lang="en-US" altLang="zh-CN" sz="10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39700" algn="l"/>
                <a:tab pos="1981200" algn="l"/>
                <a:tab pos="2019300" algn="l"/>
              </a:tabLst>
            </a:pPr>
            <a:r>
              <a:rPr lang="en-US" altLang="zh-CN" dirty="0" smtClean="0"/>
              <a:t>		</a:t>
            </a:r>
            <a:r>
              <a:rPr lang="en-US" altLang="zh-CN" sz="10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39700" algn="l"/>
                <a:tab pos="1981200" algn="l"/>
                <a:tab pos="2019300" algn="l"/>
              </a:tabLst>
            </a:pPr>
            <a:r>
              <a:rPr lang="en-US" altLang="zh-CN" dirty="0" smtClean="0"/>
              <a:t>		</a:t>
            </a:r>
            <a:r>
              <a:rPr lang="en-US" altLang="zh-CN" sz="10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39700" algn="l"/>
                <a:tab pos="1981200" algn="l"/>
                <a:tab pos="2019300" algn="l"/>
              </a:tabLst>
            </a:pPr>
            <a:r>
              <a:rPr lang="en-US" altLang="zh-CN" dirty="0" smtClean="0"/>
              <a:t>		</a:t>
            </a:r>
            <a:r>
              <a:rPr lang="en-US" altLang="zh-CN" sz="10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57500" y="6515100"/>
            <a:ext cx="800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Right-skewed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81500" y="6515100"/>
            <a:ext cx="635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Symmetric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6515100"/>
            <a:ext cx="711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Left-skewed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300" y="3771900"/>
            <a:ext cx="5346700" cy="302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52500"/>
            <a:ext cx="65659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667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Kurtosis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667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flatness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66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kurtosis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Kurtosis: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peak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Kurtosis: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peak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6650" y="2703322"/>
            <a:ext cx="4584700" cy="411988"/>
          </a:xfrm>
          <a:custGeom>
            <a:avLst/>
            <a:gdLst>
              <a:gd name="connsiteX0" fmla="*/ 6350 w 4584700"/>
              <a:gd name="connsiteY0" fmla="*/ 405638 h 411988"/>
              <a:gd name="connsiteX1" fmla="*/ 4578350 w 4584700"/>
              <a:gd name="connsiteY1" fmla="*/ 405638 h 411988"/>
              <a:gd name="connsiteX2" fmla="*/ 4578350 w 4584700"/>
              <a:gd name="connsiteY2" fmla="*/ 6350 h 411988"/>
              <a:gd name="connsiteX3" fmla="*/ 6350 w 4584700"/>
              <a:gd name="connsiteY3" fmla="*/ 6350 h 411988"/>
              <a:gd name="connsiteX4" fmla="*/ 6350 w 4584700"/>
              <a:gd name="connsiteY4" fmla="*/ 405638 h 411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411988">
                <a:moveTo>
                  <a:pt x="6350" y="405638"/>
                </a:moveTo>
                <a:lnTo>
                  <a:pt x="4578350" y="405638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4056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77724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6858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685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kurtosis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>
              <a:lnSpc>
                <a:spcPts val="3100"/>
              </a:lnSpc>
              <a:tabLst>
                <a:tab pos="1778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stocks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778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stockreturns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49300"/>
            <a:ext cx="7620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6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36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Gasoline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Prices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1984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2004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1473200"/>
            <a:ext cx="342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Jan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1473200"/>
            <a:ext cx="355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Feb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1473200"/>
            <a:ext cx="355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59100" y="1473200"/>
            <a:ext cx="342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1473200"/>
            <a:ext cx="39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03700" y="1473200"/>
            <a:ext cx="355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Jun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1473200"/>
            <a:ext cx="292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Jul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48300" y="1473200"/>
            <a:ext cx="381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1473200"/>
            <a:ext cx="368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1473200"/>
            <a:ext cx="330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1473200"/>
            <a:ext cx="381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62900" y="1473200"/>
            <a:ext cx="368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892300"/>
            <a:ext cx="4445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1984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1985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1986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1987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1988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1989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1990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1991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1993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1994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1995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1996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1997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1998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1999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2000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2001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2002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2003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1.216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1.148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1.194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0.862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0.933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0.918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1.042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1.247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1.073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1.117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1.043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1.129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1.129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1.261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1.131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0.972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1.301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1.472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1.139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1.473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1.209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1.131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0.905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0.913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0.926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1.037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1.143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1.054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1.108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1.051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1.255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1.082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0.955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1.369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1.484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1.641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1.21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1.159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0.981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0.912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0.904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0.94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1.023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1.082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1.058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1.098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1.045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1.115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1.162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1.235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1.041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0.991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1.541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1.447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1.241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1.748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1.227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1.205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0.888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0.934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1.065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1.044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1.104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1.079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1.112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1.064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1.251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1.231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1.052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1.177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1.506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1.564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1.407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1.659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" algn="l"/>
                <a:tab pos="2286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1.236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1.231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0.923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0.941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0.955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1.119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1.061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1.156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1.136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1.129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1.08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1.323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1.226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1.092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1.178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1.498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1.729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1.421</a:t>
            </a:r>
          </a:p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1.542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16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1.229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1.241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0.955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0.958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0.955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1.114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1.088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1.16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1.179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1.13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1.106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1.226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1.299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1.229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1.094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1.148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1.617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1.64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1.404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1.212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1.242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0.971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0.967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1.092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1.084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1.174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1.109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1.136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1.195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1.272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1.205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1.079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1.189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1.593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1.482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1.412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1.196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1.229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0.843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0.995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0.987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1.057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1.158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1.097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1.182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1.164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1.253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1.052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1.255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1.51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1.427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1.423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1.628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1.203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1.216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0.86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0.974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1.029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1.294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1.143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1.158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1.085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1.177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1.148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1.234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1.277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1.033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1.28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1.582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1.531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1.422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1.728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1.209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1.204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0.831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0.976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0.957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1.027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1.378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1.154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1.127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1.152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1.127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1.227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1.242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1.042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1.274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1.559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1.362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1.449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1.603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279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16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1.207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1.207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0.821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0.976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0.949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0.999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1.377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1.134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1.159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1.113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1.163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1.101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1.25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1.213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1.028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1.264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1.555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1.263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1.448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1.535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50200" y="1892300"/>
            <a:ext cx="495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1.193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1.208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0.823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0.961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0.98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1.354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1.123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1.136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1.07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1.143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1.101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1.26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1.177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0.986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1.298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1.489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1.131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1.394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1.494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15967" y="2287523"/>
            <a:ext cx="1678813" cy="812546"/>
          </a:xfrm>
          <a:custGeom>
            <a:avLst/>
            <a:gdLst>
              <a:gd name="connsiteX0" fmla="*/ 12953 w 1678813"/>
              <a:gd name="connsiteY0" fmla="*/ 12954 h 812546"/>
              <a:gd name="connsiteX1" fmla="*/ 12953 w 1678813"/>
              <a:gd name="connsiteY1" fmla="*/ 549021 h 812546"/>
              <a:gd name="connsiteX2" fmla="*/ 1665859 w 1678813"/>
              <a:gd name="connsiteY2" fmla="*/ 549021 h 812546"/>
              <a:gd name="connsiteX3" fmla="*/ 1665859 w 1678813"/>
              <a:gd name="connsiteY3" fmla="*/ 799592 h 812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78813" h="812546">
                <a:moveTo>
                  <a:pt x="12953" y="12954"/>
                </a:moveTo>
                <a:lnTo>
                  <a:pt x="12953" y="549021"/>
                </a:lnTo>
                <a:lnTo>
                  <a:pt x="1665859" y="549021"/>
                </a:lnTo>
                <a:lnTo>
                  <a:pt x="1665859" y="799592"/>
                </a:lnTo>
              </a:path>
            </a:pathLst>
          </a:custGeom>
          <a:ln w="25400">
            <a:solidFill>
              <a:srgbClr val="a7402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3951" y="2287523"/>
            <a:ext cx="1678812" cy="812546"/>
          </a:xfrm>
          <a:custGeom>
            <a:avLst/>
            <a:gdLst>
              <a:gd name="connsiteX0" fmla="*/ 1665858 w 1678812"/>
              <a:gd name="connsiteY0" fmla="*/ 12954 h 812546"/>
              <a:gd name="connsiteX1" fmla="*/ 1665858 w 1678812"/>
              <a:gd name="connsiteY1" fmla="*/ 549021 h 812546"/>
              <a:gd name="connsiteX2" fmla="*/ 12954 w 1678812"/>
              <a:gd name="connsiteY2" fmla="*/ 549021 h 812546"/>
              <a:gd name="connsiteX3" fmla="*/ 12954 w 1678812"/>
              <a:gd name="connsiteY3" fmla="*/ 799592 h 812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78812" h="812546">
                <a:moveTo>
                  <a:pt x="1665858" y="12954"/>
                </a:moveTo>
                <a:lnTo>
                  <a:pt x="1665858" y="549021"/>
                </a:lnTo>
                <a:lnTo>
                  <a:pt x="12954" y="549021"/>
                </a:lnTo>
                <a:lnTo>
                  <a:pt x="12954" y="799592"/>
                </a:lnTo>
              </a:path>
            </a:pathLst>
          </a:custGeom>
          <a:ln w="25400">
            <a:solidFill>
              <a:srgbClr val="a7402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7133" y="1489710"/>
            <a:ext cx="2705100" cy="810767"/>
          </a:xfrm>
          <a:custGeom>
            <a:avLst/>
            <a:gdLst>
              <a:gd name="connsiteX0" fmla="*/ 0 w 2705100"/>
              <a:gd name="connsiteY0" fmla="*/ 81025 h 810767"/>
              <a:gd name="connsiteX1" fmla="*/ 81026 w 2705100"/>
              <a:gd name="connsiteY1" fmla="*/ 0 h 810767"/>
              <a:gd name="connsiteX2" fmla="*/ 2624074 w 2705100"/>
              <a:gd name="connsiteY2" fmla="*/ 0 h 810767"/>
              <a:gd name="connsiteX3" fmla="*/ 2705100 w 2705100"/>
              <a:gd name="connsiteY3" fmla="*/ 81025 h 810767"/>
              <a:gd name="connsiteX4" fmla="*/ 2705100 w 2705100"/>
              <a:gd name="connsiteY4" fmla="*/ 729741 h 810767"/>
              <a:gd name="connsiteX5" fmla="*/ 2624074 w 2705100"/>
              <a:gd name="connsiteY5" fmla="*/ 810767 h 810767"/>
              <a:gd name="connsiteX6" fmla="*/ 81026 w 2705100"/>
              <a:gd name="connsiteY6" fmla="*/ 810767 h 810767"/>
              <a:gd name="connsiteX7" fmla="*/ 0 w 2705100"/>
              <a:gd name="connsiteY7" fmla="*/ 729741 h 810767"/>
              <a:gd name="connsiteX8" fmla="*/ 0 w 2705100"/>
              <a:gd name="connsiteY8" fmla="*/ 81025 h 8107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5100" h="810767">
                <a:moveTo>
                  <a:pt x="0" y="81025"/>
                </a:moveTo>
                <a:cubicBezTo>
                  <a:pt x="0" y="36322"/>
                  <a:pt x="36322" y="0"/>
                  <a:pt x="81026" y="0"/>
                </a:cubicBezTo>
                <a:lnTo>
                  <a:pt x="2624074" y="0"/>
                </a:lnTo>
                <a:cubicBezTo>
                  <a:pt x="2668777" y="0"/>
                  <a:pt x="2705100" y="36322"/>
                  <a:pt x="2705100" y="81025"/>
                </a:cubicBezTo>
                <a:lnTo>
                  <a:pt x="2705100" y="729741"/>
                </a:lnTo>
                <a:cubicBezTo>
                  <a:pt x="2705100" y="774445"/>
                  <a:pt x="2668777" y="810767"/>
                  <a:pt x="2624074" y="810767"/>
                </a:cubicBezTo>
                <a:lnTo>
                  <a:pt x="81026" y="810767"/>
                </a:lnTo>
                <a:cubicBezTo>
                  <a:pt x="36322" y="810767"/>
                  <a:pt x="0" y="774445"/>
                  <a:pt x="0" y="729741"/>
                </a:cubicBezTo>
                <a:lnTo>
                  <a:pt x="0" y="81025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4179" y="1476756"/>
            <a:ext cx="2731008" cy="836675"/>
          </a:xfrm>
          <a:custGeom>
            <a:avLst/>
            <a:gdLst>
              <a:gd name="connsiteX0" fmla="*/ 12954 w 2731008"/>
              <a:gd name="connsiteY0" fmla="*/ 93979 h 836675"/>
              <a:gd name="connsiteX1" fmla="*/ 93980 w 2731008"/>
              <a:gd name="connsiteY1" fmla="*/ 12953 h 836675"/>
              <a:gd name="connsiteX2" fmla="*/ 2637028 w 2731008"/>
              <a:gd name="connsiteY2" fmla="*/ 12953 h 836675"/>
              <a:gd name="connsiteX3" fmla="*/ 2718054 w 2731008"/>
              <a:gd name="connsiteY3" fmla="*/ 93979 h 836675"/>
              <a:gd name="connsiteX4" fmla="*/ 2718054 w 2731008"/>
              <a:gd name="connsiteY4" fmla="*/ 742695 h 836675"/>
              <a:gd name="connsiteX5" fmla="*/ 2637028 w 2731008"/>
              <a:gd name="connsiteY5" fmla="*/ 823721 h 836675"/>
              <a:gd name="connsiteX6" fmla="*/ 93980 w 2731008"/>
              <a:gd name="connsiteY6" fmla="*/ 823721 h 836675"/>
              <a:gd name="connsiteX7" fmla="*/ 12954 w 2731008"/>
              <a:gd name="connsiteY7" fmla="*/ 742695 h 836675"/>
              <a:gd name="connsiteX8" fmla="*/ 12954 w 2731008"/>
              <a:gd name="connsiteY8" fmla="*/ 93979 h 836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31008" h="836675">
                <a:moveTo>
                  <a:pt x="12954" y="93979"/>
                </a:moveTo>
                <a:cubicBezTo>
                  <a:pt x="12954" y="49275"/>
                  <a:pt x="49276" y="12953"/>
                  <a:pt x="93980" y="12953"/>
                </a:cubicBezTo>
                <a:lnTo>
                  <a:pt x="2637028" y="12953"/>
                </a:lnTo>
                <a:cubicBezTo>
                  <a:pt x="2681732" y="12953"/>
                  <a:pt x="2718054" y="49275"/>
                  <a:pt x="2718054" y="93979"/>
                </a:cubicBezTo>
                <a:lnTo>
                  <a:pt x="2718054" y="742695"/>
                </a:lnTo>
                <a:cubicBezTo>
                  <a:pt x="2718054" y="787399"/>
                  <a:pt x="2681732" y="823721"/>
                  <a:pt x="2637028" y="823721"/>
                </a:cubicBezTo>
                <a:lnTo>
                  <a:pt x="93980" y="823721"/>
                </a:lnTo>
                <a:cubicBezTo>
                  <a:pt x="49276" y="823721"/>
                  <a:pt x="12954" y="787399"/>
                  <a:pt x="12954" y="742695"/>
                </a:cubicBezTo>
                <a:lnTo>
                  <a:pt x="12954" y="9397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3f2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7361" y="1774698"/>
            <a:ext cx="2705100" cy="810767"/>
          </a:xfrm>
          <a:custGeom>
            <a:avLst/>
            <a:gdLst>
              <a:gd name="connsiteX0" fmla="*/ 0 w 2705100"/>
              <a:gd name="connsiteY0" fmla="*/ 81025 h 810767"/>
              <a:gd name="connsiteX1" fmla="*/ 81026 w 2705100"/>
              <a:gd name="connsiteY1" fmla="*/ 0 h 810767"/>
              <a:gd name="connsiteX2" fmla="*/ 2624073 w 2705100"/>
              <a:gd name="connsiteY2" fmla="*/ 0 h 810767"/>
              <a:gd name="connsiteX3" fmla="*/ 2705100 w 2705100"/>
              <a:gd name="connsiteY3" fmla="*/ 81025 h 810767"/>
              <a:gd name="connsiteX4" fmla="*/ 2705100 w 2705100"/>
              <a:gd name="connsiteY4" fmla="*/ 729741 h 810767"/>
              <a:gd name="connsiteX5" fmla="*/ 2624073 w 2705100"/>
              <a:gd name="connsiteY5" fmla="*/ 810767 h 810767"/>
              <a:gd name="connsiteX6" fmla="*/ 81026 w 2705100"/>
              <a:gd name="connsiteY6" fmla="*/ 810767 h 810767"/>
              <a:gd name="connsiteX7" fmla="*/ 0 w 2705100"/>
              <a:gd name="connsiteY7" fmla="*/ 729741 h 810767"/>
              <a:gd name="connsiteX8" fmla="*/ 0 w 2705100"/>
              <a:gd name="connsiteY8" fmla="*/ 81025 h 8107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5100" h="810767">
                <a:moveTo>
                  <a:pt x="0" y="81025"/>
                </a:moveTo>
                <a:cubicBezTo>
                  <a:pt x="0" y="36322"/>
                  <a:pt x="36322" y="0"/>
                  <a:pt x="81026" y="0"/>
                </a:cubicBezTo>
                <a:lnTo>
                  <a:pt x="2624073" y="0"/>
                </a:lnTo>
                <a:cubicBezTo>
                  <a:pt x="2668778" y="0"/>
                  <a:pt x="2705100" y="36322"/>
                  <a:pt x="2705100" y="81025"/>
                </a:cubicBezTo>
                <a:lnTo>
                  <a:pt x="2705100" y="729741"/>
                </a:lnTo>
                <a:cubicBezTo>
                  <a:pt x="2705100" y="774445"/>
                  <a:pt x="2668778" y="810767"/>
                  <a:pt x="2624073" y="810767"/>
                </a:cubicBezTo>
                <a:lnTo>
                  <a:pt x="81026" y="810767"/>
                </a:lnTo>
                <a:cubicBezTo>
                  <a:pt x="36322" y="810767"/>
                  <a:pt x="0" y="774445"/>
                  <a:pt x="0" y="729741"/>
                </a:cubicBezTo>
                <a:lnTo>
                  <a:pt x="0" y="81025"/>
                </a:lnTo>
              </a:path>
            </a:pathLst>
          </a:custGeom>
          <a:solidFill>
            <a:srgbClr val="f4f3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4408" y="1761744"/>
            <a:ext cx="2731007" cy="836675"/>
          </a:xfrm>
          <a:custGeom>
            <a:avLst/>
            <a:gdLst>
              <a:gd name="connsiteX0" fmla="*/ 12953 w 2731007"/>
              <a:gd name="connsiteY0" fmla="*/ 93979 h 836675"/>
              <a:gd name="connsiteX1" fmla="*/ 93979 w 2731007"/>
              <a:gd name="connsiteY1" fmla="*/ 12954 h 836675"/>
              <a:gd name="connsiteX2" fmla="*/ 2637027 w 2731007"/>
              <a:gd name="connsiteY2" fmla="*/ 12954 h 836675"/>
              <a:gd name="connsiteX3" fmla="*/ 2718053 w 2731007"/>
              <a:gd name="connsiteY3" fmla="*/ 93979 h 836675"/>
              <a:gd name="connsiteX4" fmla="*/ 2718053 w 2731007"/>
              <a:gd name="connsiteY4" fmla="*/ 742695 h 836675"/>
              <a:gd name="connsiteX5" fmla="*/ 2637027 w 2731007"/>
              <a:gd name="connsiteY5" fmla="*/ 823722 h 836675"/>
              <a:gd name="connsiteX6" fmla="*/ 93979 w 2731007"/>
              <a:gd name="connsiteY6" fmla="*/ 823722 h 836675"/>
              <a:gd name="connsiteX7" fmla="*/ 12953 w 2731007"/>
              <a:gd name="connsiteY7" fmla="*/ 742695 h 836675"/>
              <a:gd name="connsiteX8" fmla="*/ 12953 w 2731007"/>
              <a:gd name="connsiteY8" fmla="*/ 93979 h 836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31007" h="836675">
                <a:moveTo>
                  <a:pt x="12953" y="93979"/>
                </a:moveTo>
                <a:cubicBezTo>
                  <a:pt x="12953" y="49276"/>
                  <a:pt x="49276" y="12954"/>
                  <a:pt x="93979" y="12954"/>
                </a:cubicBezTo>
                <a:lnTo>
                  <a:pt x="2637027" y="12954"/>
                </a:lnTo>
                <a:cubicBezTo>
                  <a:pt x="2681732" y="12954"/>
                  <a:pt x="2718053" y="49276"/>
                  <a:pt x="2718053" y="93979"/>
                </a:cubicBezTo>
                <a:lnTo>
                  <a:pt x="2718053" y="742695"/>
                </a:lnTo>
                <a:cubicBezTo>
                  <a:pt x="2718053" y="787400"/>
                  <a:pt x="2681732" y="823722"/>
                  <a:pt x="2637027" y="823722"/>
                </a:cubicBezTo>
                <a:lnTo>
                  <a:pt x="93979" y="823722"/>
                </a:lnTo>
                <a:cubicBezTo>
                  <a:pt x="49276" y="823722"/>
                  <a:pt x="12953" y="787400"/>
                  <a:pt x="12953" y="742695"/>
                </a:cubicBezTo>
                <a:lnTo>
                  <a:pt x="12953" y="9397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23594" y="3086861"/>
            <a:ext cx="2705100" cy="1092708"/>
          </a:xfrm>
          <a:custGeom>
            <a:avLst/>
            <a:gdLst>
              <a:gd name="connsiteX0" fmla="*/ 0 w 2705100"/>
              <a:gd name="connsiteY0" fmla="*/ 109220 h 1092708"/>
              <a:gd name="connsiteX1" fmla="*/ 109219 w 2705100"/>
              <a:gd name="connsiteY1" fmla="*/ 0 h 1092708"/>
              <a:gd name="connsiteX2" fmla="*/ 2595879 w 2705100"/>
              <a:gd name="connsiteY2" fmla="*/ 0 h 1092708"/>
              <a:gd name="connsiteX3" fmla="*/ 2705100 w 2705100"/>
              <a:gd name="connsiteY3" fmla="*/ 109220 h 1092708"/>
              <a:gd name="connsiteX4" fmla="*/ 2705100 w 2705100"/>
              <a:gd name="connsiteY4" fmla="*/ 983488 h 1092708"/>
              <a:gd name="connsiteX5" fmla="*/ 2595879 w 2705100"/>
              <a:gd name="connsiteY5" fmla="*/ 1092708 h 1092708"/>
              <a:gd name="connsiteX6" fmla="*/ 109219 w 2705100"/>
              <a:gd name="connsiteY6" fmla="*/ 1092708 h 1092708"/>
              <a:gd name="connsiteX7" fmla="*/ 0 w 2705100"/>
              <a:gd name="connsiteY7" fmla="*/ 983488 h 1092708"/>
              <a:gd name="connsiteX8" fmla="*/ 0 w 2705100"/>
              <a:gd name="connsiteY8" fmla="*/ 109220 h 1092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5100" h="1092708">
                <a:moveTo>
                  <a:pt x="0" y="109220"/>
                </a:moveTo>
                <a:cubicBezTo>
                  <a:pt x="0" y="48895"/>
                  <a:pt x="48894" y="0"/>
                  <a:pt x="109219" y="0"/>
                </a:cubicBezTo>
                <a:lnTo>
                  <a:pt x="2595879" y="0"/>
                </a:lnTo>
                <a:cubicBezTo>
                  <a:pt x="2656204" y="0"/>
                  <a:pt x="2705100" y="48895"/>
                  <a:pt x="2705100" y="109220"/>
                </a:cubicBezTo>
                <a:lnTo>
                  <a:pt x="2705100" y="983488"/>
                </a:lnTo>
                <a:cubicBezTo>
                  <a:pt x="2705100" y="1043813"/>
                  <a:pt x="2656204" y="1092708"/>
                  <a:pt x="2595879" y="1092708"/>
                </a:cubicBezTo>
                <a:lnTo>
                  <a:pt x="109219" y="1092708"/>
                </a:lnTo>
                <a:cubicBezTo>
                  <a:pt x="48894" y="1092708"/>
                  <a:pt x="0" y="1043813"/>
                  <a:pt x="0" y="983488"/>
                </a:cubicBezTo>
                <a:lnTo>
                  <a:pt x="0" y="10922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0640" y="3073907"/>
            <a:ext cx="2731007" cy="1118616"/>
          </a:xfrm>
          <a:custGeom>
            <a:avLst/>
            <a:gdLst>
              <a:gd name="connsiteX0" fmla="*/ 12953 w 2731007"/>
              <a:gd name="connsiteY0" fmla="*/ 122174 h 1118616"/>
              <a:gd name="connsiteX1" fmla="*/ 122173 w 2731007"/>
              <a:gd name="connsiteY1" fmla="*/ 12954 h 1118616"/>
              <a:gd name="connsiteX2" fmla="*/ 2608833 w 2731007"/>
              <a:gd name="connsiteY2" fmla="*/ 12954 h 1118616"/>
              <a:gd name="connsiteX3" fmla="*/ 2718053 w 2731007"/>
              <a:gd name="connsiteY3" fmla="*/ 122174 h 1118616"/>
              <a:gd name="connsiteX4" fmla="*/ 2718053 w 2731007"/>
              <a:gd name="connsiteY4" fmla="*/ 996442 h 1118616"/>
              <a:gd name="connsiteX5" fmla="*/ 2608833 w 2731007"/>
              <a:gd name="connsiteY5" fmla="*/ 1105662 h 1118616"/>
              <a:gd name="connsiteX6" fmla="*/ 122173 w 2731007"/>
              <a:gd name="connsiteY6" fmla="*/ 1105662 h 1118616"/>
              <a:gd name="connsiteX7" fmla="*/ 12953 w 2731007"/>
              <a:gd name="connsiteY7" fmla="*/ 996442 h 1118616"/>
              <a:gd name="connsiteX8" fmla="*/ 12953 w 2731007"/>
              <a:gd name="connsiteY8" fmla="*/ 122174 h 1118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31007" h="1118616">
                <a:moveTo>
                  <a:pt x="12953" y="122174"/>
                </a:moveTo>
                <a:cubicBezTo>
                  <a:pt x="12953" y="61849"/>
                  <a:pt x="61848" y="12954"/>
                  <a:pt x="122173" y="12954"/>
                </a:cubicBezTo>
                <a:lnTo>
                  <a:pt x="2608833" y="12954"/>
                </a:lnTo>
                <a:cubicBezTo>
                  <a:pt x="2669158" y="12954"/>
                  <a:pt x="2718053" y="61849"/>
                  <a:pt x="2718053" y="122174"/>
                </a:cubicBezTo>
                <a:lnTo>
                  <a:pt x="2718053" y="996442"/>
                </a:lnTo>
                <a:cubicBezTo>
                  <a:pt x="2718053" y="1056767"/>
                  <a:pt x="2669158" y="1105662"/>
                  <a:pt x="2608833" y="1105662"/>
                </a:cubicBezTo>
                <a:lnTo>
                  <a:pt x="122173" y="1105662"/>
                </a:lnTo>
                <a:cubicBezTo>
                  <a:pt x="61848" y="1105662"/>
                  <a:pt x="12953" y="1056767"/>
                  <a:pt x="12953" y="996442"/>
                </a:cubicBezTo>
                <a:lnTo>
                  <a:pt x="12953" y="1221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3f2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5346" y="3371850"/>
            <a:ext cx="2703576" cy="1092708"/>
          </a:xfrm>
          <a:custGeom>
            <a:avLst/>
            <a:gdLst>
              <a:gd name="connsiteX0" fmla="*/ 0 w 2703576"/>
              <a:gd name="connsiteY0" fmla="*/ 109220 h 1092708"/>
              <a:gd name="connsiteX1" fmla="*/ 109219 w 2703576"/>
              <a:gd name="connsiteY1" fmla="*/ 0 h 1092708"/>
              <a:gd name="connsiteX2" fmla="*/ 2594356 w 2703576"/>
              <a:gd name="connsiteY2" fmla="*/ 0 h 1092708"/>
              <a:gd name="connsiteX3" fmla="*/ 2703575 w 2703576"/>
              <a:gd name="connsiteY3" fmla="*/ 109220 h 1092708"/>
              <a:gd name="connsiteX4" fmla="*/ 2703575 w 2703576"/>
              <a:gd name="connsiteY4" fmla="*/ 983488 h 1092708"/>
              <a:gd name="connsiteX5" fmla="*/ 2594356 w 2703576"/>
              <a:gd name="connsiteY5" fmla="*/ 1092708 h 1092708"/>
              <a:gd name="connsiteX6" fmla="*/ 109219 w 2703576"/>
              <a:gd name="connsiteY6" fmla="*/ 1092708 h 1092708"/>
              <a:gd name="connsiteX7" fmla="*/ 0 w 2703576"/>
              <a:gd name="connsiteY7" fmla="*/ 983488 h 1092708"/>
              <a:gd name="connsiteX8" fmla="*/ 0 w 2703576"/>
              <a:gd name="connsiteY8" fmla="*/ 109220 h 1092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3576" h="1092708">
                <a:moveTo>
                  <a:pt x="0" y="109220"/>
                </a:moveTo>
                <a:cubicBezTo>
                  <a:pt x="0" y="48895"/>
                  <a:pt x="48894" y="0"/>
                  <a:pt x="109219" y="0"/>
                </a:cubicBezTo>
                <a:lnTo>
                  <a:pt x="2594356" y="0"/>
                </a:lnTo>
                <a:cubicBezTo>
                  <a:pt x="2654681" y="0"/>
                  <a:pt x="2703575" y="48895"/>
                  <a:pt x="2703575" y="109220"/>
                </a:cubicBezTo>
                <a:lnTo>
                  <a:pt x="2703575" y="983488"/>
                </a:lnTo>
                <a:cubicBezTo>
                  <a:pt x="2703575" y="1043813"/>
                  <a:pt x="2654681" y="1092708"/>
                  <a:pt x="2594356" y="1092708"/>
                </a:cubicBezTo>
                <a:lnTo>
                  <a:pt x="109219" y="1092708"/>
                </a:lnTo>
                <a:cubicBezTo>
                  <a:pt x="48894" y="1092708"/>
                  <a:pt x="0" y="1043813"/>
                  <a:pt x="0" y="983488"/>
                </a:cubicBezTo>
                <a:lnTo>
                  <a:pt x="0" y="109220"/>
                </a:lnTo>
              </a:path>
            </a:pathLst>
          </a:custGeom>
          <a:solidFill>
            <a:srgbClr val="f4f3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2392" y="3358896"/>
            <a:ext cx="2729483" cy="1118616"/>
          </a:xfrm>
          <a:custGeom>
            <a:avLst/>
            <a:gdLst>
              <a:gd name="connsiteX0" fmla="*/ 12953 w 2729483"/>
              <a:gd name="connsiteY0" fmla="*/ 122173 h 1118616"/>
              <a:gd name="connsiteX1" fmla="*/ 122173 w 2729483"/>
              <a:gd name="connsiteY1" fmla="*/ 12953 h 1118616"/>
              <a:gd name="connsiteX2" fmla="*/ 2607310 w 2729483"/>
              <a:gd name="connsiteY2" fmla="*/ 12953 h 1118616"/>
              <a:gd name="connsiteX3" fmla="*/ 2716529 w 2729483"/>
              <a:gd name="connsiteY3" fmla="*/ 122173 h 1118616"/>
              <a:gd name="connsiteX4" fmla="*/ 2716529 w 2729483"/>
              <a:gd name="connsiteY4" fmla="*/ 996441 h 1118616"/>
              <a:gd name="connsiteX5" fmla="*/ 2607310 w 2729483"/>
              <a:gd name="connsiteY5" fmla="*/ 1105661 h 1118616"/>
              <a:gd name="connsiteX6" fmla="*/ 122173 w 2729483"/>
              <a:gd name="connsiteY6" fmla="*/ 1105661 h 1118616"/>
              <a:gd name="connsiteX7" fmla="*/ 12953 w 2729483"/>
              <a:gd name="connsiteY7" fmla="*/ 996441 h 1118616"/>
              <a:gd name="connsiteX8" fmla="*/ 12953 w 2729483"/>
              <a:gd name="connsiteY8" fmla="*/ 122173 h 1118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29483" h="1118616">
                <a:moveTo>
                  <a:pt x="12953" y="122173"/>
                </a:moveTo>
                <a:cubicBezTo>
                  <a:pt x="12953" y="61848"/>
                  <a:pt x="61848" y="12953"/>
                  <a:pt x="122173" y="12953"/>
                </a:cubicBezTo>
                <a:lnTo>
                  <a:pt x="2607310" y="12953"/>
                </a:lnTo>
                <a:cubicBezTo>
                  <a:pt x="2667635" y="12953"/>
                  <a:pt x="2716529" y="61848"/>
                  <a:pt x="2716529" y="122173"/>
                </a:cubicBezTo>
                <a:lnTo>
                  <a:pt x="2716529" y="996441"/>
                </a:lnTo>
                <a:cubicBezTo>
                  <a:pt x="2716529" y="1056766"/>
                  <a:pt x="2667635" y="1105661"/>
                  <a:pt x="2607310" y="1105661"/>
                </a:cubicBezTo>
                <a:lnTo>
                  <a:pt x="122173" y="1105661"/>
                </a:lnTo>
                <a:cubicBezTo>
                  <a:pt x="61848" y="1105661"/>
                  <a:pt x="12953" y="1056766"/>
                  <a:pt x="12953" y="996441"/>
                </a:cubicBezTo>
                <a:lnTo>
                  <a:pt x="12953" y="12217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0673" y="3086861"/>
            <a:ext cx="2703576" cy="1092708"/>
          </a:xfrm>
          <a:custGeom>
            <a:avLst/>
            <a:gdLst>
              <a:gd name="connsiteX0" fmla="*/ 0 w 2703576"/>
              <a:gd name="connsiteY0" fmla="*/ 109220 h 1092708"/>
              <a:gd name="connsiteX1" fmla="*/ 109220 w 2703576"/>
              <a:gd name="connsiteY1" fmla="*/ 0 h 1092708"/>
              <a:gd name="connsiteX2" fmla="*/ 2594356 w 2703576"/>
              <a:gd name="connsiteY2" fmla="*/ 0 h 1092708"/>
              <a:gd name="connsiteX3" fmla="*/ 2703576 w 2703576"/>
              <a:gd name="connsiteY3" fmla="*/ 109220 h 1092708"/>
              <a:gd name="connsiteX4" fmla="*/ 2703576 w 2703576"/>
              <a:gd name="connsiteY4" fmla="*/ 983488 h 1092708"/>
              <a:gd name="connsiteX5" fmla="*/ 2594356 w 2703576"/>
              <a:gd name="connsiteY5" fmla="*/ 1092708 h 1092708"/>
              <a:gd name="connsiteX6" fmla="*/ 109220 w 2703576"/>
              <a:gd name="connsiteY6" fmla="*/ 1092708 h 1092708"/>
              <a:gd name="connsiteX7" fmla="*/ 0 w 2703576"/>
              <a:gd name="connsiteY7" fmla="*/ 983488 h 1092708"/>
              <a:gd name="connsiteX8" fmla="*/ 0 w 2703576"/>
              <a:gd name="connsiteY8" fmla="*/ 109220 h 1092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3576" h="1092708">
                <a:moveTo>
                  <a:pt x="0" y="109220"/>
                </a:moveTo>
                <a:cubicBezTo>
                  <a:pt x="0" y="48895"/>
                  <a:pt x="48895" y="0"/>
                  <a:pt x="109220" y="0"/>
                </a:cubicBezTo>
                <a:lnTo>
                  <a:pt x="2594356" y="0"/>
                </a:lnTo>
                <a:cubicBezTo>
                  <a:pt x="2654681" y="0"/>
                  <a:pt x="2703576" y="48895"/>
                  <a:pt x="2703576" y="109220"/>
                </a:cubicBezTo>
                <a:lnTo>
                  <a:pt x="2703576" y="983488"/>
                </a:lnTo>
                <a:cubicBezTo>
                  <a:pt x="2703576" y="1043813"/>
                  <a:pt x="2654681" y="1092708"/>
                  <a:pt x="2594356" y="1092708"/>
                </a:cubicBezTo>
                <a:lnTo>
                  <a:pt x="109220" y="1092708"/>
                </a:lnTo>
                <a:cubicBezTo>
                  <a:pt x="48895" y="1092708"/>
                  <a:pt x="0" y="1043813"/>
                  <a:pt x="0" y="983488"/>
                </a:cubicBezTo>
                <a:lnTo>
                  <a:pt x="0" y="10922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7720" y="3073907"/>
            <a:ext cx="2729483" cy="1118616"/>
          </a:xfrm>
          <a:custGeom>
            <a:avLst/>
            <a:gdLst>
              <a:gd name="connsiteX0" fmla="*/ 12953 w 2729483"/>
              <a:gd name="connsiteY0" fmla="*/ 122174 h 1118616"/>
              <a:gd name="connsiteX1" fmla="*/ 122173 w 2729483"/>
              <a:gd name="connsiteY1" fmla="*/ 12954 h 1118616"/>
              <a:gd name="connsiteX2" fmla="*/ 2607310 w 2729483"/>
              <a:gd name="connsiteY2" fmla="*/ 12954 h 1118616"/>
              <a:gd name="connsiteX3" fmla="*/ 2716529 w 2729483"/>
              <a:gd name="connsiteY3" fmla="*/ 122174 h 1118616"/>
              <a:gd name="connsiteX4" fmla="*/ 2716529 w 2729483"/>
              <a:gd name="connsiteY4" fmla="*/ 996442 h 1118616"/>
              <a:gd name="connsiteX5" fmla="*/ 2607310 w 2729483"/>
              <a:gd name="connsiteY5" fmla="*/ 1105662 h 1118616"/>
              <a:gd name="connsiteX6" fmla="*/ 122173 w 2729483"/>
              <a:gd name="connsiteY6" fmla="*/ 1105662 h 1118616"/>
              <a:gd name="connsiteX7" fmla="*/ 12953 w 2729483"/>
              <a:gd name="connsiteY7" fmla="*/ 996442 h 1118616"/>
              <a:gd name="connsiteX8" fmla="*/ 12953 w 2729483"/>
              <a:gd name="connsiteY8" fmla="*/ 122174 h 1118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29483" h="1118616">
                <a:moveTo>
                  <a:pt x="12953" y="122174"/>
                </a:moveTo>
                <a:cubicBezTo>
                  <a:pt x="12953" y="61849"/>
                  <a:pt x="61848" y="12954"/>
                  <a:pt x="122173" y="12954"/>
                </a:cubicBezTo>
                <a:lnTo>
                  <a:pt x="2607310" y="12954"/>
                </a:lnTo>
                <a:cubicBezTo>
                  <a:pt x="2667635" y="12954"/>
                  <a:pt x="2716529" y="61849"/>
                  <a:pt x="2716529" y="122174"/>
                </a:cubicBezTo>
                <a:lnTo>
                  <a:pt x="2716529" y="996442"/>
                </a:lnTo>
                <a:cubicBezTo>
                  <a:pt x="2716529" y="1056767"/>
                  <a:pt x="2667635" y="1105662"/>
                  <a:pt x="2607310" y="1105662"/>
                </a:cubicBezTo>
                <a:lnTo>
                  <a:pt x="122173" y="1105662"/>
                </a:lnTo>
                <a:cubicBezTo>
                  <a:pt x="61848" y="1105662"/>
                  <a:pt x="12953" y="1056767"/>
                  <a:pt x="12953" y="996442"/>
                </a:cubicBezTo>
                <a:lnTo>
                  <a:pt x="12953" y="1221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3f2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0902" y="3371850"/>
            <a:ext cx="2703576" cy="1092708"/>
          </a:xfrm>
          <a:custGeom>
            <a:avLst/>
            <a:gdLst>
              <a:gd name="connsiteX0" fmla="*/ 0 w 2703576"/>
              <a:gd name="connsiteY0" fmla="*/ 109220 h 1092708"/>
              <a:gd name="connsiteX1" fmla="*/ 109219 w 2703576"/>
              <a:gd name="connsiteY1" fmla="*/ 0 h 1092708"/>
              <a:gd name="connsiteX2" fmla="*/ 2594355 w 2703576"/>
              <a:gd name="connsiteY2" fmla="*/ 0 h 1092708"/>
              <a:gd name="connsiteX3" fmla="*/ 2703576 w 2703576"/>
              <a:gd name="connsiteY3" fmla="*/ 109220 h 1092708"/>
              <a:gd name="connsiteX4" fmla="*/ 2703576 w 2703576"/>
              <a:gd name="connsiteY4" fmla="*/ 983488 h 1092708"/>
              <a:gd name="connsiteX5" fmla="*/ 2594355 w 2703576"/>
              <a:gd name="connsiteY5" fmla="*/ 1092708 h 1092708"/>
              <a:gd name="connsiteX6" fmla="*/ 109219 w 2703576"/>
              <a:gd name="connsiteY6" fmla="*/ 1092708 h 1092708"/>
              <a:gd name="connsiteX7" fmla="*/ 0 w 2703576"/>
              <a:gd name="connsiteY7" fmla="*/ 983488 h 1092708"/>
              <a:gd name="connsiteX8" fmla="*/ 0 w 2703576"/>
              <a:gd name="connsiteY8" fmla="*/ 109220 h 1092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3576" h="1092708">
                <a:moveTo>
                  <a:pt x="0" y="109220"/>
                </a:moveTo>
                <a:cubicBezTo>
                  <a:pt x="0" y="48895"/>
                  <a:pt x="48894" y="0"/>
                  <a:pt x="109219" y="0"/>
                </a:cubicBezTo>
                <a:lnTo>
                  <a:pt x="2594355" y="0"/>
                </a:lnTo>
                <a:cubicBezTo>
                  <a:pt x="2654680" y="0"/>
                  <a:pt x="2703576" y="48895"/>
                  <a:pt x="2703576" y="109220"/>
                </a:cubicBezTo>
                <a:lnTo>
                  <a:pt x="2703576" y="983488"/>
                </a:lnTo>
                <a:cubicBezTo>
                  <a:pt x="2703576" y="1043813"/>
                  <a:pt x="2654680" y="1092708"/>
                  <a:pt x="2594355" y="1092708"/>
                </a:cubicBezTo>
                <a:lnTo>
                  <a:pt x="109219" y="1092708"/>
                </a:lnTo>
                <a:cubicBezTo>
                  <a:pt x="48894" y="1092708"/>
                  <a:pt x="0" y="1043813"/>
                  <a:pt x="0" y="983488"/>
                </a:cubicBezTo>
                <a:lnTo>
                  <a:pt x="0" y="109220"/>
                </a:lnTo>
              </a:path>
            </a:pathLst>
          </a:custGeom>
          <a:solidFill>
            <a:srgbClr val="f4f3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17948" y="3358896"/>
            <a:ext cx="2729483" cy="1118616"/>
          </a:xfrm>
          <a:custGeom>
            <a:avLst/>
            <a:gdLst>
              <a:gd name="connsiteX0" fmla="*/ 12953 w 2729483"/>
              <a:gd name="connsiteY0" fmla="*/ 122173 h 1118616"/>
              <a:gd name="connsiteX1" fmla="*/ 122173 w 2729483"/>
              <a:gd name="connsiteY1" fmla="*/ 12953 h 1118616"/>
              <a:gd name="connsiteX2" fmla="*/ 2607309 w 2729483"/>
              <a:gd name="connsiteY2" fmla="*/ 12953 h 1118616"/>
              <a:gd name="connsiteX3" fmla="*/ 2716529 w 2729483"/>
              <a:gd name="connsiteY3" fmla="*/ 122173 h 1118616"/>
              <a:gd name="connsiteX4" fmla="*/ 2716529 w 2729483"/>
              <a:gd name="connsiteY4" fmla="*/ 996441 h 1118616"/>
              <a:gd name="connsiteX5" fmla="*/ 2607309 w 2729483"/>
              <a:gd name="connsiteY5" fmla="*/ 1105661 h 1118616"/>
              <a:gd name="connsiteX6" fmla="*/ 122173 w 2729483"/>
              <a:gd name="connsiteY6" fmla="*/ 1105661 h 1118616"/>
              <a:gd name="connsiteX7" fmla="*/ 12953 w 2729483"/>
              <a:gd name="connsiteY7" fmla="*/ 996441 h 1118616"/>
              <a:gd name="connsiteX8" fmla="*/ 12953 w 2729483"/>
              <a:gd name="connsiteY8" fmla="*/ 122173 h 1118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29483" h="1118616">
                <a:moveTo>
                  <a:pt x="12953" y="122173"/>
                </a:moveTo>
                <a:cubicBezTo>
                  <a:pt x="12953" y="61848"/>
                  <a:pt x="61848" y="12953"/>
                  <a:pt x="122173" y="12953"/>
                </a:cubicBezTo>
                <a:lnTo>
                  <a:pt x="2607309" y="12953"/>
                </a:lnTo>
                <a:cubicBezTo>
                  <a:pt x="2667634" y="12953"/>
                  <a:pt x="2716529" y="61848"/>
                  <a:pt x="2716529" y="122173"/>
                </a:cubicBezTo>
                <a:lnTo>
                  <a:pt x="2716529" y="996441"/>
                </a:lnTo>
                <a:cubicBezTo>
                  <a:pt x="2716529" y="1056766"/>
                  <a:pt x="2667634" y="1105661"/>
                  <a:pt x="2607309" y="1105661"/>
                </a:cubicBezTo>
                <a:lnTo>
                  <a:pt x="122173" y="1105661"/>
                </a:lnTo>
                <a:cubicBezTo>
                  <a:pt x="61848" y="1105661"/>
                  <a:pt x="12953" y="1056766"/>
                  <a:pt x="12953" y="996441"/>
                </a:cubicBezTo>
                <a:lnTo>
                  <a:pt x="12953" y="12217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64897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655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Methodologies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365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3606800"/>
            <a:ext cx="17526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77800" algn="l"/>
              </a:tabLst>
            </a:pPr>
            <a:r>
              <a:rPr lang="en-US" altLang="zh-CN" sz="2795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Descriptive</a:t>
            </a:r>
          </a:p>
          <a:p>
            <a:pPr>
              <a:lnSpc>
                <a:spcPts val="2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3670300"/>
            <a:ext cx="3416300" cy="262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064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Inferential</a:t>
            </a:r>
          </a:p>
          <a:p>
            <a:pPr>
              <a:lnSpc>
                <a:spcPts val="2900"/>
              </a:lnSpc>
              <a:tabLst>
                <a:tab pos="4064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06400" algn="l"/>
                <a:tab pos="469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</a:p>
          <a:p>
            <a:pPr>
              <a:lnSpc>
                <a:spcPts val="2800"/>
              </a:lnSpc>
              <a:tabLst>
                <a:tab pos="406400" algn="l"/>
                <a:tab pos="469900" algn="l"/>
              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estimates,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decisions,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406400" algn="l"/>
                <a:tab pos="469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predictions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</a:p>
          <a:p>
            <a:pPr>
              <a:lnSpc>
                <a:spcPts val="2800"/>
              </a:lnSpc>
              <a:tabLst>
                <a:tab pos="406400" algn="l"/>
                <a:tab pos="469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78740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decisions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class?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hypothesis: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3543300"/>
            <a:ext cx="17018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895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≥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1895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895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≤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1895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3543300"/>
            <a:ext cx="5334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𝑣.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𝑣.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𝑠.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𝑣.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𝑠.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3543300"/>
            <a:ext cx="15113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≠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895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&lt;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1895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895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&gt;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1895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295900"/>
            <a:ext cx="76581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hypothesis,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alternative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86863" y="3965955"/>
            <a:ext cx="3790886" cy="2535161"/>
          </a:xfrm>
          <a:custGeom>
            <a:avLst/>
            <a:gdLst>
              <a:gd name="connsiteX0" fmla="*/ 22860 w 3790886"/>
              <a:gd name="connsiteY0" fmla="*/ 2530589 h 2535161"/>
              <a:gd name="connsiteX1" fmla="*/ 22860 w 3790886"/>
              <a:gd name="connsiteY1" fmla="*/ 2372042 h 2535161"/>
              <a:gd name="connsiteX2" fmla="*/ 266700 w 3790886"/>
              <a:gd name="connsiteY2" fmla="*/ 2213508 h 2535161"/>
              <a:gd name="connsiteX3" fmla="*/ 595883 w 3790886"/>
              <a:gd name="connsiteY3" fmla="*/ 1865947 h 2535161"/>
              <a:gd name="connsiteX4" fmla="*/ 913002 w 3790886"/>
              <a:gd name="connsiteY4" fmla="*/ 1347597 h 2535161"/>
              <a:gd name="connsiteX5" fmla="*/ 1272666 w 3790886"/>
              <a:gd name="connsiteY5" fmla="*/ 664717 h 2535161"/>
              <a:gd name="connsiteX6" fmla="*/ 1577466 w 3790886"/>
              <a:gd name="connsiteY6" fmla="*/ 183007 h 2535161"/>
              <a:gd name="connsiteX7" fmla="*/ 1784858 w 3790886"/>
              <a:gd name="connsiteY7" fmla="*/ 24510 h 2535161"/>
              <a:gd name="connsiteX8" fmla="*/ 1894585 w 3790886"/>
              <a:gd name="connsiteY8" fmla="*/ 0 h 2535161"/>
              <a:gd name="connsiteX9" fmla="*/ 2022602 w 3790886"/>
              <a:gd name="connsiteY9" fmla="*/ 18415 h 2535161"/>
              <a:gd name="connsiteX10" fmla="*/ 2168905 w 3790886"/>
              <a:gd name="connsiteY10" fmla="*/ 128142 h 2535161"/>
              <a:gd name="connsiteX11" fmla="*/ 2315209 w 3790886"/>
              <a:gd name="connsiteY11" fmla="*/ 311022 h 2535161"/>
              <a:gd name="connsiteX12" fmla="*/ 2522473 w 3790886"/>
              <a:gd name="connsiteY12" fmla="*/ 634238 h 2535161"/>
              <a:gd name="connsiteX13" fmla="*/ 2717672 w 3790886"/>
              <a:gd name="connsiteY13" fmla="*/ 1000125 h 2535161"/>
              <a:gd name="connsiteX14" fmla="*/ 3089528 w 3790886"/>
              <a:gd name="connsiteY14" fmla="*/ 1676920 h 2535161"/>
              <a:gd name="connsiteX15" fmla="*/ 3369945 w 3790886"/>
              <a:gd name="connsiteY15" fmla="*/ 2042769 h 2535161"/>
              <a:gd name="connsiteX16" fmla="*/ 3632200 w 3790886"/>
              <a:gd name="connsiteY16" fmla="*/ 2274480 h 2535161"/>
              <a:gd name="connsiteX17" fmla="*/ 3778503 w 3790886"/>
              <a:gd name="connsiteY17" fmla="*/ 2353754 h 2535161"/>
              <a:gd name="connsiteX18" fmla="*/ 3784600 w 3790886"/>
              <a:gd name="connsiteY18" fmla="*/ 2408631 h 2535161"/>
              <a:gd name="connsiteX19" fmla="*/ 3790696 w 3790886"/>
              <a:gd name="connsiteY19" fmla="*/ 2524493 h 2535161"/>
              <a:gd name="connsiteX20" fmla="*/ 3772408 w 3790886"/>
              <a:gd name="connsiteY20" fmla="*/ 2530589 h 2535161"/>
              <a:gd name="connsiteX21" fmla="*/ 22860 w 3790886"/>
              <a:gd name="connsiteY21" fmla="*/ 2530589 h 25351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3790886" h="2535161">
                <a:moveTo>
                  <a:pt x="22860" y="2530589"/>
                </a:moveTo>
                <a:cubicBezTo>
                  <a:pt x="2539" y="2477744"/>
                  <a:pt x="-17780" y="2424900"/>
                  <a:pt x="22860" y="2372042"/>
                </a:cubicBezTo>
                <a:cubicBezTo>
                  <a:pt x="63500" y="2319197"/>
                  <a:pt x="171195" y="2297861"/>
                  <a:pt x="266700" y="2213508"/>
                </a:cubicBezTo>
                <a:cubicBezTo>
                  <a:pt x="362204" y="2129154"/>
                  <a:pt x="488188" y="2010257"/>
                  <a:pt x="595883" y="1865947"/>
                </a:cubicBezTo>
                <a:cubicBezTo>
                  <a:pt x="703579" y="1721637"/>
                  <a:pt x="800227" y="1547876"/>
                  <a:pt x="913002" y="1347597"/>
                </a:cubicBezTo>
                <a:cubicBezTo>
                  <a:pt x="1025778" y="1147445"/>
                  <a:pt x="1161922" y="858773"/>
                  <a:pt x="1272666" y="664717"/>
                </a:cubicBezTo>
                <a:cubicBezTo>
                  <a:pt x="1383410" y="470534"/>
                  <a:pt x="1492122" y="289686"/>
                  <a:pt x="1577466" y="183007"/>
                </a:cubicBezTo>
                <a:cubicBezTo>
                  <a:pt x="1662938" y="76327"/>
                  <a:pt x="1732026" y="54990"/>
                  <a:pt x="1784858" y="24510"/>
                </a:cubicBezTo>
                <a:cubicBezTo>
                  <a:pt x="1837690" y="-6096"/>
                  <a:pt x="1854961" y="1015"/>
                  <a:pt x="1894585" y="0"/>
                </a:cubicBezTo>
                <a:cubicBezTo>
                  <a:pt x="1934209" y="-1015"/>
                  <a:pt x="1976882" y="-3047"/>
                  <a:pt x="2022602" y="18415"/>
                </a:cubicBezTo>
                <a:cubicBezTo>
                  <a:pt x="2068321" y="39751"/>
                  <a:pt x="2120138" y="79375"/>
                  <a:pt x="2168905" y="128142"/>
                </a:cubicBezTo>
                <a:cubicBezTo>
                  <a:pt x="2217673" y="176910"/>
                  <a:pt x="2256282" y="226695"/>
                  <a:pt x="2315209" y="311022"/>
                </a:cubicBezTo>
                <a:cubicBezTo>
                  <a:pt x="2374138" y="395351"/>
                  <a:pt x="2455417" y="519429"/>
                  <a:pt x="2522473" y="634238"/>
                </a:cubicBezTo>
                <a:cubicBezTo>
                  <a:pt x="2589657" y="749046"/>
                  <a:pt x="2623184" y="826261"/>
                  <a:pt x="2717672" y="1000125"/>
                </a:cubicBezTo>
                <a:cubicBezTo>
                  <a:pt x="2812160" y="1173860"/>
                  <a:pt x="2980816" y="1503172"/>
                  <a:pt x="3089528" y="1676920"/>
                </a:cubicBezTo>
                <a:cubicBezTo>
                  <a:pt x="3198240" y="1850694"/>
                  <a:pt x="3279521" y="1943176"/>
                  <a:pt x="3369945" y="2042769"/>
                </a:cubicBezTo>
                <a:cubicBezTo>
                  <a:pt x="3460369" y="2142375"/>
                  <a:pt x="3564127" y="2222652"/>
                  <a:pt x="3632200" y="2274480"/>
                </a:cubicBezTo>
                <a:cubicBezTo>
                  <a:pt x="3700271" y="2326309"/>
                  <a:pt x="3753103" y="2331402"/>
                  <a:pt x="3778503" y="2353754"/>
                </a:cubicBezTo>
                <a:cubicBezTo>
                  <a:pt x="3803903" y="2376106"/>
                  <a:pt x="3782567" y="2380183"/>
                  <a:pt x="3784600" y="2408631"/>
                </a:cubicBezTo>
                <a:cubicBezTo>
                  <a:pt x="3786632" y="2437091"/>
                  <a:pt x="3792727" y="2504160"/>
                  <a:pt x="3790696" y="2524493"/>
                </a:cubicBezTo>
                <a:cubicBezTo>
                  <a:pt x="3788664" y="2544813"/>
                  <a:pt x="3772408" y="2530589"/>
                  <a:pt x="3772408" y="2530589"/>
                </a:cubicBezTo>
                <a:lnTo>
                  <a:pt x="22860" y="2530589"/>
                </a:lnTo>
              </a:path>
            </a:pathLst>
          </a:custGeom>
          <a:solidFill>
            <a:srgbClr val="ff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3530600"/>
            <a:ext cx="5105400" cy="313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54100"/>
            <a:ext cx="7759700" cy="591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810000" algn="l"/>
                <a:tab pos="41529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00" algn="l"/>
                <a:tab pos="4152900" algn="l"/>
              </a:tabLst>
            </a:pP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probability,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0.95,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810000" algn="l"/>
                <a:tab pos="41529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95%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“confidence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Interval”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00" algn="l"/>
                <a:tab pos="41529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00" algn="l"/>
                <a:tab pos="415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93.7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00" algn="l"/>
                <a:tab pos="415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92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6900" y="3848100"/>
            <a:ext cx="4711700" cy="290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0"/>
            <a:ext cx="7759700" cy="474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667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</a:tabLst>
            </a:pP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probability,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0.95,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667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95%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“confidence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Interval”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667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Terminology: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Confidence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Confidence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Significance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p-value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66040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57800" y="66040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41400"/>
            <a:ext cx="7797800" cy="554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stock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(#3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#10)</a:t>
            </a:r>
          </a:p>
          <a:p>
            <a:pPr>
              <a:lnSpc>
                <a:spcPts val="33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same?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load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stockreturns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stocks(:,3);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stocks(:,10);</a:t>
            </a:r>
          </a:p>
          <a:p>
            <a:pPr>
              <a:lnSpc>
                <a:spcPts val="24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boxplot([x1,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x2],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'3'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'10'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});</a:t>
            </a:r>
          </a:p>
          <a:p>
            <a:pPr>
              <a:lnSpc>
                <a:spcPts val="24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[h,p]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ttest2(x1,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x2)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		</a:t>
            </a: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		</a:t>
            </a: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		</a:t>
            </a: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		</a:t>
            </a: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		</a:t>
            </a: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	</a:t>
            </a: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	</a:t>
            </a: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	</a:t>
            </a: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77800" algn="l"/>
                <a:tab pos="508000" algn="l"/>
                <a:tab pos="2247900" algn="l"/>
                <a:tab pos="2273300" algn="l"/>
              </a:tabLst>
            </a:pPr>
            <a:r>
              <a:rPr lang="en-US" altLang="zh-CN" dirty="0" smtClean="0"/>
              <a:t>			</a:t>
            </a:r>
            <a:r>
              <a:rPr lang="en-US" altLang="zh-CN" sz="8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4445000"/>
            <a:ext cx="596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4318000"/>
            <a:ext cx="18669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2.5%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68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critical</a:t>
            </a:r>
          </a:p>
          <a:p>
            <a:pPr>
              <a:lnSpc>
                <a:spcPts val="2800"/>
              </a:lnSpc>
              <a:tabLst>
                <a:tab pos="11684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4394200"/>
            <a:ext cx="19558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778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2.5%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critical</a:t>
            </a:r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2578100"/>
            <a:ext cx="1270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752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32500" y="2692400"/>
            <a:ext cx="1282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752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59055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8735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Two-tailed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Significance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8735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5%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significance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</a:p>
          <a:p>
            <a:pPr>
              <a:lnSpc>
                <a:spcPts val="2600"/>
              </a:lnSpc>
              <a:tabLst>
                <a:tab pos="3873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4445000"/>
            <a:ext cx="596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4394200"/>
            <a:ext cx="19558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778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5%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critical</a:t>
            </a:r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65405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860800" algn="l"/>
                <a:tab pos="525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One-tailed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Significance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860800" algn="l"/>
                <a:tab pos="5257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5%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significance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</a:p>
          <a:p>
            <a:pPr>
              <a:lnSpc>
                <a:spcPts val="2600"/>
              </a:lnSpc>
              <a:tabLst>
                <a:tab pos="3860800" algn="l"/>
                <a:tab pos="525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860800" algn="l"/>
                <a:tab pos="5257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𝐻</a:t>
            </a:r>
            <a:r>
              <a:rPr lang="en-US" altLang="zh-CN" sz="1752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82" y="4988814"/>
            <a:ext cx="2404491" cy="350520"/>
          </a:xfrm>
          <a:custGeom>
            <a:avLst/>
            <a:gdLst>
              <a:gd name="connsiteX0" fmla="*/ 0 w 2404491"/>
              <a:gd name="connsiteY0" fmla="*/ 350520 h 350520"/>
              <a:gd name="connsiteX1" fmla="*/ 2404491 w 2404491"/>
              <a:gd name="connsiteY1" fmla="*/ 350520 h 350520"/>
              <a:gd name="connsiteX2" fmla="*/ 2404491 w 2404491"/>
              <a:gd name="connsiteY2" fmla="*/ 0 h 350520"/>
              <a:gd name="connsiteX3" fmla="*/ 0 w 2404491"/>
              <a:gd name="connsiteY3" fmla="*/ 0 h 350520"/>
              <a:gd name="connsiteX4" fmla="*/ 0 w 2404491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4491" h="350520">
                <a:moveTo>
                  <a:pt x="0" y="350520"/>
                </a:moveTo>
                <a:lnTo>
                  <a:pt x="2404491" y="350520"/>
                </a:lnTo>
                <a:lnTo>
                  <a:pt x="2404491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2150" y="4988814"/>
            <a:ext cx="4880229" cy="350520"/>
          </a:xfrm>
          <a:custGeom>
            <a:avLst/>
            <a:gdLst>
              <a:gd name="connsiteX0" fmla="*/ 0 w 4880229"/>
              <a:gd name="connsiteY0" fmla="*/ 350520 h 350520"/>
              <a:gd name="connsiteX1" fmla="*/ 4880229 w 4880229"/>
              <a:gd name="connsiteY1" fmla="*/ 350520 h 350520"/>
              <a:gd name="connsiteX2" fmla="*/ 4880229 w 4880229"/>
              <a:gd name="connsiteY2" fmla="*/ 0 h 350520"/>
              <a:gd name="connsiteX3" fmla="*/ 0 w 4880229"/>
              <a:gd name="connsiteY3" fmla="*/ 0 h 350520"/>
              <a:gd name="connsiteX4" fmla="*/ 0 w 4880229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0229" h="350520">
                <a:moveTo>
                  <a:pt x="0" y="350520"/>
                </a:moveTo>
                <a:lnTo>
                  <a:pt x="4880229" y="350520"/>
                </a:lnTo>
                <a:lnTo>
                  <a:pt x="4880229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82" y="5689803"/>
            <a:ext cx="2404491" cy="350520"/>
          </a:xfrm>
          <a:custGeom>
            <a:avLst/>
            <a:gdLst>
              <a:gd name="connsiteX0" fmla="*/ 0 w 2404491"/>
              <a:gd name="connsiteY0" fmla="*/ 350520 h 350520"/>
              <a:gd name="connsiteX1" fmla="*/ 2404491 w 2404491"/>
              <a:gd name="connsiteY1" fmla="*/ 350520 h 350520"/>
              <a:gd name="connsiteX2" fmla="*/ 2404491 w 2404491"/>
              <a:gd name="connsiteY2" fmla="*/ 0 h 350520"/>
              <a:gd name="connsiteX3" fmla="*/ 0 w 2404491"/>
              <a:gd name="connsiteY3" fmla="*/ 0 h 350520"/>
              <a:gd name="connsiteX4" fmla="*/ 0 w 2404491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4491" h="350520">
                <a:moveTo>
                  <a:pt x="0" y="350520"/>
                </a:moveTo>
                <a:lnTo>
                  <a:pt x="2404491" y="350520"/>
                </a:lnTo>
                <a:lnTo>
                  <a:pt x="2404491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2150" y="5689803"/>
            <a:ext cx="4880229" cy="350520"/>
          </a:xfrm>
          <a:custGeom>
            <a:avLst/>
            <a:gdLst>
              <a:gd name="connsiteX0" fmla="*/ 0 w 4880229"/>
              <a:gd name="connsiteY0" fmla="*/ 350520 h 350520"/>
              <a:gd name="connsiteX1" fmla="*/ 4880229 w 4880229"/>
              <a:gd name="connsiteY1" fmla="*/ 350520 h 350520"/>
              <a:gd name="connsiteX2" fmla="*/ 4880229 w 4880229"/>
              <a:gd name="connsiteY2" fmla="*/ 0 h 350520"/>
              <a:gd name="connsiteX3" fmla="*/ 0 w 4880229"/>
              <a:gd name="connsiteY3" fmla="*/ 0 h 350520"/>
              <a:gd name="connsiteX4" fmla="*/ 0 w 4880229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0229" h="350520">
                <a:moveTo>
                  <a:pt x="0" y="350520"/>
                </a:moveTo>
                <a:lnTo>
                  <a:pt x="4880229" y="350520"/>
                </a:lnTo>
                <a:lnTo>
                  <a:pt x="4880229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82" y="6390847"/>
            <a:ext cx="2404491" cy="350519"/>
          </a:xfrm>
          <a:custGeom>
            <a:avLst/>
            <a:gdLst>
              <a:gd name="connsiteX0" fmla="*/ 0 w 2404491"/>
              <a:gd name="connsiteY0" fmla="*/ 350519 h 350519"/>
              <a:gd name="connsiteX1" fmla="*/ 2404491 w 2404491"/>
              <a:gd name="connsiteY1" fmla="*/ 350519 h 350519"/>
              <a:gd name="connsiteX2" fmla="*/ 2404491 w 2404491"/>
              <a:gd name="connsiteY2" fmla="*/ 0 h 350519"/>
              <a:gd name="connsiteX3" fmla="*/ 0 w 2404491"/>
              <a:gd name="connsiteY3" fmla="*/ 0 h 350519"/>
              <a:gd name="connsiteX4" fmla="*/ 0 w 2404491"/>
              <a:gd name="connsiteY4" fmla="*/ 350519 h 350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4491" h="350519">
                <a:moveTo>
                  <a:pt x="0" y="350519"/>
                </a:moveTo>
                <a:lnTo>
                  <a:pt x="2404491" y="350519"/>
                </a:lnTo>
                <a:lnTo>
                  <a:pt x="2404491" y="0"/>
                </a:lnTo>
                <a:lnTo>
                  <a:pt x="0" y="0"/>
                </a:lnTo>
                <a:lnTo>
                  <a:pt x="0" y="35051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2150" y="6390847"/>
            <a:ext cx="4880229" cy="350519"/>
          </a:xfrm>
          <a:custGeom>
            <a:avLst/>
            <a:gdLst>
              <a:gd name="connsiteX0" fmla="*/ 0 w 4880229"/>
              <a:gd name="connsiteY0" fmla="*/ 350519 h 350519"/>
              <a:gd name="connsiteX1" fmla="*/ 4880229 w 4880229"/>
              <a:gd name="connsiteY1" fmla="*/ 350519 h 350519"/>
              <a:gd name="connsiteX2" fmla="*/ 4880229 w 4880229"/>
              <a:gd name="connsiteY2" fmla="*/ 0 h 350519"/>
              <a:gd name="connsiteX3" fmla="*/ 0 w 4880229"/>
              <a:gd name="connsiteY3" fmla="*/ 0 h 350519"/>
              <a:gd name="connsiteX4" fmla="*/ 0 w 4880229"/>
              <a:gd name="connsiteY4" fmla="*/ 350519 h 350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0229" h="350519">
                <a:moveTo>
                  <a:pt x="0" y="350519"/>
                </a:moveTo>
                <a:lnTo>
                  <a:pt x="4880229" y="350519"/>
                </a:lnTo>
                <a:lnTo>
                  <a:pt x="4880229" y="0"/>
                </a:lnTo>
                <a:lnTo>
                  <a:pt x="0" y="0"/>
                </a:lnTo>
                <a:lnTo>
                  <a:pt x="0" y="35051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232" y="4982464"/>
            <a:ext cx="7297369" cy="25400"/>
          </a:xfrm>
          <a:custGeom>
            <a:avLst/>
            <a:gdLst>
              <a:gd name="connsiteX0" fmla="*/ 6350 w 7297369"/>
              <a:gd name="connsiteY0" fmla="*/ 6350 h 25400"/>
              <a:gd name="connsiteX1" fmla="*/ 7291019 w 729736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97369" h="25400">
                <a:moveTo>
                  <a:pt x="6350" y="6350"/>
                </a:moveTo>
                <a:lnTo>
                  <a:pt x="729101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232" y="6735016"/>
            <a:ext cx="7297369" cy="25400"/>
          </a:xfrm>
          <a:custGeom>
            <a:avLst/>
            <a:gdLst>
              <a:gd name="connsiteX0" fmla="*/ 6350 w 7297369"/>
              <a:gd name="connsiteY0" fmla="*/ 6350 h 25400"/>
              <a:gd name="connsiteX1" fmla="*/ 7291019 w 729736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97369" h="25400">
                <a:moveTo>
                  <a:pt x="6350" y="6350"/>
                </a:moveTo>
                <a:lnTo>
                  <a:pt x="729101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5682" y="5282946"/>
            <a:ext cx="1371549" cy="10667"/>
          </a:xfrm>
          <a:custGeom>
            <a:avLst/>
            <a:gdLst>
              <a:gd name="connsiteX0" fmla="*/ 0 w 1371549"/>
              <a:gd name="connsiteY0" fmla="*/ 0 h 10667"/>
              <a:gd name="connsiteX1" fmla="*/ 457149 w 1371549"/>
              <a:gd name="connsiteY1" fmla="*/ 0 h 10667"/>
              <a:gd name="connsiteX2" fmla="*/ 914349 w 1371549"/>
              <a:gd name="connsiteY2" fmla="*/ 0 h 10667"/>
              <a:gd name="connsiteX3" fmla="*/ 1371549 w 1371549"/>
              <a:gd name="connsiteY3" fmla="*/ 0 h 10667"/>
              <a:gd name="connsiteX4" fmla="*/ 1371549 w 1371549"/>
              <a:gd name="connsiteY4" fmla="*/ 10667 h 10667"/>
              <a:gd name="connsiteX5" fmla="*/ 914349 w 1371549"/>
              <a:gd name="connsiteY5" fmla="*/ 10667 h 10667"/>
              <a:gd name="connsiteX6" fmla="*/ 457149 w 1371549"/>
              <a:gd name="connsiteY6" fmla="*/ 10667 h 10667"/>
              <a:gd name="connsiteX7" fmla="*/ 0 w 1371549"/>
              <a:gd name="connsiteY7" fmla="*/ 10667 h 10667"/>
              <a:gd name="connsiteX8" fmla="*/ 0 w 1371549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71549" h="10667">
                <a:moveTo>
                  <a:pt x="0" y="0"/>
                </a:moveTo>
                <a:lnTo>
                  <a:pt x="457149" y="0"/>
                </a:lnTo>
                <a:lnTo>
                  <a:pt x="914349" y="0"/>
                </a:lnTo>
                <a:lnTo>
                  <a:pt x="1371549" y="0"/>
                </a:lnTo>
                <a:lnTo>
                  <a:pt x="1371549" y="10667"/>
                </a:lnTo>
                <a:lnTo>
                  <a:pt x="914349" y="10667"/>
                </a:lnTo>
                <a:lnTo>
                  <a:pt x="457149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5682" y="5633415"/>
            <a:ext cx="1523949" cy="10667"/>
          </a:xfrm>
          <a:custGeom>
            <a:avLst/>
            <a:gdLst>
              <a:gd name="connsiteX0" fmla="*/ 0 w 1523949"/>
              <a:gd name="connsiteY0" fmla="*/ 0 h 10667"/>
              <a:gd name="connsiteX1" fmla="*/ 507949 w 1523949"/>
              <a:gd name="connsiteY1" fmla="*/ 0 h 10667"/>
              <a:gd name="connsiteX2" fmla="*/ 1015949 w 1523949"/>
              <a:gd name="connsiteY2" fmla="*/ 0 h 10667"/>
              <a:gd name="connsiteX3" fmla="*/ 1523949 w 1523949"/>
              <a:gd name="connsiteY3" fmla="*/ 0 h 10667"/>
              <a:gd name="connsiteX4" fmla="*/ 1523949 w 1523949"/>
              <a:gd name="connsiteY4" fmla="*/ 10667 h 10667"/>
              <a:gd name="connsiteX5" fmla="*/ 1015949 w 1523949"/>
              <a:gd name="connsiteY5" fmla="*/ 10667 h 10667"/>
              <a:gd name="connsiteX6" fmla="*/ 507949 w 1523949"/>
              <a:gd name="connsiteY6" fmla="*/ 10667 h 10667"/>
              <a:gd name="connsiteX7" fmla="*/ 0 w 1523949"/>
              <a:gd name="connsiteY7" fmla="*/ 10667 h 10667"/>
              <a:gd name="connsiteX8" fmla="*/ 0 w 1523949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23949" h="10667">
                <a:moveTo>
                  <a:pt x="0" y="0"/>
                </a:moveTo>
                <a:lnTo>
                  <a:pt x="507949" y="0"/>
                </a:lnTo>
                <a:lnTo>
                  <a:pt x="1015949" y="0"/>
                </a:lnTo>
                <a:lnTo>
                  <a:pt x="1523949" y="0"/>
                </a:lnTo>
                <a:lnTo>
                  <a:pt x="1523949" y="10667"/>
                </a:lnTo>
                <a:lnTo>
                  <a:pt x="1015949" y="10667"/>
                </a:lnTo>
                <a:lnTo>
                  <a:pt x="507949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5682" y="5983935"/>
            <a:ext cx="1066749" cy="10667"/>
          </a:xfrm>
          <a:custGeom>
            <a:avLst/>
            <a:gdLst>
              <a:gd name="connsiteX0" fmla="*/ 0 w 1066749"/>
              <a:gd name="connsiteY0" fmla="*/ 0 h 10667"/>
              <a:gd name="connsiteX1" fmla="*/ 533349 w 1066749"/>
              <a:gd name="connsiteY1" fmla="*/ 0 h 10667"/>
              <a:gd name="connsiteX2" fmla="*/ 1066749 w 1066749"/>
              <a:gd name="connsiteY2" fmla="*/ 0 h 10667"/>
              <a:gd name="connsiteX3" fmla="*/ 1066749 w 1066749"/>
              <a:gd name="connsiteY3" fmla="*/ 10667 h 10667"/>
              <a:gd name="connsiteX4" fmla="*/ 533349 w 1066749"/>
              <a:gd name="connsiteY4" fmla="*/ 10667 h 10667"/>
              <a:gd name="connsiteX5" fmla="*/ 0 w 1066749"/>
              <a:gd name="connsiteY5" fmla="*/ 10667 h 10667"/>
              <a:gd name="connsiteX6" fmla="*/ 0 w 1066749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66749" h="10667">
                <a:moveTo>
                  <a:pt x="0" y="0"/>
                </a:moveTo>
                <a:lnTo>
                  <a:pt x="533349" y="0"/>
                </a:lnTo>
                <a:lnTo>
                  <a:pt x="1066749" y="0"/>
                </a:lnTo>
                <a:lnTo>
                  <a:pt x="1066749" y="10667"/>
                </a:lnTo>
                <a:lnTo>
                  <a:pt x="533349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5682" y="6334455"/>
            <a:ext cx="1219149" cy="10667"/>
          </a:xfrm>
          <a:custGeom>
            <a:avLst/>
            <a:gdLst>
              <a:gd name="connsiteX0" fmla="*/ 0 w 1219149"/>
              <a:gd name="connsiteY0" fmla="*/ 0 h 10667"/>
              <a:gd name="connsiteX1" fmla="*/ 406349 w 1219149"/>
              <a:gd name="connsiteY1" fmla="*/ 0 h 10667"/>
              <a:gd name="connsiteX2" fmla="*/ 812749 w 1219149"/>
              <a:gd name="connsiteY2" fmla="*/ 0 h 10667"/>
              <a:gd name="connsiteX3" fmla="*/ 1219149 w 1219149"/>
              <a:gd name="connsiteY3" fmla="*/ 0 h 10667"/>
              <a:gd name="connsiteX4" fmla="*/ 1219149 w 1219149"/>
              <a:gd name="connsiteY4" fmla="*/ 10667 h 10667"/>
              <a:gd name="connsiteX5" fmla="*/ 812749 w 1219149"/>
              <a:gd name="connsiteY5" fmla="*/ 10667 h 10667"/>
              <a:gd name="connsiteX6" fmla="*/ 406349 w 1219149"/>
              <a:gd name="connsiteY6" fmla="*/ 10667 h 10667"/>
              <a:gd name="connsiteX7" fmla="*/ 0 w 1219149"/>
              <a:gd name="connsiteY7" fmla="*/ 10667 h 10667"/>
              <a:gd name="connsiteX8" fmla="*/ 0 w 1219149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19149" h="10667">
                <a:moveTo>
                  <a:pt x="0" y="0"/>
                </a:moveTo>
                <a:lnTo>
                  <a:pt x="406349" y="0"/>
                </a:lnTo>
                <a:lnTo>
                  <a:pt x="812749" y="0"/>
                </a:lnTo>
                <a:lnTo>
                  <a:pt x="1219149" y="0"/>
                </a:lnTo>
                <a:lnTo>
                  <a:pt x="1219149" y="10667"/>
                </a:lnTo>
                <a:lnTo>
                  <a:pt x="812749" y="10667"/>
                </a:lnTo>
                <a:lnTo>
                  <a:pt x="406349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5682" y="6684974"/>
            <a:ext cx="1066749" cy="10668"/>
          </a:xfrm>
          <a:custGeom>
            <a:avLst/>
            <a:gdLst>
              <a:gd name="connsiteX0" fmla="*/ 0 w 1066749"/>
              <a:gd name="connsiteY0" fmla="*/ 0 h 10668"/>
              <a:gd name="connsiteX1" fmla="*/ 533349 w 1066749"/>
              <a:gd name="connsiteY1" fmla="*/ 0 h 10668"/>
              <a:gd name="connsiteX2" fmla="*/ 1066749 w 1066749"/>
              <a:gd name="connsiteY2" fmla="*/ 0 h 10668"/>
              <a:gd name="connsiteX3" fmla="*/ 1066749 w 1066749"/>
              <a:gd name="connsiteY3" fmla="*/ 10668 h 10668"/>
              <a:gd name="connsiteX4" fmla="*/ 533349 w 1066749"/>
              <a:gd name="connsiteY4" fmla="*/ 10668 h 10668"/>
              <a:gd name="connsiteX5" fmla="*/ 0 w 1066749"/>
              <a:gd name="connsiteY5" fmla="*/ 10668 h 10668"/>
              <a:gd name="connsiteX6" fmla="*/ 0 w 1066749"/>
              <a:gd name="connsiteY6" fmla="*/ 0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66749" h="10668">
                <a:moveTo>
                  <a:pt x="0" y="0"/>
                </a:moveTo>
                <a:lnTo>
                  <a:pt x="533349" y="0"/>
                </a:lnTo>
                <a:lnTo>
                  <a:pt x="1066749" y="0"/>
                </a:lnTo>
                <a:lnTo>
                  <a:pt x="1066749" y="10668"/>
                </a:lnTo>
                <a:lnTo>
                  <a:pt x="533349" y="10668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00" y="1414144"/>
            <a:ext cx="1954529" cy="762000"/>
          </a:xfrm>
          <a:custGeom>
            <a:avLst/>
            <a:gdLst>
              <a:gd name="connsiteX0" fmla="*/ 0 w 1954529"/>
              <a:gd name="connsiteY0" fmla="*/ 762000 h 762000"/>
              <a:gd name="connsiteX1" fmla="*/ 1954529 w 1954529"/>
              <a:gd name="connsiteY1" fmla="*/ 762000 h 762000"/>
              <a:gd name="connsiteX2" fmla="*/ 1954529 w 1954529"/>
              <a:gd name="connsiteY2" fmla="*/ 0 h 762000"/>
              <a:gd name="connsiteX3" fmla="*/ 0 w 1954529"/>
              <a:gd name="connsiteY3" fmla="*/ 0 h 762000"/>
              <a:gd name="connsiteX4" fmla="*/ 0 w 1954529"/>
              <a:gd name="connsiteY4" fmla="*/ 762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54529" h="762000">
                <a:moveTo>
                  <a:pt x="0" y="762000"/>
                </a:moveTo>
                <a:lnTo>
                  <a:pt x="1954529" y="762000"/>
                </a:lnTo>
                <a:lnTo>
                  <a:pt x="1954529" y="0"/>
                </a:lnTo>
                <a:lnTo>
                  <a:pt x="0" y="0"/>
                </a:lnTo>
                <a:lnTo>
                  <a:pt x="0" y="762000"/>
                </a:lnTo>
              </a:path>
            </a:pathLst>
          </a:custGeom>
          <a:solidFill>
            <a:srgbClr val="ad8f6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1729" y="1414144"/>
            <a:ext cx="2091690" cy="762000"/>
          </a:xfrm>
          <a:custGeom>
            <a:avLst/>
            <a:gdLst>
              <a:gd name="connsiteX0" fmla="*/ 0 w 2091690"/>
              <a:gd name="connsiteY0" fmla="*/ 762000 h 762000"/>
              <a:gd name="connsiteX1" fmla="*/ 2091690 w 2091690"/>
              <a:gd name="connsiteY1" fmla="*/ 762000 h 762000"/>
              <a:gd name="connsiteX2" fmla="*/ 2091690 w 2091690"/>
              <a:gd name="connsiteY2" fmla="*/ 0 h 762000"/>
              <a:gd name="connsiteX3" fmla="*/ 0 w 2091690"/>
              <a:gd name="connsiteY3" fmla="*/ 0 h 762000"/>
              <a:gd name="connsiteX4" fmla="*/ 0 w 2091690"/>
              <a:gd name="connsiteY4" fmla="*/ 762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91690" h="762000">
                <a:moveTo>
                  <a:pt x="0" y="762000"/>
                </a:moveTo>
                <a:lnTo>
                  <a:pt x="2091690" y="762000"/>
                </a:lnTo>
                <a:lnTo>
                  <a:pt x="2091690" y="0"/>
                </a:lnTo>
                <a:lnTo>
                  <a:pt x="0" y="0"/>
                </a:lnTo>
                <a:lnTo>
                  <a:pt x="0" y="762000"/>
                </a:lnTo>
              </a:path>
            </a:pathLst>
          </a:custGeom>
          <a:solidFill>
            <a:srgbClr val="ad8f6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3420" y="1414144"/>
            <a:ext cx="2091689" cy="762000"/>
          </a:xfrm>
          <a:custGeom>
            <a:avLst/>
            <a:gdLst>
              <a:gd name="connsiteX0" fmla="*/ 0 w 2091689"/>
              <a:gd name="connsiteY0" fmla="*/ 762000 h 762000"/>
              <a:gd name="connsiteX1" fmla="*/ 2091689 w 2091689"/>
              <a:gd name="connsiteY1" fmla="*/ 762000 h 762000"/>
              <a:gd name="connsiteX2" fmla="*/ 2091689 w 2091689"/>
              <a:gd name="connsiteY2" fmla="*/ 0 h 762000"/>
              <a:gd name="connsiteX3" fmla="*/ 0 w 2091689"/>
              <a:gd name="connsiteY3" fmla="*/ 0 h 762000"/>
              <a:gd name="connsiteX4" fmla="*/ 0 w 2091689"/>
              <a:gd name="connsiteY4" fmla="*/ 762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91689" h="762000">
                <a:moveTo>
                  <a:pt x="0" y="762000"/>
                </a:moveTo>
                <a:lnTo>
                  <a:pt x="2091689" y="762000"/>
                </a:lnTo>
                <a:lnTo>
                  <a:pt x="2091689" y="0"/>
                </a:lnTo>
                <a:lnTo>
                  <a:pt x="0" y="0"/>
                </a:lnTo>
                <a:lnTo>
                  <a:pt x="0" y="762000"/>
                </a:lnTo>
              </a:path>
            </a:pathLst>
          </a:custGeom>
          <a:solidFill>
            <a:srgbClr val="ad8f6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95109" y="1414144"/>
            <a:ext cx="2091690" cy="762000"/>
          </a:xfrm>
          <a:custGeom>
            <a:avLst/>
            <a:gdLst>
              <a:gd name="connsiteX0" fmla="*/ 0 w 2091690"/>
              <a:gd name="connsiteY0" fmla="*/ 762000 h 762000"/>
              <a:gd name="connsiteX1" fmla="*/ 2091690 w 2091690"/>
              <a:gd name="connsiteY1" fmla="*/ 762000 h 762000"/>
              <a:gd name="connsiteX2" fmla="*/ 2091690 w 2091690"/>
              <a:gd name="connsiteY2" fmla="*/ 0 h 762000"/>
              <a:gd name="connsiteX3" fmla="*/ 0 w 2091690"/>
              <a:gd name="connsiteY3" fmla="*/ 0 h 762000"/>
              <a:gd name="connsiteX4" fmla="*/ 0 w 2091690"/>
              <a:gd name="connsiteY4" fmla="*/ 762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91690" h="762000">
                <a:moveTo>
                  <a:pt x="0" y="762000"/>
                </a:moveTo>
                <a:lnTo>
                  <a:pt x="2091690" y="762000"/>
                </a:lnTo>
                <a:lnTo>
                  <a:pt x="2091690" y="0"/>
                </a:lnTo>
                <a:lnTo>
                  <a:pt x="0" y="0"/>
                </a:lnTo>
                <a:lnTo>
                  <a:pt x="0" y="762000"/>
                </a:lnTo>
              </a:path>
            </a:pathLst>
          </a:custGeom>
          <a:solidFill>
            <a:srgbClr val="ad8f6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087" y="2169795"/>
            <a:ext cx="8251761" cy="22225"/>
          </a:xfrm>
          <a:custGeom>
            <a:avLst/>
            <a:gdLst>
              <a:gd name="connsiteX0" fmla="*/ 6350 w 8251761"/>
              <a:gd name="connsiteY0" fmla="*/ 6350 h 22225"/>
              <a:gd name="connsiteX1" fmla="*/ 8245411 w 825176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51761" h="22225">
                <a:moveTo>
                  <a:pt x="6350" y="6350"/>
                </a:moveTo>
                <a:lnTo>
                  <a:pt x="8245411" y="6350"/>
                </a:lnTo>
              </a:path>
            </a:pathLst>
          </a:custGeom>
          <a:ln w="12700">
            <a:solidFill>
              <a:srgbClr val="ad8f6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087" y="3236595"/>
            <a:ext cx="8251761" cy="22225"/>
          </a:xfrm>
          <a:custGeom>
            <a:avLst/>
            <a:gdLst>
              <a:gd name="connsiteX0" fmla="*/ 6350 w 8251761"/>
              <a:gd name="connsiteY0" fmla="*/ 6350 h 22225"/>
              <a:gd name="connsiteX1" fmla="*/ 8245411 w 825176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51761" h="22225">
                <a:moveTo>
                  <a:pt x="6350" y="6350"/>
                </a:moveTo>
                <a:lnTo>
                  <a:pt x="8245411" y="6350"/>
                </a:lnTo>
              </a:path>
            </a:pathLst>
          </a:custGeom>
          <a:ln w="12700">
            <a:solidFill>
              <a:srgbClr val="ad8f6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850" y="1403096"/>
            <a:ext cx="22225" cy="3333115"/>
          </a:xfrm>
          <a:custGeom>
            <a:avLst/>
            <a:gdLst>
              <a:gd name="connsiteX0" fmla="*/ 6350 w 22225"/>
              <a:gd name="connsiteY0" fmla="*/ 6350 h 3333115"/>
              <a:gd name="connsiteX1" fmla="*/ 6350 w 22225"/>
              <a:gd name="connsiteY1" fmla="*/ 3326764 h 3333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333115">
                <a:moveTo>
                  <a:pt x="6350" y="6350"/>
                </a:moveTo>
                <a:lnTo>
                  <a:pt x="6350" y="3326764"/>
                </a:lnTo>
              </a:path>
            </a:pathLst>
          </a:custGeom>
          <a:ln w="12700">
            <a:solidFill>
              <a:srgbClr val="ad8f6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80450" y="1403096"/>
            <a:ext cx="22225" cy="3333115"/>
          </a:xfrm>
          <a:custGeom>
            <a:avLst/>
            <a:gdLst>
              <a:gd name="connsiteX0" fmla="*/ 6350 w 22225"/>
              <a:gd name="connsiteY0" fmla="*/ 6350 h 3333115"/>
              <a:gd name="connsiteX1" fmla="*/ 6350 w 22225"/>
              <a:gd name="connsiteY1" fmla="*/ 3326764 h 3333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333115">
                <a:moveTo>
                  <a:pt x="6350" y="6350"/>
                </a:moveTo>
                <a:lnTo>
                  <a:pt x="6350" y="3326764"/>
                </a:lnTo>
              </a:path>
            </a:pathLst>
          </a:custGeom>
          <a:ln w="12700">
            <a:solidFill>
              <a:srgbClr val="ad8f6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087" y="1407794"/>
            <a:ext cx="8251761" cy="22225"/>
          </a:xfrm>
          <a:custGeom>
            <a:avLst/>
            <a:gdLst>
              <a:gd name="connsiteX0" fmla="*/ 6350 w 8251761"/>
              <a:gd name="connsiteY0" fmla="*/ 6350 h 22225"/>
              <a:gd name="connsiteX1" fmla="*/ 8245411 w 825176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51761" h="22225">
                <a:moveTo>
                  <a:pt x="6350" y="6350"/>
                </a:moveTo>
                <a:lnTo>
                  <a:pt x="8245411" y="6350"/>
                </a:lnTo>
              </a:path>
            </a:pathLst>
          </a:custGeom>
          <a:ln w="12700">
            <a:solidFill>
              <a:srgbClr val="ad8f6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087" y="4718811"/>
            <a:ext cx="8251761" cy="22225"/>
          </a:xfrm>
          <a:custGeom>
            <a:avLst/>
            <a:gdLst>
              <a:gd name="connsiteX0" fmla="*/ 6350 w 8251761"/>
              <a:gd name="connsiteY0" fmla="*/ 6350 h 22225"/>
              <a:gd name="connsiteX1" fmla="*/ 8245411 w 8251761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51761" h="22225">
                <a:moveTo>
                  <a:pt x="6350" y="6350"/>
                </a:moveTo>
                <a:lnTo>
                  <a:pt x="8245411" y="6350"/>
                </a:lnTo>
              </a:path>
            </a:pathLst>
          </a:custGeom>
          <a:ln w="12700">
            <a:solidFill>
              <a:srgbClr val="ad8f6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5753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Tests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5067300"/>
            <a:ext cx="15240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ranksum()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6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signrank()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ttest()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ttest2()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ztest()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63900" y="5105400"/>
            <a:ext cx="41910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Wilcoxon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Wilcoxon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One-sample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paired-sample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Two-sample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z-test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1701800"/>
            <a:ext cx="1498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1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Paired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1701800"/>
            <a:ext cx="1854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1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Unpaired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1549400"/>
            <a:ext cx="1498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</a:p>
          <a:p>
            <a:pPr>
              <a:lnSpc>
                <a:spcPts val="2600"/>
              </a:lnSpc>
              <a:tabLst>
                <a:tab pos="88900" algn="l"/>
              </a:tabLst>
            </a:pPr>
            <a:r>
              <a:rPr lang="en-US" altLang="zh-CN" sz="21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2860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Parametric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2260600"/>
            <a:ext cx="889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z-test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2247900"/>
            <a:ext cx="17907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667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two-sample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t-</a:t>
            </a:r>
          </a:p>
          <a:p>
            <a:pPr>
              <a:lnSpc>
                <a:spcPts val="23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2247900"/>
            <a:ext cx="15621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2895600"/>
            <a:ext cx="1041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(ANOVA)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340100"/>
            <a:ext cx="35433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955800" algn="l"/>
                <a:tab pos="22225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Non-parametric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2800"/>
              </a:lnSpc>
              <a:tabLst>
                <a:tab pos="1955800" algn="l"/>
                <a:tab pos="2222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Wilcoxon</a:t>
            </a:r>
          </a:p>
          <a:p>
            <a:pPr>
              <a:lnSpc>
                <a:spcPts val="2300"/>
              </a:lnSpc>
              <a:tabLst>
                <a:tab pos="1955800" algn="l"/>
                <a:tab pos="2222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signed-rank</a:t>
            </a:r>
          </a:p>
          <a:p>
            <a:pPr>
              <a:lnSpc>
                <a:spcPts val="2400"/>
              </a:lnSpc>
              <a:tabLst>
                <a:tab pos="1955800" algn="l"/>
                <a:tab pos="2222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3314700"/>
            <a:ext cx="1803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667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Wilcoxon</a:t>
            </a:r>
          </a:p>
          <a:p>
            <a:pPr>
              <a:lnSpc>
                <a:spcPts val="23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rank-sum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1003300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$/Gallon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927100" y="5308600"/>
            <a:ext cx="508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76500" y="36830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36830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33900" y="36830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36830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78600" y="36830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07300" y="36830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3581400"/>
            <a:ext cx="381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1975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6200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838200" algn="l"/>
                <a:tab pos="965200" algn="l"/>
                <a:tab pos="37592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Gasoline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Prices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1984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2004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838200" algn="l"/>
                <a:tab pos="965200" algn="l"/>
                <a:tab pos="3759200" algn="l"/>
              </a:tabLst>
            </a:pPr>
            <a:r>
              <a:rPr lang="en-US" altLang="zh-CN" dirty="0" smtClean="0"/>
              <a:t>			</a:t>
            </a:r>
            <a:r>
              <a:rPr lang="en-US" altLang="zh-CN" sz="13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Gas</a:t>
            </a:r>
            <a:r>
              <a:rPr lang="en-US" altLang="zh-CN" sz="13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</a:p>
          <a:p>
            <a:pPr>
              <a:lnSpc>
                <a:spcPts val="1200"/>
              </a:lnSpc>
              <a:tabLst>
                <a:tab pos="838200" algn="l"/>
                <a:tab pos="965200" algn="l"/>
                <a:tab pos="3759200" algn="l"/>
              </a:tabLst>
            </a:pPr>
            <a:r>
              <a:rPr lang="en-US" altLang="zh-CN" dirty="0" smtClean="0"/>
              <a:t>		</a:t>
            </a: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838200" algn="l"/>
                <a:tab pos="965200" algn="l"/>
                <a:tab pos="3759200" algn="l"/>
              </a:tabLst>
            </a:pPr>
            <a:r>
              <a:rPr lang="en-US" altLang="zh-CN" dirty="0" smtClean="0"/>
              <a:t>	</a:t>
            </a: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838200" algn="l"/>
                <a:tab pos="965200" algn="l"/>
                <a:tab pos="3759200" algn="l"/>
              </a:tabLst>
            </a:pPr>
            <a:r>
              <a:rPr lang="en-US" altLang="zh-CN" dirty="0" smtClean="0"/>
              <a:t>		</a:t>
            </a: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87600" y="6413500"/>
            <a:ext cx="190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0" y="64135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02100" y="6413500"/>
            <a:ext cx="190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0" y="6413500"/>
            <a:ext cx="190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03900" y="6413500"/>
            <a:ext cx="190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67500" y="6413500"/>
            <a:ext cx="190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81900" y="64135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6311900"/>
            <a:ext cx="215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8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6591300"/>
            <a:ext cx="520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$/Gallon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924300"/>
            <a:ext cx="43942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76200" algn="l"/>
                <a:tab pos="2425700" algn="l"/>
                <a:tab pos="3225800" algn="l"/>
              </a:tabLst>
            </a:pPr>
            <a:r>
              <a:rPr lang="en-US" altLang="zh-CN" dirty="0" smtClean="0"/>
              <a:t>			</a:t>
            </a: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76200" algn="l"/>
                <a:tab pos="2425700" algn="l"/>
                <a:tab pos="3225800" algn="l"/>
              </a:tabLst>
            </a:pPr>
            <a:r>
              <a:rPr lang="en-US" altLang="zh-CN" dirty="0" smtClean="0"/>
              <a:t>		</a:t>
            </a:r>
            <a:r>
              <a:rPr lang="en-US" altLang="zh-CN" sz="13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Monthly</a:t>
            </a:r>
            <a:r>
              <a:rPr lang="en-US" altLang="zh-CN" sz="13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3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Distribution</a:t>
            </a:r>
          </a:p>
          <a:p>
            <a:pPr>
              <a:lnSpc>
                <a:spcPts val="1800"/>
              </a:lnSpc>
              <a:tabLst>
                <a:tab pos="76200" algn="l"/>
                <a:tab pos="2425700" algn="l"/>
                <a:tab pos="3225800" algn="l"/>
              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  <a:tab pos="24257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  <a:tab pos="2425700" algn="l"/>
                <a:tab pos="3225800" algn="l"/>
              </a:tabLst>
            </a:pPr>
            <a:r>
              <a:rPr lang="en-US" altLang="zh-CN" sz="11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76200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science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“data”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Involving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collection,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analysis,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interpretation,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presentation,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organization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15967" y="2287523"/>
            <a:ext cx="1678813" cy="812546"/>
          </a:xfrm>
          <a:custGeom>
            <a:avLst/>
            <a:gdLst>
              <a:gd name="connsiteX0" fmla="*/ 12953 w 1678813"/>
              <a:gd name="connsiteY0" fmla="*/ 12954 h 812546"/>
              <a:gd name="connsiteX1" fmla="*/ 12953 w 1678813"/>
              <a:gd name="connsiteY1" fmla="*/ 549021 h 812546"/>
              <a:gd name="connsiteX2" fmla="*/ 1665859 w 1678813"/>
              <a:gd name="connsiteY2" fmla="*/ 549021 h 812546"/>
              <a:gd name="connsiteX3" fmla="*/ 1665859 w 1678813"/>
              <a:gd name="connsiteY3" fmla="*/ 799592 h 812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78813" h="812546">
                <a:moveTo>
                  <a:pt x="12953" y="12954"/>
                </a:moveTo>
                <a:lnTo>
                  <a:pt x="12953" y="549021"/>
                </a:lnTo>
                <a:lnTo>
                  <a:pt x="1665859" y="549021"/>
                </a:lnTo>
                <a:lnTo>
                  <a:pt x="1665859" y="799592"/>
                </a:lnTo>
              </a:path>
            </a:pathLst>
          </a:custGeom>
          <a:ln w="25400">
            <a:solidFill>
              <a:srgbClr val="a7402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3951" y="2287523"/>
            <a:ext cx="1678812" cy="812546"/>
          </a:xfrm>
          <a:custGeom>
            <a:avLst/>
            <a:gdLst>
              <a:gd name="connsiteX0" fmla="*/ 1665858 w 1678812"/>
              <a:gd name="connsiteY0" fmla="*/ 12954 h 812546"/>
              <a:gd name="connsiteX1" fmla="*/ 1665858 w 1678812"/>
              <a:gd name="connsiteY1" fmla="*/ 549021 h 812546"/>
              <a:gd name="connsiteX2" fmla="*/ 12954 w 1678812"/>
              <a:gd name="connsiteY2" fmla="*/ 549021 h 812546"/>
              <a:gd name="connsiteX3" fmla="*/ 12954 w 1678812"/>
              <a:gd name="connsiteY3" fmla="*/ 799592 h 812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78812" h="812546">
                <a:moveTo>
                  <a:pt x="1665858" y="12954"/>
                </a:moveTo>
                <a:lnTo>
                  <a:pt x="1665858" y="549021"/>
                </a:lnTo>
                <a:lnTo>
                  <a:pt x="12954" y="549021"/>
                </a:lnTo>
                <a:lnTo>
                  <a:pt x="12954" y="799592"/>
                </a:lnTo>
              </a:path>
            </a:pathLst>
          </a:custGeom>
          <a:ln w="25400">
            <a:solidFill>
              <a:srgbClr val="a7402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7133" y="1489710"/>
            <a:ext cx="2705100" cy="810767"/>
          </a:xfrm>
          <a:custGeom>
            <a:avLst/>
            <a:gdLst>
              <a:gd name="connsiteX0" fmla="*/ 0 w 2705100"/>
              <a:gd name="connsiteY0" fmla="*/ 81025 h 810767"/>
              <a:gd name="connsiteX1" fmla="*/ 81026 w 2705100"/>
              <a:gd name="connsiteY1" fmla="*/ 0 h 810767"/>
              <a:gd name="connsiteX2" fmla="*/ 2624074 w 2705100"/>
              <a:gd name="connsiteY2" fmla="*/ 0 h 810767"/>
              <a:gd name="connsiteX3" fmla="*/ 2705100 w 2705100"/>
              <a:gd name="connsiteY3" fmla="*/ 81025 h 810767"/>
              <a:gd name="connsiteX4" fmla="*/ 2705100 w 2705100"/>
              <a:gd name="connsiteY4" fmla="*/ 729741 h 810767"/>
              <a:gd name="connsiteX5" fmla="*/ 2624074 w 2705100"/>
              <a:gd name="connsiteY5" fmla="*/ 810767 h 810767"/>
              <a:gd name="connsiteX6" fmla="*/ 81026 w 2705100"/>
              <a:gd name="connsiteY6" fmla="*/ 810767 h 810767"/>
              <a:gd name="connsiteX7" fmla="*/ 0 w 2705100"/>
              <a:gd name="connsiteY7" fmla="*/ 729741 h 810767"/>
              <a:gd name="connsiteX8" fmla="*/ 0 w 2705100"/>
              <a:gd name="connsiteY8" fmla="*/ 81025 h 8107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5100" h="810767">
                <a:moveTo>
                  <a:pt x="0" y="81025"/>
                </a:moveTo>
                <a:cubicBezTo>
                  <a:pt x="0" y="36322"/>
                  <a:pt x="36322" y="0"/>
                  <a:pt x="81026" y="0"/>
                </a:cubicBezTo>
                <a:lnTo>
                  <a:pt x="2624074" y="0"/>
                </a:lnTo>
                <a:cubicBezTo>
                  <a:pt x="2668777" y="0"/>
                  <a:pt x="2705100" y="36322"/>
                  <a:pt x="2705100" y="81025"/>
                </a:cubicBezTo>
                <a:lnTo>
                  <a:pt x="2705100" y="729741"/>
                </a:lnTo>
                <a:cubicBezTo>
                  <a:pt x="2705100" y="774445"/>
                  <a:pt x="2668777" y="810767"/>
                  <a:pt x="2624074" y="810767"/>
                </a:cubicBezTo>
                <a:lnTo>
                  <a:pt x="81026" y="810767"/>
                </a:lnTo>
                <a:cubicBezTo>
                  <a:pt x="36322" y="810767"/>
                  <a:pt x="0" y="774445"/>
                  <a:pt x="0" y="729741"/>
                </a:cubicBezTo>
                <a:lnTo>
                  <a:pt x="0" y="81025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4179" y="1476756"/>
            <a:ext cx="2731008" cy="836675"/>
          </a:xfrm>
          <a:custGeom>
            <a:avLst/>
            <a:gdLst>
              <a:gd name="connsiteX0" fmla="*/ 12954 w 2731008"/>
              <a:gd name="connsiteY0" fmla="*/ 93979 h 836675"/>
              <a:gd name="connsiteX1" fmla="*/ 93980 w 2731008"/>
              <a:gd name="connsiteY1" fmla="*/ 12953 h 836675"/>
              <a:gd name="connsiteX2" fmla="*/ 2637028 w 2731008"/>
              <a:gd name="connsiteY2" fmla="*/ 12953 h 836675"/>
              <a:gd name="connsiteX3" fmla="*/ 2718054 w 2731008"/>
              <a:gd name="connsiteY3" fmla="*/ 93979 h 836675"/>
              <a:gd name="connsiteX4" fmla="*/ 2718054 w 2731008"/>
              <a:gd name="connsiteY4" fmla="*/ 742695 h 836675"/>
              <a:gd name="connsiteX5" fmla="*/ 2637028 w 2731008"/>
              <a:gd name="connsiteY5" fmla="*/ 823721 h 836675"/>
              <a:gd name="connsiteX6" fmla="*/ 93980 w 2731008"/>
              <a:gd name="connsiteY6" fmla="*/ 823721 h 836675"/>
              <a:gd name="connsiteX7" fmla="*/ 12954 w 2731008"/>
              <a:gd name="connsiteY7" fmla="*/ 742695 h 836675"/>
              <a:gd name="connsiteX8" fmla="*/ 12954 w 2731008"/>
              <a:gd name="connsiteY8" fmla="*/ 93979 h 836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31008" h="836675">
                <a:moveTo>
                  <a:pt x="12954" y="93979"/>
                </a:moveTo>
                <a:cubicBezTo>
                  <a:pt x="12954" y="49275"/>
                  <a:pt x="49276" y="12953"/>
                  <a:pt x="93980" y="12953"/>
                </a:cubicBezTo>
                <a:lnTo>
                  <a:pt x="2637028" y="12953"/>
                </a:lnTo>
                <a:cubicBezTo>
                  <a:pt x="2681732" y="12953"/>
                  <a:pt x="2718054" y="49275"/>
                  <a:pt x="2718054" y="93979"/>
                </a:cubicBezTo>
                <a:lnTo>
                  <a:pt x="2718054" y="742695"/>
                </a:lnTo>
                <a:cubicBezTo>
                  <a:pt x="2718054" y="787399"/>
                  <a:pt x="2681732" y="823721"/>
                  <a:pt x="2637028" y="823721"/>
                </a:cubicBezTo>
                <a:lnTo>
                  <a:pt x="93980" y="823721"/>
                </a:lnTo>
                <a:cubicBezTo>
                  <a:pt x="49276" y="823721"/>
                  <a:pt x="12954" y="787399"/>
                  <a:pt x="12954" y="742695"/>
                </a:cubicBezTo>
                <a:lnTo>
                  <a:pt x="12954" y="9397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3f2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7361" y="1774698"/>
            <a:ext cx="2705100" cy="810767"/>
          </a:xfrm>
          <a:custGeom>
            <a:avLst/>
            <a:gdLst>
              <a:gd name="connsiteX0" fmla="*/ 0 w 2705100"/>
              <a:gd name="connsiteY0" fmla="*/ 81025 h 810767"/>
              <a:gd name="connsiteX1" fmla="*/ 81026 w 2705100"/>
              <a:gd name="connsiteY1" fmla="*/ 0 h 810767"/>
              <a:gd name="connsiteX2" fmla="*/ 2624073 w 2705100"/>
              <a:gd name="connsiteY2" fmla="*/ 0 h 810767"/>
              <a:gd name="connsiteX3" fmla="*/ 2705100 w 2705100"/>
              <a:gd name="connsiteY3" fmla="*/ 81025 h 810767"/>
              <a:gd name="connsiteX4" fmla="*/ 2705100 w 2705100"/>
              <a:gd name="connsiteY4" fmla="*/ 729741 h 810767"/>
              <a:gd name="connsiteX5" fmla="*/ 2624073 w 2705100"/>
              <a:gd name="connsiteY5" fmla="*/ 810767 h 810767"/>
              <a:gd name="connsiteX6" fmla="*/ 81026 w 2705100"/>
              <a:gd name="connsiteY6" fmla="*/ 810767 h 810767"/>
              <a:gd name="connsiteX7" fmla="*/ 0 w 2705100"/>
              <a:gd name="connsiteY7" fmla="*/ 729741 h 810767"/>
              <a:gd name="connsiteX8" fmla="*/ 0 w 2705100"/>
              <a:gd name="connsiteY8" fmla="*/ 81025 h 8107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5100" h="810767">
                <a:moveTo>
                  <a:pt x="0" y="81025"/>
                </a:moveTo>
                <a:cubicBezTo>
                  <a:pt x="0" y="36322"/>
                  <a:pt x="36322" y="0"/>
                  <a:pt x="81026" y="0"/>
                </a:cubicBezTo>
                <a:lnTo>
                  <a:pt x="2624073" y="0"/>
                </a:lnTo>
                <a:cubicBezTo>
                  <a:pt x="2668778" y="0"/>
                  <a:pt x="2705100" y="36322"/>
                  <a:pt x="2705100" y="81025"/>
                </a:cubicBezTo>
                <a:lnTo>
                  <a:pt x="2705100" y="729741"/>
                </a:lnTo>
                <a:cubicBezTo>
                  <a:pt x="2705100" y="774445"/>
                  <a:pt x="2668778" y="810767"/>
                  <a:pt x="2624073" y="810767"/>
                </a:cubicBezTo>
                <a:lnTo>
                  <a:pt x="81026" y="810767"/>
                </a:lnTo>
                <a:cubicBezTo>
                  <a:pt x="36322" y="810767"/>
                  <a:pt x="0" y="774445"/>
                  <a:pt x="0" y="729741"/>
                </a:cubicBezTo>
                <a:lnTo>
                  <a:pt x="0" y="81025"/>
                </a:lnTo>
              </a:path>
            </a:pathLst>
          </a:custGeom>
          <a:solidFill>
            <a:srgbClr val="f4f3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4408" y="1761744"/>
            <a:ext cx="2731007" cy="836675"/>
          </a:xfrm>
          <a:custGeom>
            <a:avLst/>
            <a:gdLst>
              <a:gd name="connsiteX0" fmla="*/ 12953 w 2731007"/>
              <a:gd name="connsiteY0" fmla="*/ 93979 h 836675"/>
              <a:gd name="connsiteX1" fmla="*/ 93979 w 2731007"/>
              <a:gd name="connsiteY1" fmla="*/ 12954 h 836675"/>
              <a:gd name="connsiteX2" fmla="*/ 2637027 w 2731007"/>
              <a:gd name="connsiteY2" fmla="*/ 12954 h 836675"/>
              <a:gd name="connsiteX3" fmla="*/ 2718053 w 2731007"/>
              <a:gd name="connsiteY3" fmla="*/ 93979 h 836675"/>
              <a:gd name="connsiteX4" fmla="*/ 2718053 w 2731007"/>
              <a:gd name="connsiteY4" fmla="*/ 742695 h 836675"/>
              <a:gd name="connsiteX5" fmla="*/ 2637027 w 2731007"/>
              <a:gd name="connsiteY5" fmla="*/ 823722 h 836675"/>
              <a:gd name="connsiteX6" fmla="*/ 93979 w 2731007"/>
              <a:gd name="connsiteY6" fmla="*/ 823722 h 836675"/>
              <a:gd name="connsiteX7" fmla="*/ 12953 w 2731007"/>
              <a:gd name="connsiteY7" fmla="*/ 742695 h 836675"/>
              <a:gd name="connsiteX8" fmla="*/ 12953 w 2731007"/>
              <a:gd name="connsiteY8" fmla="*/ 93979 h 836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31007" h="836675">
                <a:moveTo>
                  <a:pt x="12953" y="93979"/>
                </a:moveTo>
                <a:cubicBezTo>
                  <a:pt x="12953" y="49276"/>
                  <a:pt x="49276" y="12954"/>
                  <a:pt x="93979" y="12954"/>
                </a:cubicBezTo>
                <a:lnTo>
                  <a:pt x="2637027" y="12954"/>
                </a:lnTo>
                <a:cubicBezTo>
                  <a:pt x="2681732" y="12954"/>
                  <a:pt x="2718053" y="49276"/>
                  <a:pt x="2718053" y="93979"/>
                </a:cubicBezTo>
                <a:lnTo>
                  <a:pt x="2718053" y="742695"/>
                </a:lnTo>
                <a:cubicBezTo>
                  <a:pt x="2718053" y="787400"/>
                  <a:pt x="2681732" y="823722"/>
                  <a:pt x="2637027" y="823722"/>
                </a:cubicBezTo>
                <a:lnTo>
                  <a:pt x="93979" y="823722"/>
                </a:lnTo>
                <a:cubicBezTo>
                  <a:pt x="49276" y="823722"/>
                  <a:pt x="12953" y="787400"/>
                  <a:pt x="12953" y="742695"/>
                </a:cubicBezTo>
                <a:lnTo>
                  <a:pt x="12953" y="9397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23594" y="3086861"/>
            <a:ext cx="2705100" cy="1092708"/>
          </a:xfrm>
          <a:custGeom>
            <a:avLst/>
            <a:gdLst>
              <a:gd name="connsiteX0" fmla="*/ 0 w 2705100"/>
              <a:gd name="connsiteY0" fmla="*/ 109220 h 1092708"/>
              <a:gd name="connsiteX1" fmla="*/ 109219 w 2705100"/>
              <a:gd name="connsiteY1" fmla="*/ 0 h 1092708"/>
              <a:gd name="connsiteX2" fmla="*/ 2595879 w 2705100"/>
              <a:gd name="connsiteY2" fmla="*/ 0 h 1092708"/>
              <a:gd name="connsiteX3" fmla="*/ 2705100 w 2705100"/>
              <a:gd name="connsiteY3" fmla="*/ 109220 h 1092708"/>
              <a:gd name="connsiteX4" fmla="*/ 2705100 w 2705100"/>
              <a:gd name="connsiteY4" fmla="*/ 983488 h 1092708"/>
              <a:gd name="connsiteX5" fmla="*/ 2595879 w 2705100"/>
              <a:gd name="connsiteY5" fmla="*/ 1092708 h 1092708"/>
              <a:gd name="connsiteX6" fmla="*/ 109219 w 2705100"/>
              <a:gd name="connsiteY6" fmla="*/ 1092708 h 1092708"/>
              <a:gd name="connsiteX7" fmla="*/ 0 w 2705100"/>
              <a:gd name="connsiteY7" fmla="*/ 983488 h 1092708"/>
              <a:gd name="connsiteX8" fmla="*/ 0 w 2705100"/>
              <a:gd name="connsiteY8" fmla="*/ 109220 h 1092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5100" h="1092708">
                <a:moveTo>
                  <a:pt x="0" y="109220"/>
                </a:moveTo>
                <a:cubicBezTo>
                  <a:pt x="0" y="48895"/>
                  <a:pt x="48894" y="0"/>
                  <a:pt x="109219" y="0"/>
                </a:cubicBezTo>
                <a:lnTo>
                  <a:pt x="2595879" y="0"/>
                </a:lnTo>
                <a:cubicBezTo>
                  <a:pt x="2656204" y="0"/>
                  <a:pt x="2705100" y="48895"/>
                  <a:pt x="2705100" y="109220"/>
                </a:cubicBezTo>
                <a:lnTo>
                  <a:pt x="2705100" y="983488"/>
                </a:lnTo>
                <a:cubicBezTo>
                  <a:pt x="2705100" y="1043813"/>
                  <a:pt x="2656204" y="1092708"/>
                  <a:pt x="2595879" y="1092708"/>
                </a:cubicBezTo>
                <a:lnTo>
                  <a:pt x="109219" y="1092708"/>
                </a:lnTo>
                <a:cubicBezTo>
                  <a:pt x="48894" y="1092708"/>
                  <a:pt x="0" y="1043813"/>
                  <a:pt x="0" y="983488"/>
                </a:cubicBezTo>
                <a:lnTo>
                  <a:pt x="0" y="10922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0640" y="3073907"/>
            <a:ext cx="2731007" cy="1118616"/>
          </a:xfrm>
          <a:custGeom>
            <a:avLst/>
            <a:gdLst>
              <a:gd name="connsiteX0" fmla="*/ 12953 w 2731007"/>
              <a:gd name="connsiteY0" fmla="*/ 122174 h 1118616"/>
              <a:gd name="connsiteX1" fmla="*/ 122173 w 2731007"/>
              <a:gd name="connsiteY1" fmla="*/ 12954 h 1118616"/>
              <a:gd name="connsiteX2" fmla="*/ 2608833 w 2731007"/>
              <a:gd name="connsiteY2" fmla="*/ 12954 h 1118616"/>
              <a:gd name="connsiteX3" fmla="*/ 2718053 w 2731007"/>
              <a:gd name="connsiteY3" fmla="*/ 122174 h 1118616"/>
              <a:gd name="connsiteX4" fmla="*/ 2718053 w 2731007"/>
              <a:gd name="connsiteY4" fmla="*/ 996442 h 1118616"/>
              <a:gd name="connsiteX5" fmla="*/ 2608833 w 2731007"/>
              <a:gd name="connsiteY5" fmla="*/ 1105662 h 1118616"/>
              <a:gd name="connsiteX6" fmla="*/ 122173 w 2731007"/>
              <a:gd name="connsiteY6" fmla="*/ 1105662 h 1118616"/>
              <a:gd name="connsiteX7" fmla="*/ 12953 w 2731007"/>
              <a:gd name="connsiteY7" fmla="*/ 996442 h 1118616"/>
              <a:gd name="connsiteX8" fmla="*/ 12953 w 2731007"/>
              <a:gd name="connsiteY8" fmla="*/ 122174 h 1118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31007" h="1118616">
                <a:moveTo>
                  <a:pt x="12953" y="122174"/>
                </a:moveTo>
                <a:cubicBezTo>
                  <a:pt x="12953" y="61849"/>
                  <a:pt x="61848" y="12954"/>
                  <a:pt x="122173" y="12954"/>
                </a:cubicBezTo>
                <a:lnTo>
                  <a:pt x="2608833" y="12954"/>
                </a:lnTo>
                <a:cubicBezTo>
                  <a:pt x="2669158" y="12954"/>
                  <a:pt x="2718053" y="61849"/>
                  <a:pt x="2718053" y="122174"/>
                </a:cubicBezTo>
                <a:lnTo>
                  <a:pt x="2718053" y="996442"/>
                </a:lnTo>
                <a:cubicBezTo>
                  <a:pt x="2718053" y="1056767"/>
                  <a:pt x="2669158" y="1105662"/>
                  <a:pt x="2608833" y="1105662"/>
                </a:cubicBezTo>
                <a:lnTo>
                  <a:pt x="122173" y="1105662"/>
                </a:lnTo>
                <a:cubicBezTo>
                  <a:pt x="61848" y="1105662"/>
                  <a:pt x="12953" y="1056767"/>
                  <a:pt x="12953" y="996442"/>
                </a:cubicBezTo>
                <a:lnTo>
                  <a:pt x="12953" y="1221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3f2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5346" y="3371850"/>
            <a:ext cx="2703576" cy="1092708"/>
          </a:xfrm>
          <a:custGeom>
            <a:avLst/>
            <a:gdLst>
              <a:gd name="connsiteX0" fmla="*/ 0 w 2703576"/>
              <a:gd name="connsiteY0" fmla="*/ 109220 h 1092708"/>
              <a:gd name="connsiteX1" fmla="*/ 109219 w 2703576"/>
              <a:gd name="connsiteY1" fmla="*/ 0 h 1092708"/>
              <a:gd name="connsiteX2" fmla="*/ 2594356 w 2703576"/>
              <a:gd name="connsiteY2" fmla="*/ 0 h 1092708"/>
              <a:gd name="connsiteX3" fmla="*/ 2703575 w 2703576"/>
              <a:gd name="connsiteY3" fmla="*/ 109220 h 1092708"/>
              <a:gd name="connsiteX4" fmla="*/ 2703575 w 2703576"/>
              <a:gd name="connsiteY4" fmla="*/ 983488 h 1092708"/>
              <a:gd name="connsiteX5" fmla="*/ 2594356 w 2703576"/>
              <a:gd name="connsiteY5" fmla="*/ 1092708 h 1092708"/>
              <a:gd name="connsiteX6" fmla="*/ 109219 w 2703576"/>
              <a:gd name="connsiteY6" fmla="*/ 1092708 h 1092708"/>
              <a:gd name="connsiteX7" fmla="*/ 0 w 2703576"/>
              <a:gd name="connsiteY7" fmla="*/ 983488 h 1092708"/>
              <a:gd name="connsiteX8" fmla="*/ 0 w 2703576"/>
              <a:gd name="connsiteY8" fmla="*/ 109220 h 1092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3576" h="1092708">
                <a:moveTo>
                  <a:pt x="0" y="109220"/>
                </a:moveTo>
                <a:cubicBezTo>
                  <a:pt x="0" y="48895"/>
                  <a:pt x="48894" y="0"/>
                  <a:pt x="109219" y="0"/>
                </a:cubicBezTo>
                <a:lnTo>
                  <a:pt x="2594356" y="0"/>
                </a:lnTo>
                <a:cubicBezTo>
                  <a:pt x="2654681" y="0"/>
                  <a:pt x="2703575" y="48895"/>
                  <a:pt x="2703575" y="109220"/>
                </a:cubicBezTo>
                <a:lnTo>
                  <a:pt x="2703575" y="983488"/>
                </a:lnTo>
                <a:cubicBezTo>
                  <a:pt x="2703575" y="1043813"/>
                  <a:pt x="2654681" y="1092708"/>
                  <a:pt x="2594356" y="1092708"/>
                </a:cubicBezTo>
                <a:lnTo>
                  <a:pt x="109219" y="1092708"/>
                </a:lnTo>
                <a:cubicBezTo>
                  <a:pt x="48894" y="1092708"/>
                  <a:pt x="0" y="1043813"/>
                  <a:pt x="0" y="983488"/>
                </a:cubicBezTo>
                <a:lnTo>
                  <a:pt x="0" y="109220"/>
                </a:lnTo>
              </a:path>
            </a:pathLst>
          </a:custGeom>
          <a:solidFill>
            <a:srgbClr val="f4f3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2392" y="3358896"/>
            <a:ext cx="2729483" cy="1118616"/>
          </a:xfrm>
          <a:custGeom>
            <a:avLst/>
            <a:gdLst>
              <a:gd name="connsiteX0" fmla="*/ 12953 w 2729483"/>
              <a:gd name="connsiteY0" fmla="*/ 122173 h 1118616"/>
              <a:gd name="connsiteX1" fmla="*/ 122173 w 2729483"/>
              <a:gd name="connsiteY1" fmla="*/ 12953 h 1118616"/>
              <a:gd name="connsiteX2" fmla="*/ 2607310 w 2729483"/>
              <a:gd name="connsiteY2" fmla="*/ 12953 h 1118616"/>
              <a:gd name="connsiteX3" fmla="*/ 2716529 w 2729483"/>
              <a:gd name="connsiteY3" fmla="*/ 122173 h 1118616"/>
              <a:gd name="connsiteX4" fmla="*/ 2716529 w 2729483"/>
              <a:gd name="connsiteY4" fmla="*/ 996441 h 1118616"/>
              <a:gd name="connsiteX5" fmla="*/ 2607310 w 2729483"/>
              <a:gd name="connsiteY5" fmla="*/ 1105661 h 1118616"/>
              <a:gd name="connsiteX6" fmla="*/ 122173 w 2729483"/>
              <a:gd name="connsiteY6" fmla="*/ 1105661 h 1118616"/>
              <a:gd name="connsiteX7" fmla="*/ 12953 w 2729483"/>
              <a:gd name="connsiteY7" fmla="*/ 996441 h 1118616"/>
              <a:gd name="connsiteX8" fmla="*/ 12953 w 2729483"/>
              <a:gd name="connsiteY8" fmla="*/ 122173 h 1118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29483" h="1118616">
                <a:moveTo>
                  <a:pt x="12953" y="122173"/>
                </a:moveTo>
                <a:cubicBezTo>
                  <a:pt x="12953" y="61848"/>
                  <a:pt x="61848" y="12953"/>
                  <a:pt x="122173" y="12953"/>
                </a:cubicBezTo>
                <a:lnTo>
                  <a:pt x="2607310" y="12953"/>
                </a:lnTo>
                <a:cubicBezTo>
                  <a:pt x="2667635" y="12953"/>
                  <a:pt x="2716529" y="61848"/>
                  <a:pt x="2716529" y="122173"/>
                </a:cubicBezTo>
                <a:lnTo>
                  <a:pt x="2716529" y="996441"/>
                </a:lnTo>
                <a:cubicBezTo>
                  <a:pt x="2716529" y="1056766"/>
                  <a:pt x="2667635" y="1105661"/>
                  <a:pt x="2607310" y="1105661"/>
                </a:cubicBezTo>
                <a:lnTo>
                  <a:pt x="122173" y="1105661"/>
                </a:lnTo>
                <a:cubicBezTo>
                  <a:pt x="61848" y="1105661"/>
                  <a:pt x="12953" y="1056766"/>
                  <a:pt x="12953" y="996441"/>
                </a:cubicBezTo>
                <a:lnTo>
                  <a:pt x="12953" y="12217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0673" y="3086861"/>
            <a:ext cx="2703576" cy="1092708"/>
          </a:xfrm>
          <a:custGeom>
            <a:avLst/>
            <a:gdLst>
              <a:gd name="connsiteX0" fmla="*/ 0 w 2703576"/>
              <a:gd name="connsiteY0" fmla="*/ 109220 h 1092708"/>
              <a:gd name="connsiteX1" fmla="*/ 109220 w 2703576"/>
              <a:gd name="connsiteY1" fmla="*/ 0 h 1092708"/>
              <a:gd name="connsiteX2" fmla="*/ 2594356 w 2703576"/>
              <a:gd name="connsiteY2" fmla="*/ 0 h 1092708"/>
              <a:gd name="connsiteX3" fmla="*/ 2703576 w 2703576"/>
              <a:gd name="connsiteY3" fmla="*/ 109220 h 1092708"/>
              <a:gd name="connsiteX4" fmla="*/ 2703576 w 2703576"/>
              <a:gd name="connsiteY4" fmla="*/ 983488 h 1092708"/>
              <a:gd name="connsiteX5" fmla="*/ 2594356 w 2703576"/>
              <a:gd name="connsiteY5" fmla="*/ 1092708 h 1092708"/>
              <a:gd name="connsiteX6" fmla="*/ 109220 w 2703576"/>
              <a:gd name="connsiteY6" fmla="*/ 1092708 h 1092708"/>
              <a:gd name="connsiteX7" fmla="*/ 0 w 2703576"/>
              <a:gd name="connsiteY7" fmla="*/ 983488 h 1092708"/>
              <a:gd name="connsiteX8" fmla="*/ 0 w 2703576"/>
              <a:gd name="connsiteY8" fmla="*/ 109220 h 1092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3576" h="1092708">
                <a:moveTo>
                  <a:pt x="0" y="109220"/>
                </a:moveTo>
                <a:cubicBezTo>
                  <a:pt x="0" y="48895"/>
                  <a:pt x="48895" y="0"/>
                  <a:pt x="109220" y="0"/>
                </a:cubicBezTo>
                <a:lnTo>
                  <a:pt x="2594356" y="0"/>
                </a:lnTo>
                <a:cubicBezTo>
                  <a:pt x="2654681" y="0"/>
                  <a:pt x="2703576" y="48895"/>
                  <a:pt x="2703576" y="109220"/>
                </a:cubicBezTo>
                <a:lnTo>
                  <a:pt x="2703576" y="983488"/>
                </a:lnTo>
                <a:cubicBezTo>
                  <a:pt x="2703576" y="1043813"/>
                  <a:pt x="2654681" y="1092708"/>
                  <a:pt x="2594356" y="1092708"/>
                </a:cubicBezTo>
                <a:lnTo>
                  <a:pt x="109220" y="1092708"/>
                </a:lnTo>
                <a:cubicBezTo>
                  <a:pt x="48895" y="1092708"/>
                  <a:pt x="0" y="1043813"/>
                  <a:pt x="0" y="983488"/>
                </a:cubicBezTo>
                <a:lnTo>
                  <a:pt x="0" y="109220"/>
                </a:lnTo>
              </a:path>
            </a:pathLst>
          </a:custGeom>
          <a:solidFill>
            <a:srgbClr val="d2533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7720" y="3073907"/>
            <a:ext cx="2729483" cy="1118616"/>
          </a:xfrm>
          <a:custGeom>
            <a:avLst/>
            <a:gdLst>
              <a:gd name="connsiteX0" fmla="*/ 12953 w 2729483"/>
              <a:gd name="connsiteY0" fmla="*/ 122174 h 1118616"/>
              <a:gd name="connsiteX1" fmla="*/ 122173 w 2729483"/>
              <a:gd name="connsiteY1" fmla="*/ 12954 h 1118616"/>
              <a:gd name="connsiteX2" fmla="*/ 2607310 w 2729483"/>
              <a:gd name="connsiteY2" fmla="*/ 12954 h 1118616"/>
              <a:gd name="connsiteX3" fmla="*/ 2716529 w 2729483"/>
              <a:gd name="connsiteY3" fmla="*/ 122174 h 1118616"/>
              <a:gd name="connsiteX4" fmla="*/ 2716529 w 2729483"/>
              <a:gd name="connsiteY4" fmla="*/ 996442 h 1118616"/>
              <a:gd name="connsiteX5" fmla="*/ 2607310 w 2729483"/>
              <a:gd name="connsiteY5" fmla="*/ 1105662 h 1118616"/>
              <a:gd name="connsiteX6" fmla="*/ 122173 w 2729483"/>
              <a:gd name="connsiteY6" fmla="*/ 1105662 h 1118616"/>
              <a:gd name="connsiteX7" fmla="*/ 12953 w 2729483"/>
              <a:gd name="connsiteY7" fmla="*/ 996442 h 1118616"/>
              <a:gd name="connsiteX8" fmla="*/ 12953 w 2729483"/>
              <a:gd name="connsiteY8" fmla="*/ 122174 h 1118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29483" h="1118616">
                <a:moveTo>
                  <a:pt x="12953" y="122174"/>
                </a:moveTo>
                <a:cubicBezTo>
                  <a:pt x="12953" y="61849"/>
                  <a:pt x="61848" y="12954"/>
                  <a:pt x="122173" y="12954"/>
                </a:cubicBezTo>
                <a:lnTo>
                  <a:pt x="2607310" y="12954"/>
                </a:lnTo>
                <a:cubicBezTo>
                  <a:pt x="2667635" y="12954"/>
                  <a:pt x="2716529" y="61849"/>
                  <a:pt x="2716529" y="122174"/>
                </a:cubicBezTo>
                <a:lnTo>
                  <a:pt x="2716529" y="996442"/>
                </a:lnTo>
                <a:cubicBezTo>
                  <a:pt x="2716529" y="1056767"/>
                  <a:pt x="2667635" y="1105662"/>
                  <a:pt x="2607310" y="1105662"/>
                </a:cubicBezTo>
                <a:lnTo>
                  <a:pt x="122173" y="1105662"/>
                </a:lnTo>
                <a:cubicBezTo>
                  <a:pt x="61848" y="1105662"/>
                  <a:pt x="12953" y="1056767"/>
                  <a:pt x="12953" y="996442"/>
                </a:cubicBezTo>
                <a:lnTo>
                  <a:pt x="12953" y="1221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3f2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0902" y="3371850"/>
            <a:ext cx="2703576" cy="1092708"/>
          </a:xfrm>
          <a:custGeom>
            <a:avLst/>
            <a:gdLst>
              <a:gd name="connsiteX0" fmla="*/ 0 w 2703576"/>
              <a:gd name="connsiteY0" fmla="*/ 109220 h 1092708"/>
              <a:gd name="connsiteX1" fmla="*/ 109219 w 2703576"/>
              <a:gd name="connsiteY1" fmla="*/ 0 h 1092708"/>
              <a:gd name="connsiteX2" fmla="*/ 2594355 w 2703576"/>
              <a:gd name="connsiteY2" fmla="*/ 0 h 1092708"/>
              <a:gd name="connsiteX3" fmla="*/ 2703576 w 2703576"/>
              <a:gd name="connsiteY3" fmla="*/ 109220 h 1092708"/>
              <a:gd name="connsiteX4" fmla="*/ 2703576 w 2703576"/>
              <a:gd name="connsiteY4" fmla="*/ 983488 h 1092708"/>
              <a:gd name="connsiteX5" fmla="*/ 2594355 w 2703576"/>
              <a:gd name="connsiteY5" fmla="*/ 1092708 h 1092708"/>
              <a:gd name="connsiteX6" fmla="*/ 109219 w 2703576"/>
              <a:gd name="connsiteY6" fmla="*/ 1092708 h 1092708"/>
              <a:gd name="connsiteX7" fmla="*/ 0 w 2703576"/>
              <a:gd name="connsiteY7" fmla="*/ 983488 h 1092708"/>
              <a:gd name="connsiteX8" fmla="*/ 0 w 2703576"/>
              <a:gd name="connsiteY8" fmla="*/ 109220 h 1092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3576" h="1092708">
                <a:moveTo>
                  <a:pt x="0" y="109220"/>
                </a:moveTo>
                <a:cubicBezTo>
                  <a:pt x="0" y="48895"/>
                  <a:pt x="48894" y="0"/>
                  <a:pt x="109219" y="0"/>
                </a:cubicBezTo>
                <a:lnTo>
                  <a:pt x="2594355" y="0"/>
                </a:lnTo>
                <a:cubicBezTo>
                  <a:pt x="2654680" y="0"/>
                  <a:pt x="2703576" y="48895"/>
                  <a:pt x="2703576" y="109220"/>
                </a:cubicBezTo>
                <a:lnTo>
                  <a:pt x="2703576" y="983488"/>
                </a:lnTo>
                <a:cubicBezTo>
                  <a:pt x="2703576" y="1043813"/>
                  <a:pt x="2654680" y="1092708"/>
                  <a:pt x="2594355" y="1092708"/>
                </a:cubicBezTo>
                <a:lnTo>
                  <a:pt x="109219" y="1092708"/>
                </a:lnTo>
                <a:cubicBezTo>
                  <a:pt x="48894" y="1092708"/>
                  <a:pt x="0" y="1043813"/>
                  <a:pt x="0" y="983488"/>
                </a:cubicBezTo>
                <a:lnTo>
                  <a:pt x="0" y="109220"/>
                </a:lnTo>
              </a:path>
            </a:pathLst>
          </a:custGeom>
          <a:solidFill>
            <a:srgbClr val="f4f3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17948" y="3358896"/>
            <a:ext cx="2729483" cy="1118616"/>
          </a:xfrm>
          <a:custGeom>
            <a:avLst/>
            <a:gdLst>
              <a:gd name="connsiteX0" fmla="*/ 12953 w 2729483"/>
              <a:gd name="connsiteY0" fmla="*/ 122173 h 1118616"/>
              <a:gd name="connsiteX1" fmla="*/ 122173 w 2729483"/>
              <a:gd name="connsiteY1" fmla="*/ 12953 h 1118616"/>
              <a:gd name="connsiteX2" fmla="*/ 2607309 w 2729483"/>
              <a:gd name="connsiteY2" fmla="*/ 12953 h 1118616"/>
              <a:gd name="connsiteX3" fmla="*/ 2716529 w 2729483"/>
              <a:gd name="connsiteY3" fmla="*/ 122173 h 1118616"/>
              <a:gd name="connsiteX4" fmla="*/ 2716529 w 2729483"/>
              <a:gd name="connsiteY4" fmla="*/ 996441 h 1118616"/>
              <a:gd name="connsiteX5" fmla="*/ 2607309 w 2729483"/>
              <a:gd name="connsiteY5" fmla="*/ 1105661 h 1118616"/>
              <a:gd name="connsiteX6" fmla="*/ 122173 w 2729483"/>
              <a:gd name="connsiteY6" fmla="*/ 1105661 h 1118616"/>
              <a:gd name="connsiteX7" fmla="*/ 12953 w 2729483"/>
              <a:gd name="connsiteY7" fmla="*/ 996441 h 1118616"/>
              <a:gd name="connsiteX8" fmla="*/ 12953 w 2729483"/>
              <a:gd name="connsiteY8" fmla="*/ 122173 h 1118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29483" h="1118616">
                <a:moveTo>
                  <a:pt x="12953" y="122173"/>
                </a:moveTo>
                <a:cubicBezTo>
                  <a:pt x="12953" y="61848"/>
                  <a:pt x="61848" y="12953"/>
                  <a:pt x="122173" y="12953"/>
                </a:cubicBezTo>
                <a:lnTo>
                  <a:pt x="2607309" y="12953"/>
                </a:lnTo>
                <a:cubicBezTo>
                  <a:pt x="2667634" y="12953"/>
                  <a:pt x="2716529" y="61848"/>
                  <a:pt x="2716529" y="122173"/>
                </a:cubicBezTo>
                <a:lnTo>
                  <a:pt x="2716529" y="996441"/>
                </a:lnTo>
                <a:cubicBezTo>
                  <a:pt x="2716529" y="1056766"/>
                  <a:pt x="2667634" y="1105661"/>
                  <a:pt x="2607309" y="1105661"/>
                </a:cubicBezTo>
                <a:lnTo>
                  <a:pt x="122173" y="1105661"/>
                </a:lnTo>
                <a:cubicBezTo>
                  <a:pt x="61848" y="1105661"/>
                  <a:pt x="12953" y="1056766"/>
                  <a:pt x="12953" y="996441"/>
                </a:cubicBezTo>
                <a:lnTo>
                  <a:pt x="12953" y="12217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64897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655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Methodologies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365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99100" y="3606800"/>
            <a:ext cx="15621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3500" algn="l"/>
              </a:tabLst>
            </a:pPr>
            <a:r>
              <a:rPr lang="en-US" altLang="zh-CN" sz="2795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Inferential</a:t>
            </a:r>
          </a:p>
          <a:p>
            <a:pPr>
              <a:lnSpc>
                <a:spcPts val="29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670300"/>
            <a:ext cx="3606800" cy="262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676400" algn="l"/>
                <a:tab pos="1854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Descriptive</a:t>
            </a:r>
          </a:p>
          <a:p>
            <a:pPr>
              <a:lnSpc>
                <a:spcPts val="2900"/>
              </a:lnSpc>
              <a:tabLst>
                <a:tab pos="1676400" algn="l"/>
                <a:tab pos="18542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676400" algn="l"/>
                <a:tab pos="18542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</a:p>
          <a:p>
            <a:pPr>
              <a:lnSpc>
                <a:spcPts val="2800"/>
              </a:lnSpc>
              <a:tabLst>
                <a:tab pos="1676400" algn="l"/>
                <a:tab pos="1854200" algn="l"/>
              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look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800"/>
              </a:lnSpc>
              <a:tabLst>
                <a:tab pos="1676400" algn="l"/>
                <a:tab pos="18542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patterns,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summarize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1676400" algn="l"/>
                <a:tab pos="18542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6627" y="3154679"/>
            <a:ext cx="57911" cy="1173480"/>
          </a:xfrm>
          <a:custGeom>
            <a:avLst/>
            <a:gdLst>
              <a:gd name="connsiteX0" fmla="*/ 14477 w 57911"/>
              <a:gd name="connsiteY0" fmla="*/ 14477 h 1173480"/>
              <a:gd name="connsiteX1" fmla="*/ 14477 w 57911"/>
              <a:gd name="connsiteY1" fmla="*/ 1159002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1173480">
                <a:moveTo>
                  <a:pt x="14477" y="14477"/>
                </a:moveTo>
                <a:lnTo>
                  <a:pt x="14477" y="1159002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4672" y="4773167"/>
            <a:ext cx="57911" cy="539495"/>
          </a:xfrm>
          <a:custGeom>
            <a:avLst/>
            <a:gdLst>
              <a:gd name="connsiteX0" fmla="*/ 14477 w 57911"/>
              <a:gd name="connsiteY0" fmla="*/ 14478 h 539495"/>
              <a:gd name="connsiteX1" fmla="*/ 14477 w 57911"/>
              <a:gd name="connsiteY1" fmla="*/ 525017 h 539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539495">
                <a:moveTo>
                  <a:pt x="14477" y="14478"/>
                </a:moveTo>
                <a:lnTo>
                  <a:pt x="14477" y="52501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1415" y="2770632"/>
            <a:ext cx="57911" cy="845819"/>
          </a:xfrm>
          <a:custGeom>
            <a:avLst/>
            <a:gdLst>
              <a:gd name="connsiteX0" fmla="*/ 14478 w 57911"/>
              <a:gd name="connsiteY0" fmla="*/ 14477 h 845819"/>
              <a:gd name="connsiteX1" fmla="*/ 14478 w 57911"/>
              <a:gd name="connsiteY1" fmla="*/ 831341 h 845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845819">
                <a:moveTo>
                  <a:pt x="14478" y="14477"/>
                </a:moveTo>
                <a:lnTo>
                  <a:pt x="14478" y="831341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2563" y="4319015"/>
            <a:ext cx="2592323" cy="467868"/>
          </a:xfrm>
          <a:custGeom>
            <a:avLst/>
            <a:gdLst>
              <a:gd name="connsiteX0" fmla="*/ 0 w 2592323"/>
              <a:gd name="connsiteY0" fmla="*/ 467868 h 467868"/>
              <a:gd name="connsiteX1" fmla="*/ 2592324 w 2592323"/>
              <a:gd name="connsiteY1" fmla="*/ 467868 h 467868"/>
              <a:gd name="connsiteX2" fmla="*/ 2592324 w 2592323"/>
              <a:gd name="connsiteY2" fmla="*/ 0 h 467868"/>
              <a:gd name="connsiteX3" fmla="*/ 0 w 2592323"/>
              <a:gd name="connsiteY3" fmla="*/ 0 h 467868"/>
              <a:gd name="connsiteX4" fmla="*/ 0 w 2592323"/>
              <a:gd name="connsiteY4" fmla="*/ 467868 h 4678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92323" h="467868">
                <a:moveTo>
                  <a:pt x="0" y="467868"/>
                </a:moveTo>
                <a:lnTo>
                  <a:pt x="2592324" y="467868"/>
                </a:lnTo>
                <a:lnTo>
                  <a:pt x="2592324" y="0"/>
                </a:lnTo>
                <a:lnTo>
                  <a:pt x="0" y="0"/>
                </a:lnTo>
                <a:lnTo>
                  <a:pt x="0" y="467868"/>
                </a:lnTo>
              </a:path>
            </a:pathLst>
          </a:custGeom>
          <a:solidFill>
            <a:srgbClr val="fff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6213" y="4312665"/>
            <a:ext cx="2605023" cy="480568"/>
          </a:xfrm>
          <a:custGeom>
            <a:avLst/>
            <a:gdLst>
              <a:gd name="connsiteX0" fmla="*/ 6350 w 2605023"/>
              <a:gd name="connsiteY0" fmla="*/ 474218 h 480568"/>
              <a:gd name="connsiteX1" fmla="*/ 2598674 w 2605023"/>
              <a:gd name="connsiteY1" fmla="*/ 474218 h 480568"/>
              <a:gd name="connsiteX2" fmla="*/ 2598674 w 2605023"/>
              <a:gd name="connsiteY2" fmla="*/ 6350 h 480568"/>
              <a:gd name="connsiteX3" fmla="*/ 6350 w 2605023"/>
              <a:gd name="connsiteY3" fmla="*/ 6350 h 480568"/>
              <a:gd name="connsiteX4" fmla="*/ 6350 w 2605023"/>
              <a:gd name="connsiteY4" fmla="*/ 474218 h 4805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05023" h="480568">
                <a:moveTo>
                  <a:pt x="6350" y="474218"/>
                </a:moveTo>
                <a:lnTo>
                  <a:pt x="2598674" y="474218"/>
                </a:lnTo>
                <a:lnTo>
                  <a:pt x="2598674" y="6350"/>
                </a:lnTo>
                <a:lnTo>
                  <a:pt x="6350" y="6350"/>
                </a:lnTo>
                <a:lnTo>
                  <a:pt x="6350" y="4742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67483" y="3154679"/>
            <a:ext cx="4940808" cy="57911"/>
          </a:xfrm>
          <a:custGeom>
            <a:avLst/>
            <a:gdLst>
              <a:gd name="connsiteX0" fmla="*/ 14477 w 4940808"/>
              <a:gd name="connsiteY0" fmla="*/ 14477 h 57911"/>
              <a:gd name="connsiteX1" fmla="*/ 4926330 w 4940808"/>
              <a:gd name="connsiteY1" fmla="*/ 14477 h 57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40808" h="57911">
                <a:moveTo>
                  <a:pt x="14477" y="14477"/>
                </a:moveTo>
                <a:lnTo>
                  <a:pt x="4926330" y="1447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" y="5291328"/>
            <a:ext cx="1260347" cy="467867"/>
          </a:xfrm>
          <a:custGeom>
            <a:avLst/>
            <a:gdLst>
              <a:gd name="connsiteX0" fmla="*/ 0 w 1260347"/>
              <a:gd name="connsiteY0" fmla="*/ 467867 h 467867"/>
              <a:gd name="connsiteX1" fmla="*/ 1260347 w 1260347"/>
              <a:gd name="connsiteY1" fmla="*/ 467867 h 467867"/>
              <a:gd name="connsiteX2" fmla="*/ 1260347 w 1260347"/>
              <a:gd name="connsiteY2" fmla="*/ 0 h 467867"/>
              <a:gd name="connsiteX3" fmla="*/ 0 w 1260347"/>
              <a:gd name="connsiteY3" fmla="*/ 0 h 467867"/>
              <a:gd name="connsiteX4" fmla="*/ 0 w 1260347"/>
              <a:gd name="connsiteY4" fmla="*/ 467867 h 467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0347" h="467867">
                <a:moveTo>
                  <a:pt x="0" y="467867"/>
                </a:moveTo>
                <a:lnTo>
                  <a:pt x="1260347" y="467867"/>
                </a:lnTo>
                <a:lnTo>
                  <a:pt x="1260347" y="0"/>
                </a:lnTo>
                <a:lnTo>
                  <a:pt x="0" y="0"/>
                </a:lnTo>
                <a:lnTo>
                  <a:pt x="0" y="467867"/>
                </a:lnTo>
              </a:path>
            </a:pathLst>
          </a:custGeom>
          <a:solidFill>
            <a:srgbClr val="fff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514" y="5284978"/>
            <a:ext cx="1273047" cy="480567"/>
          </a:xfrm>
          <a:custGeom>
            <a:avLst/>
            <a:gdLst>
              <a:gd name="connsiteX0" fmla="*/ 6350 w 1273047"/>
              <a:gd name="connsiteY0" fmla="*/ 474217 h 480567"/>
              <a:gd name="connsiteX1" fmla="*/ 1266697 w 1273047"/>
              <a:gd name="connsiteY1" fmla="*/ 474217 h 480567"/>
              <a:gd name="connsiteX2" fmla="*/ 1266697 w 1273047"/>
              <a:gd name="connsiteY2" fmla="*/ 6350 h 480567"/>
              <a:gd name="connsiteX3" fmla="*/ 6350 w 1273047"/>
              <a:gd name="connsiteY3" fmla="*/ 6350 h 480567"/>
              <a:gd name="connsiteX4" fmla="*/ 6350 w 1273047"/>
              <a:gd name="connsiteY4" fmla="*/ 474217 h 480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3047" h="480567">
                <a:moveTo>
                  <a:pt x="6350" y="474217"/>
                </a:moveTo>
                <a:lnTo>
                  <a:pt x="1266697" y="474217"/>
                </a:lnTo>
                <a:lnTo>
                  <a:pt x="1266697" y="6350"/>
                </a:lnTo>
                <a:lnTo>
                  <a:pt x="6350" y="6350"/>
                </a:lnTo>
                <a:lnTo>
                  <a:pt x="6350" y="4742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7696" y="5291328"/>
            <a:ext cx="1260347" cy="467867"/>
          </a:xfrm>
          <a:custGeom>
            <a:avLst/>
            <a:gdLst>
              <a:gd name="connsiteX0" fmla="*/ 0 w 1260347"/>
              <a:gd name="connsiteY0" fmla="*/ 467867 h 467867"/>
              <a:gd name="connsiteX1" fmla="*/ 1260347 w 1260347"/>
              <a:gd name="connsiteY1" fmla="*/ 467867 h 467867"/>
              <a:gd name="connsiteX2" fmla="*/ 1260347 w 1260347"/>
              <a:gd name="connsiteY2" fmla="*/ 0 h 467867"/>
              <a:gd name="connsiteX3" fmla="*/ 0 w 1260347"/>
              <a:gd name="connsiteY3" fmla="*/ 0 h 467867"/>
              <a:gd name="connsiteX4" fmla="*/ 0 w 1260347"/>
              <a:gd name="connsiteY4" fmla="*/ 467867 h 467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0347" h="467867">
                <a:moveTo>
                  <a:pt x="0" y="467867"/>
                </a:moveTo>
                <a:lnTo>
                  <a:pt x="1260347" y="467867"/>
                </a:lnTo>
                <a:lnTo>
                  <a:pt x="1260347" y="0"/>
                </a:lnTo>
                <a:lnTo>
                  <a:pt x="0" y="0"/>
                </a:lnTo>
                <a:lnTo>
                  <a:pt x="0" y="467867"/>
                </a:lnTo>
              </a:path>
            </a:pathLst>
          </a:custGeom>
          <a:solidFill>
            <a:srgbClr val="fff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346" y="5284978"/>
            <a:ext cx="1273047" cy="480567"/>
          </a:xfrm>
          <a:custGeom>
            <a:avLst/>
            <a:gdLst>
              <a:gd name="connsiteX0" fmla="*/ 6350 w 1273047"/>
              <a:gd name="connsiteY0" fmla="*/ 474217 h 480567"/>
              <a:gd name="connsiteX1" fmla="*/ 1266697 w 1273047"/>
              <a:gd name="connsiteY1" fmla="*/ 474217 h 480567"/>
              <a:gd name="connsiteX2" fmla="*/ 1266697 w 1273047"/>
              <a:gd name="connsiteY2" fmla="*/ 6350 h 480567"/>
              <a:gd name="connsiteX3" fmla="*/ 6350 w 1273047"/>
              <a:gd name="connsiteY3" fmla="*/ 6350 h 480567"/>
              <a:gd name="connsiteX4" fmla="*/ 6350 w 1273047"/>
              <a:gd name="connsiteY4" fmla="*/ 474217 h 480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3047" h="480567">
                <a:moveTo>
                  <a:pt x="6350" y="474217"/>
                </a:moveTo>
                <a:lnTo>
                  <a:pt x="1266697" y="474217"/>
                </a:lnTo>
                <a:lnTo>
                  <a:pt x="1266697" y="6350"/>
                </a:lnTo>
                <a:lnTo>
                  <a:pt x="6350" y="6350"/>
                </a:lnTo>
                <a:lnTo>
                  <a:pt x="6350" y="4742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2051" y="5291328"/>
            <a:ext cx="1260348" cy="467867"/>
          </a:xfrm>
          <a:custGeom>
            <a:avLst/>
            <a:gdLst>
              <a:gd name="connsiteX0" fmla="*/ 0 w 1260348"/>
              <a:gd name="connsiteY0" fmla="*/ 467867 h 467867"/>
              <a:gd name="connsiteX1" fmla="*/ 1260348 w 1260348"/>
              <a:gd name="connsiteY1" fmla="*/ 467867 h 467867"/>
              <a:gd name="connsiteX2" fmla="*/ 1260348 w 1260348"/>
              <a:gd name="connsiteY2" fmla="*/ 0 h 467867"/>
              <a:gd name="connsiteX3" fmla="*/ 0 w 1260348"/>
              <a:gd name="connsiteY3" fmla="*/ 0 h 467867"/>
              <a:gd name="connsiteX4" fmla="*/ 0 w 1260348"/>
              <a:gd name="connsiteY4" fmla="*/ 467867 h 467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0348" h="467867">
                <a:moveTo>
                  <a:pt x="0" y="467867"/>
                </a:moveTo>
                <a:lnTo>
                  <a:pt x="1260348" y="467867"/>
                </a:lnTo>
                <a:lnTo>
                  <a:pt x="1260348" y="0"/>
                </a:lnTo>
                <a:lnTo>
                  <a:pt x="0" y="0"/>
                </a:lnTo>
                <a:lnTo>
                  <a:pt x="0" y="467867"/>
                </a:lnTo>
              </a:path>
            </a:pathLst>
          </a:custGeom>
          <a:solidFill>
            <a:srgbClr val="fff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5701" y="5284978"/>
            <a:ext cx="1273048" cy="480567"/>
          </a:xfrm>
          <a:custGeom>
            <a:avLst/>
            <a:gdLst>
              <a:gd name="connsiteX0" fmla="*/ 6350 w 1273048"/>
              <a:gd name="connsiteY0" fmla="*/ 474217 h 480567"/>
              <a:gd name="connsiteX1" fmla="*/ 1266698 w 1273048"/>
              <a:gd name="connsiteY1" fmla="*/ 474217 h 480567"/>
              <a:gd name="connsiteX2" fmla="*/ 1266698 w 1273048"/>
              <a:gd name="connsiteY2" fmla="*/ 6350 h 480567"/>
              <a:gd name="connsiteX3" fmla="*/ 6350 w 1273048"/>
              <a:gd name="connsiteY3" fmla="*/ 6350 h 480567"/>
              <a:gd name="connsiteX4" fmla="*/ 6350 w 1273048"/>
              <a:gd name="connsiteY4" fmla="*/ 474217 h 480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3048" h="480567">
                <a:moveTo>
                  <a:pt x="6350" y="474217"/>
                </a:moveTo>
                <a:lnTo>
                  <a:pt x="1266698" y="474217"/>
                </a:lnTo>
                <a:lnTo>
                  <a:pt x="1266698" y="6350"/>
                </a:lnTo>
                <a:lnTo>
                  <a:pt x="6350" y="6350"/>
                </a:lnTo>
                <a:lnTo>
                  <a:pt x="6350" y="4742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4196" y="3601211"/>
            <a:ext cx="1260347" cy="467867"/>
          </a:xfrm>
          <a:custGeom>
            <a:avLst/>
            <a:gdLst>
              <a:gd name="connsiteX0" fmla="*/ 0 w 1260347"/>
              <a:gd name="connsiteY0" fmla="*/ 467867 h 467867"/>
              <a:gd name="connsiteX1" fmla="*/ 1260347 w 1260347"/>
              <a:gd name="connsiteY1" fmla="*/ 467867 h 467867"/>
              <a:gd name="connsiteX2" fmla="*/ 1260347 w 1260347"/>
              <a:gd name="connsiteY2" fmla="*/ 0 h 467867"/>
              <a:gd name="connsiteX3" fmla="*/ 0 w 1260347"/>
              <a:gd name="connsiteY3" fmla="*/ 0 h 467867"/>
              <a:gd name="connsiteX4" fmla="*/ 0 w 1260347"/>
              <a:gd name="connsiteY4" fmla="*/ 467867 h 467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0347" h="467867">
                <a:moveTo>
                  <a:pt x="0" y="467867"/>
                </a:moveTo>
                <a:lnTo>
                  <a:pt x="1260347" y="467867"/>
                </a:lnTo>
                <a:lnTo>
                  <a:pt x="1260347" y="0"/>
                </a:lnTo>
                <a:lnTo>
                  <a:pt x="0" y="0"/>
                </a:lnTo>
                <a:lnTo>
                  <a:pt x="0" y="467867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47846" y="3594861"/>
            <a:ext cx="1273047" cy="480567"/>
          </a:xfrm>
          <a:custGeom>
            <a:avLst/>
            <a:gdLst>
              <a:gd name="connsiteX0" fmla="*/ 6350 w 1273047"/>
              <a:gd name="connsiteY0" fmla="*/ 474217 h 480567"/>
              <a:gd name="connsiteX1" fmla="*/ 1266697 w 1273047"/>
              <a:gd name="connsiteY1" fmla="*/ 474217 h 480567"/>
              <a:gd name="connsiteX2" fmla="*/ 1266697 w 1273047"/>
              <a:gd name="connsiteY2" fmla="*/ 6350 h 480567"/>
              <a:gd name="connsiteX3" fmla="*/ 6350 w 1273047"/>
              <a:gd name="connsiteY3" fmla="*/ 6350 h 480567"/>
              <a:gd name="connsiteX4" fmla="*/ 6350 w 1273047"/>
              <a:gd name="connsiteY4" fmla="*/ 474217 h 480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3047" h="480567">
                <a:moveTo>
                  <a:pt x="6350" y="474217"/>
                </a:moveTo>
                <a:lnTo>
                  <a:pt x="1266697" y="474217"/>
                </a:lnTo>
                <a:lnTo>
                  <a:pt x="1266697" y="6350"/>
                </a:lnTo>
                <a:lnTo>
                  <a:pt x="6350" y="6350"/>
                </a:lnTo>
                <a:lnTo>
                  <a:pt x="6350" y="4742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2988" y="1961388"/>
            <a:ext cx="2295144" cy="829055"/>
          </a:xfrm>
          <a:custGeom>
            <a:avLst/>
            <a:gdLst>
              <a:gd name="connsiteX0" fmla="*/ 0 w 2295144"/>
              <a:gd name="connsiteY0" fmla="*/ 829055 h 829055"/>
              <a:gd name="connsiteX1" fmla="*/ 2295144 w 2295144"/>
              <a:gd name="connsiteY1" fmla="*/ 829055 h 829055"/>
              <a:gd name="connsiteX2" fmla="*/ 2295144 w 2295144"/>
              <a:gd name="connsiteY2" fmla="*/ 0 h 829055"/>
              <a:gd name="connsiteX3" fmla="*/ 0 w 2295144"/>
              <a:gd name="connsiteY3" fmla="*/ 0 h 829055"/>
              <a:gd name="connsiteX4" fmla="*/ 0 w 2295144"/>
              <a:gd name="connsiteY4" fmla="*/ 829055 h 829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5144" h="829055">
                <a:moveTo>
                  <a:pt x="0" y="829055"/>
                </a:moveTo>
                <a:lnTo>
                  <a:pt x="2295144" y="829055"/>
                </a:lnTo>
                <a:lnTo>
                  <a:pt x="2295144" y="0"/>
                </a:lnTo>
                <a:lnTo>
                  <a:pt x="0" y="0"/>
                </a:lnTo>
                <a:lnTo>
                  <a:pt x="0" y="829055"/>
                </a:lnTo>
              </a:path>
            </a:pathLst>
          </a:custGeom>
          <a:solidFill>
            <a:srgbClr val="f983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6638" y="1955038"/>
            <a:ext cx="2307844" cy="841755"/>
          </a:xfrm>
          <a:custGeom>
            <a:avLst/>
            <a:gdLst>
              <a:gd name="connsiteX0" fmla="*/ 6350 w 2307844"/>
              <a:gd name="connsiteY0" fmla="*/ 835405 h 841755"/>
              <a:gd name="connsiteX1" fmla="*/ 2301494 w 2307844"/>
              <a:gd name="connsiteY1" fmla="*/ 835405 h 841755"/>
              <a:gd name="connsiteX2" fmla="*/ 2301494 w 2307844"/>
              <a:gd name="connsiteY2" fmla="*/ 6350 h 841755"/>
              <a:gd name="connsiteX3" fmla="*/ 6350 w 2307844"/>
              <a:gd name="connsiteY3" fmla="*/ 6350 h 841755"/>
              <a:gd name="connsiteX4" fmla="*/ 6350 w 2307844"/>
              <a:gd name="connsiteY4" fmla="*/ 835405 h 841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7844" h="841755">
                <a:moveTo>
                  <a:pt x="6350" y="835405"/>
                </a:moveTo>
                <a:lnTo>
                  <a:pt x="2301494" y="835405"/>
                </a:lnTo>
                <a:lnTo>
                  <a:pt x="2301494" y="6350"/>
                </a:lnTo>
                <a:lnTo>
                  <a:pt x="6350" y="6350"/>
                </a:lnTo>
                <a:lnTo>
                  <a:pt x="6350" y="8354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97652" y="4319015"/>
            <a:ext cx="2592323" cy="467868"/>
          </a:xfrm>
          <a:custGeom>
            <a:avLst/>
            <a:gdLst>
              <a:gd name="connsiteX0" fmla="*/ 0 w 2592323"/>
              <a:gd name="connsiteY0" fmla="*/ 467868 h 467868"/>
              <a:gd name="connsiteX1" fmla="*/ 2592323 w 2592323"/>
              <a:gd name="connsiteY1" fmla="*/ 467868 h 467868"/>
              <a:gd name="connsiteX2" fmla="*/ 2592323 w 2592323"/>
              <a:gd name="connsiteY2" fmla="*/ 0 h 467868"/>
              <a:gd name="connsiteX3" fmla="*/ 0 w 2592323"/>
              <a:gd name="connsiteY3" fmla="*/ 0 h 467868"/>
              <a:gd name="connsiteX4" fmla="*/ 0 w 2592323"/>
              <a:gd name="connsiteY4" fmla="*/ 467868 h 4678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92323" h="467868">
                <a:moveTo>
                  <a:pt x="0" y="467868"/>
                </a:moveTo>
                <a:lnTo>
                  <a:pt x="2592323" y="467868"/>
                </a:lnTo>
                <a:lnTo>
                  <a:pt x="2592323" y="0"/>
                </a:lnTo>
                <a:lnTo>
                  <a:pt x="0" y="0"/>
                </a:lnTo>
                <a:lnTo>
                  <a:pt x="0" y="467868"/>
                </a:lnTo>
              </a:path>
            </a:pathLst>
          </a:custGeom>
          <a:solidFill>
            <a:srgbClr val="99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91302" y="4312665"/>
            <a:ext cx="2605023" cy="480568"/>
          </a:xfrm>
          <a:custGeom>
            <a:avLst/>
            <a:gdLst>
              <a:gd name="connsiteX0" fmla="*/ 6350 w 2605023"/>
              <a:gd name="connsiteY0" fmla="*/ 474218 h 480568"/>
              <a:gd name="connsiteX1" fmla="*/ 2598673 w 2605023"/>
              <a:gd name="connsiteY1" fmla="*/ 474218 h 480568"/>
              <a:gd name="connsiteX2" fmla="*/ 2598673 w 2605023"/>
              <a:gd name="connsiteY2" fmla="*/ 6350 h 480568"/>
              <a:gd name="connsiteX3" fmla="*/ 6350 w 2605023"/>
              <a:gd name="connsiteY3" fmla="*/ 6350 h 480568"/>
              <a:gd name="connsiteX4" fmla="*/ 6350 w 2605023"/>
              <a:gd name="connsiteY4" fmla="*/ 474218 h 4805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05023" h="480568">
                <a:moveTo>
                  <a:pt x="6350" y="474218"/>
                </a:moveTo>
                <a:lnTo>
                  <a:pt x="2598673" y="474218"/>
                </a:lnTo>
                <a:lnTo>
                  <a:pt x="2598673" y="6350"/>
                </a:lnTo>
                <a:lnTo>
                  <a:pt x="6350" y="6350"/>
                </a:lnTo>
                <a:lnTo>
                  <a:pt x="6350" y="4742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6020" y="5291328"/>
            <a:ext cx="1260348" cy="467867"/>
          </a:xfrm>
          <a:custGeom>
            <a:avLst/>
            <a:gdLst>
              <a:gd name="connsiteX0" fmla="*/ 0 w 1260348"/>
              <a:gd name="connsiteY0" fmla="*/ 467867 h 467867"/>
              <a:gd name="connsiteX1" fmla="*/ 1260348 w 1260348"/>
              <a:gd name="connsiteY1" fmla="*/ 467867 h 467867"/>
              <a:gd name="connsiteX2" fmla="*/ 1260348 w 1260348"/>
              <a:gd name="connsiteY2" fmla="*/ 0 h 467867"/>
              <a:gd name="connsiteX3" fmla="*/ 0 w 1260348"/>
              <a:gd name="connsiteY3" fmla="*/ 0 h 467867"/>
              <a:gd name="connsiteX4" fmla="*/ 0 w 1260348"/>
              <a:gd name="connsiteY4" fmla="*/ 467867 h 467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0348" h="467867">
                <a:moveTo>
                  <a:pt x="0" y="467867"/>
                </a:moveTo>
                <a:lnTo>
                  <a:pt x="1260348" y="467867"/>
                </a:lnTo>
                <a:lnTo>
                  <a:pt x="1260348" y="0"/>
                </a:lnTo>
                <a:lnTo>
                  <a:pt x="0" y="0"/>
                </a:lnTo>
                <a:lnTo>
                  <a:pt x="0" y="467867"/>
                </a:lnTo>
              </a:path>
            </a:pathLst>
          </a:custGeom>
          <a:solidFill>
            <a:srgbClr val="99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49670" y="5284978"/>
            <a:ext cx="1273048" cy="480567"/>
          </a:xfrm>
          <a:custGeom>
            <a:avLst/>
            <a:gdLst>
              <a:gd name="connsiteX0" fmla="*/ 6350 w 1273048"/>
              <a:gd name="connsiteY0" fmla="*/ 474217 h 480567"/>
              <a:gd name="connsiteX1" fmla="*/ 1266698 w 1273048"/>
              <a:gd name="connsiteY1" fmla="*/ 474217 h 480567"/>
              <a:gd name="connsiteX2" fmla="*/ 1266698 w 1273048"/>
              <a:gd name="connsiteY2" fmla="*/ 6350 h 480567"/>
              <a:gd name="connsiteX3" fmla="*/ 6350 w 1273048"/>
              <a:gd name="connsiteY3" fmla="*/ 6350 h 480567"/>
              <a:gd name="connsiteX4" fmla="*/ 6350 w 1273048"/>
              <a:gd name="connsiteY4" fmla="*/ 474217 h 480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3048" h="480567">
                <a:moveTo>
                  <a:pt x="6350" y="474217"/>
                </a:moveTo>
                <a:lnTo>
                  <a:pt x="1266698" y="474217"/>
                </a:lnTo>
                <a:lnTo>
                  <a:pt x="1266698" y="6350"/>
                </a:lnTo>
                <a:lnTo>
                  <a:pt x="6350" y="6350"/>
                </a:lnTo>
                <a:lnTo>
                  <a:pt x="6350" y="4742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6283" y="5291328"/>
            <a:ext cx="1440180" cy="792479"/>
          </a:xfrm>
          <a:custGeom>
            <a:avLst/>
            <a:gdLst>
              <a:gd name="connsiteX0" fmla="*/ 0 w 1440180"/>
              <a:gd name="connsiteY0" fmla="*/ 792479 h 792479"/>
              <a:gd name="connsiteX1" fmla="*/ 1440180 w 1440180"/>
              <a:gd name="connsiteY1" fmla="*/ 792479 h 792479"/>
              <a:gd name="connsiteX2" fmla="*/ 1440180 w 1440180"/>
              <a:gd name="connsiteY2" fmla="*/ 0 h 792479"/>
              <a:gd name="connsiteX3" fmla="*/ 0 w 1440180"/>
              <a:gd name="connsiteY3" fmla="*/ 0 h 792479"/>
              <a:gd name="connsiteX4" fmla="*/ 0 w 1440180"/>
              <a:gd name="connsiteY4" fmla="*/ 792479 h 7924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180" h="792479">
                <a:moveTo>
                  <a:pt x="0" y="792479"/>
                </a:moveTo>
                <a:lnTo>
                  <a:pt x="1440180" y="792479"/>
                </a:lnTo>
                <a:lnTo>
                  <a:pt x="1440180" y="0"/>
                </a:lnTo>
                <a:lnTo>
                  <a:pt x="0" y="0"/>
                </a:lnTo>
                <a:lnTo>
                  <a:pt x="0" y="792479"/>
                </a:lnTo>
              </a:path>
            </a:pathLst>
          </a:custGeom>
          <a:solidFill>
            <a:srgbClr val="99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99933" y="5284978"/>
            <a:ext cx="1452880" cy="805179"/>
          </a:xfrm>
          <a:custGeom>
            <a:avLst/>
            <a:gdLst>
              <a:gd name="connsiteX0" fmla="*/ 6350 w 1452880"/>
              <a:gd name="connsiteY0" fmla="*/ 798829 h 805179"/>
              <a:gd name="connsiteX1" fmla="*/ 1446530 w 1452880"/>
              <a:gd name="connsiteY1" fmla="*/ 798829 h 805179"/>
              <a:gd name="connsiteX2" fmla="*/ 1446530 w 1452880"/>
              <a:gd name="connsiteY2" fmla="*/ 6350 h 805179"/>
              <a:gd name="connsiteX3" fmla="*/ 6350 w 1452880"/>
              <a:gd name="connsiteY3" fmla="*/ 6350 h 805179"/>
              <a:gd name="connsiteX4" fmla="*/ 6350 w 1452880"/>
              <a:gd name="connsiteY4" fmla="*/ 798829 h 805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52880" h="805179">
                <a:moveTo>
                  <a:pt x="6350" y="798829"/>
                </a:moveTo>
                <a:lnTo>
                  <a:pt x="1446530" y="798829"/>
                </a:lnTo>
                <a:lnTo>
                  <a:pt x="1446530" y="6350"/>
                </a:lnTo>
                <a:lnTo>
                  <a:pt x="6350" y="6350"/>
                </a:lnTo>
                <a:lnTo>
                  <a:pt x="6350" y="7988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05755" y="5291328"/>
            <a:ext cx="1260347" cy="467867"/>
          </a:xfrm>
          <a:custGeom>
            <a:avLst/>
            <a:gdLst>
              <a:gd name="connsiteX0" fmla="*/ 0 w 1260347"/>
              <a:gd name="connsiteY0" fmla="*/ 467867 h 467867"/>
              <a:gd name="connsiteX1" fmla="*/ 1260347 w 1260347"/>
              <a:gd name="connsiteY1" fmla="*/ 467867 h 467867"/>
              <a:gd name="connsiteX2" fmla="*/ 1260347 w 1260347"/>
              <a:gd name="connsiteY2" fmla="*/ 0 h 467867"/>
              <a:gd name="connsiteX3" fmla="*/ 0 w 1260347"/>
              <a:gd name="connsiteY3" fmla="*/ 0 h 467867"/>
              <a:gd name="connsiteX4" fmla="*/ 0 w 1260347"/>
              <a:gd name="connsiteY4" fmla="*/ 467867 h 467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0347" h="467867">
                <a:moveTo>
                  <a:pt x="0" y="467867"/>
                </a:moveTo>
                <a:lnTo>
                  <a:pt x="1260347" y="467867"/>
                </a:lnTo>
                <a:lnTo>
                  <a:pt x="1260347" y="0"/>
                </a:lnTo>
                <a:lnTo>
                  <a:pt x="0" y="0"/>
                </a:lnTo>
                <a:lnTo>
                  <a:pt x="0" y="467867"/>
                </a:lnTo>
              </a:path>
            </a:pathLst>
          </a:custGeom>
          <a:solidFill>
            <a:srgbClr val="99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9405" y="5284978"/>
            <a:ext cx="1273047" cy="480567"/>
          </a:xfrm>
          <a:custGeom>
            <a:avLst/>
            <a:gdLst>
              <a:gd name="connsiteX0" fmla="*/ 6350 w 1273047"/>
              <a:gd name="connsiteY0" fmla="*/ 474217 h 480567"/>
              <a:gd name="connsiteX1" fmla="*/ 1266697 w 1273047"/>
              <a:gd name="connsiteY1" fmla="*/ 474217 h 480567"/>
              <a:gd name="connsiteX2" fmla="*/ 1266697 w 1273047"/>
              <a:gd name="connsiteY2" fmla="*/ 6350 h 480567"/>
              <a:gd name="connsiteX3" fmla="*/ 6350 w 1273047"/>
              <a:gd name="connsiteY3" fmla="*/ 6350 h 480567"/>
              <a:gd name="connsiteX4" fmla="*/ 6350 w 1273047"/>
              <a:gd name="connsiteY4" fmla="*/ 474217 h 480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3047" h="480567">
                <a:moveTo>
                  <a:pt x="6350" y="474217"/>
                </a:moveTo>
                <a:lnTo>
                  <a:pt x="1266697" y="474217"/>
                </a:lnTo>
                <a:lnTo>
                  <a:pt x="1266697" y="6350"/>
                </a:lnTo>
                <a:lnTo>
                  <a:pt x="6350" y="6350"/>
                </a:lnTo>
                <a:lnTo>
                  <a:pt x="6350" y="4742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0191" y="3154679"/>
            <a:ext cx="57911" cy="1173480"/>
          </a:xfrm>
          <a:custGeom>
            <a:avLst/>
            <a:gdLst>
              <a:gd name="connsiteX0" fmla="*/ 14478 w 57911"/>
              <a:gd name="connsiteY0" fmla="*/ 14477 h 1173480"/>
              <a:gd name="connsiteX1" fmla="*/ 14478 w 57911"/>
              <a:gd name="connsiteY1" fmla="*/ 1159002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1173480">
                <a:moveTo>
                  <a:pt x="14478" y="14477"/>
                </a:moveTo>
                <a:lnTo>
                  <a:pt x="14478" y="1159002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97964" y="4773167"/>
            <a:ext cx="57911" cy="539495"/>
          </a:xfrm>
          <a:custGeom>
            <a:avLst/>
            <a:gdLst>
              <a:gd name="connsiteX0" fmla="*/ 14477 w 57911"/>
              <a:gd name="connsiteY0" fmla="*/ 14478 h 539495"/>
              <a:gd name="connsiteX1" fmla="*/ 14477 w 57911"/>
              <a:gd name="connsiteY1" fmla="*/ 525017 h 539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539495">
                <a:moveTo>
                  <a:pt x="14477" y="14478"/>
                </a:moveTo>
                <a:lnTo>
                  <a:pt x="14477" y="52501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9732" y="4773167"/>
            <a:ext cx="57911" cy="539495"/>
          </a:xfrm>
          <a:custGeom>
            <a:avLst/>
            <a:gdLst>
              <a:gd name="connsiteX0" fmla="*/ 14477 w 57911"/>
              <a:gd name="connsiteY0" fmla="*/ 14478 h 539495"/>
              <a:gd name="connsiteX1" fmla="*/ 14477 w 57911"/>
              <a:gd name="connsiteY1" fmla="*/ 525017 h 539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539495">
                <a:moveTo>
                  <a:pt x="14477" y="14478"/>
                </a:moveTo>
                <a:lnTo>
                  <a:pt x="14477" y="52501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86043" y="4773167"/>
            <a:ext cx="57911" cy="539495"/>
          </a:xfrm>
          <a:custGeom>
            <a:avLst/>
            <a:gdLst>
              <a:gd name="connsiteX0" fmla="*/ 14478 w 57911"/>
              <a:gd name="connsiteY0" fmla="*/ 14478 h 539495"/>
              <a:gd name="connsiteX1" fmla="*/ 14478 w 57911"/>
              <a:gd name="connsiteY1" fmla="*/ 525017 h 539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539495">
                <a:moveTo>
                  <a:pt x="14478" y="14478"/>
                </a:moveTo>
                <a:lnTo>
                  <a:pt x="14478" y="52501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9335" y="4773167"/>
            <a:ext cx="57911" cy="539495"/>
          </a:xfrm>
          <a:custGeom>
            <a:avLst/>
            <a:gdLst>
              <a:gd name="connsiteX0" fmla="*/ 14478 w 57911"/>
              <a:gd name="connsiteY0" fmla="*/ 14478 h 539495"/>
              <a:gd name="connsiteX1" fmla="*/ 14478 w 57911"/>
              <a:gd name="connsiteY1" fmla="*/ 525017 h 539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539495">
                <a:moveTo>
                  <a:pt x="14478" y="14478"/>
                </a:moveTo>
                <a:lnTo>
                  <a:pt x="14478" y="52501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72628" y="4773167"/>
            <a:ext cx="57911" cy="539495"/>
          </a:xfrm>
          <a:custGeom>
            <a:avLst/>
            <a:gdLst>
              <a:gd name="connsiteX0" fmla="*/ 14478 w 57911"/>
              <a:gd name="connsiteY0" fmla="*/ 14478 h 539495"/>
              <a:gd name="connsiteX1" fmla="*/ 14478 w 57911"/>
              <a:gd name="connsiteY1" fmla="*/ 525017 h 539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539495">
                <a:moveTo>
                  <a:pt x="14478" y="14478"/>
                </a:moveTo>
                <a:lnTo>
                  <a:pt x="14478" y="525017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" y="5422900"/>
            <a:ext cx="685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2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5422900"/>
            <a:ext cx="927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2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71800" y="5422900"/>
            <a:ext cx="711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2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79400"/>
            <a:ext cx="4508500" cy="458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68300" algn="l"/>
                <a:tab pos="3340100" algn="l"/>
                <a:tab pos="34290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368300" algn="l"/>
                <a:tab pos="3340100" algn="l"/>
                <a:tab pos="34290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68300" algn="l"/>
                <a:tab pos="3340100" algn="l"/>
                <a:tab pos="3429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  <a:p>
            <a:pPr>
              <a:lnSpc>
                <a:spcPts val="2800"/>
              </a:lnSpc>
              <a:tabLst>
                <a:tab pos="368300" algn="l"/>
                <a:tab pos="3340100" algn="l"/>
                <a:tab pos="3429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68300" algn="l"/>
                <a:tab pos="3340100" algn="l"/>
                <a:tab pos="3429000" algn="l"/>
              </a:tabLst>
            </a:pPr>
            <a:r>
              <a:rPr lang="en-US" altLang="zh-CN" dirty="0" smtClean="0"/>
              <a:t>			</a:t>
            </a:r>
            <a:r>
              <a:rPr lang="en-US" altLang="zh-CN" sz="2402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Quartile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68300" algn="l"/>
                <a:tab pos="3340100" algn="l"/>
                <a:tab pos="34290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Central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Tendency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24600" y="4457700"/>
            <a:ext cx="1117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2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Variation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5422900"/>
            <a:ext cx="1066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2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72400" y="5422900"/>
            <a:ext cx="1079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2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5791200"/>
            <a:ext cx="1193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Deviation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5422900"/>
            <a:ext cx="774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2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866900" y="3987800"/>
            <a:ext cx="508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09900" y="3898900"/>
            <a:ext cx="1651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25%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𝑞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4295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066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Mean,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Median,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Mode,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Quartile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066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samples: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3987800"/>
            <a:ext cx="508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48895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𝑞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39116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3949700"/>
            <a:ext cx="965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131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3949700"/>
            <a:ext cx="13208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7.31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36600" algn="l"/>
              </a:tabLst>
            </a:pP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08500" y="3924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5359400"/>
            <a:ext cx="9525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mean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median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mode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prctile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4940300"/>
            <a:ext cx="31877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511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𝑞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11300" algn="l"/>
              </a:tabLst>
            </a:pP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500"/>
              </a:lnSpc>
              <a:tabLst>
                <a:tab pos="1511300" algn="l"/>
              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500"/>
              </a:lnSpc>
              <a:tabLst>
                <a:tab pos="1511300" algn="l"/>
              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frequent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500"/>
              </a:lnSpc>
              <a:tabLst>
                <a:tab pos="1511300" algn="l"/>
              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Percentiles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7253" y="3280917"/>
            <a:ext cx="4924552" cy="24892"/>
          </a:xfrm>
          <a:custGeom>
            <a:avLst/>
            <a:gdLst>
              <a:gd name="connsiteX0" fmla="*/ 6350 w 4924552"/>
              <a:gd name="connsiteY0" fmla="*/ 6350 h 24892"/>
              <a:gd name="connsiteX1" fmla="*/ 4918202 w 492455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24552" h="24892">
                <a:moveTo>
                  <a:pt x="6350" y="6350"/>
                </a:moveTo>
                <a:lnTo>
                  <a:pt x="4918202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742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679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83892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7542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68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05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28300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28237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02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39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0291" y="28300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3941" y="28237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0291" y="26014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3941" y="25951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412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49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2359151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2352801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26014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25951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604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41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14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51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67001" y="3927094"/>
            <a:ext cx="4352290" cy="21844"/>
          </a:xfrm>
          <a:custGeom>
            <a:avLst/>
            <a:gdLst>
              <a:gd name="connsiteX0" fmla="*/ 6350 w 4352290"/>
              <a:gd name="connsiteY0" fmla="*/ 6350 h 21844"/>
              <a:gd name="connsiteX1" fmla="*/ 4345939 w 435229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52290" h="21844">
                <a:moveTo>
                  <a:pt x="6350" y="6350"/>
                </a:moveTo>
                <a:lnTo>
                  <a:pt x="4345939" y="6350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6600" y="3998976"/>
            <a:ext cx="1438655" cy="365759"/>
          </a:xfrm>
          <a:custGeom>
            <a:avLst/>
            <a:gdLst>
              <a:gd name="connsiteX0" fmla="*/ 0 w 1438655"/>
              <a:gd name="connsiteY0" fmla="*/ 365759 h 365759"/>
              <a:gd name="connsiteX1" fmla="*/ 1438655 w 1438655"/>
              <a:gd name="connsiteY1" fmla="*/ 365759 h 365759"/>
              <a:gd name="connsiteX2" fmla="*/ 1438655 w 1438655"/>
              <a:gd name="connsiteY2" fmla="*/ 0 h 365759"/>
              <a:gd name="connsiteX3" fmla="*/ 0 w 1438655"/>
              <a:gd name="connsiteY3" fmla="*/ 0 h 365759"/>
              <a:gd name="connsiteX4" fmla="*/ 0 w 1438655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8655" h="365759">
                <a:moveTo>
                  <a:pt x="0" y="365759"/>
                </a:moveTo>
                <a:lnTo>
                  <a:pt x="1438655" y="365759"/>
                </a:lnTo>
                <a:lnTo>
                  <a:pt x="1438655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4c7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8800" y="3835908"/>
            <a:ext cx="1048511" cy="365759"/>
          </a:xfrm>
          <a:custGeom>
            <a:avLst/>
            <a:gdLst>
              <a:gd name="connsiteX0" fmla="*/ 0 w 1048511"/>
              <a:gd name="connsiteY0" fmla="*/ 365759 h 365759"/>
              <a:gd name="connsiteX1" fmla="*/ 1048511 w 1048511"/>
              <a:gd name="connsiteY1" fmla="*/ 365759 h 365759"/>
              <a:gd name="connsiteX2" fmla="*/ 1048511 w 1048511"/>
              <a:gd name="connsiteY2" fmla="*/ 0 h 365759"/>
              <a:gd name="connsiteX3" fmla="*/ 0 w 1048511"/>
              <a:gd name="connsiteY3" fmla="*/ 0 h 365759"/>
              <a:gd name="connsiteX4" fmla="*/ 0 w 1048511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8511" h="365759">
                <a:moveTo>
                  <a:pt x="0" y="365759"/>
                </a:moveTo>
                <a:lnTo>
                  <a:pt x="1048511" y="365759"/>
                </a:lnTo>
                <a:lnTo>
                  <a:pt x="1048511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9e0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3255" y="3817620"/>
            <a:ext cx="1048511" cy="367284"/>
          </a:xfrm>
          <a:custGeom>
            <a:avLst/>
            <a:gdLst>
              <a:gd name="connsiteX0" fmla="*/ 0 w 1048511"/>
              <a:gd name="connsiteY0" fmla="*/ 367283 h 367284"/>
              <a:gd name="connsiteX1" fmla="*/ 1048511 w 1048511"/>
              <a:gd name="connsiteY1" fmla="*/ 367283 h 367284"/>
              <a:gd name="connsiteX2" fmla="*/ 1048511 w 1048511"/>
              <a:gd name="connsiteY2" fmla="*/ 0 h 367284"/>
              <a:gd name="connsiteX3" fmla="*/ 0 w 1048511"/>
              <a:gd name="connsiteY3" fmla="*/ 0 h 367284"/>
              <a:gd name="connsiteX4" fmla="*/ 0 w 1048511"/>
              <a:gd name="connsiteY4" fmla="*/ 367283 h 367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8511" h="367284">
                <a:moveTo>
                  <a:pt x="0" y="367283"/>
                </a:moveTo>
                <a:lnTo>
                  <a:pt x="1048511" y="367283"/>
                </a:lnTo>
                <a:lnTo>
                  <a:pt x="1048511" y="0"/>
                </a:lnTo>
                <a:lnTo>
                  <a:pt x="0" y="0"/>
                </a:lnTo>
                <a:lnTo>
                  <a:pt x="0" y="367283"/>
                </a:lnTo>
              </a:path>
            </a:pathLst>
          </a:custGeom>
          <a:solidFill>
            <a:srgbClr val="f9e0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55722" y="3998721"/>
            <a:ext cx="1099947" cy="21844"/>
          </a:xfrm>
          <a:custGeom>
            <a:avLst/>
            <a:gdLst>
              <a:gd name="connsiteX0" fmla="*/ 6350 w 1099947"/>
              <a:gd name="connsiteY0" fmla="*/ 6350 h 21844"/>
              <a:gd name="connsiteX1" fmla="*/ 1093597 w 109994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947" h="21844">
                <a:moveTo>
                  <a:pt x="6350" y="6350"/>
                </a:moveTo>
                <a:lnTo>
                  <a:pt x="1093597" y="6350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8735" y="4287011"/>
            <a:ext cx="2781300" cy="365759"/>
          </a:xfrm>
          <a:custGeom>
            <a:avLst/>
            <a:gdLst>
              <a:gd name="connsiteX0" fmla="*/ 0 w 2781300"/>
              <a:gd name="connsiteY0" fmla="*/ 365759 h 365759"/>
              <a:gd name="connsiteX1" fmla="*/ 2781300 w 2781300"/>
              <a:gd name="connsiteY1" fmla="*/ 365759 h 365759"/>
              <a:gd name="connsiteX2" fmla="*/ 2781300 w 2781300"/>
              <a:gd name="connsiteY2" fmla="*/ 0 h 365759"/>
              <a:gd name="connsiteX3" fmla="*/ 0 w 2781300"/>
              <a:gd name="connsiteY3" fmla="*/ 0 h 365759"/>
              <a:gd name="connsiteX4" fmla="*/ 0 w 27813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1300" h="365759">
                <a:moveTo>
                  <a:pt x="0" y="365759"/>
                </a:moveTo>
                <a:lnTo>
                  <a:pt x="2781300" y="365759"/>
                </a:lnTo>
                <a:lnTo>
                  <a:pt x="27813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4c7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9639" y="5669241"/>
            <a:ext cx="2404491" cy="320040"/>
          </a:xfrm>
          <a:custGeom>
            <a:avLst/>
            <a:gdLst>
              <a:gd name="connsiteX0" fmla="*/ 0 w 2404491"/>
              <a:gd name="connsiteY0" fmla="*/ 320039 h 320040"/>
              <a:gd name="connsiteX1" fmla="*/ 2404491 w 2404491"/>
              <a:gd name="connsiteY1" fmla="*/ 320039 h 320040"/>
              <a:gd name="connsiteX2" fmla="*/ 2404491 w 2404491"/>
              <a:gd name="connsiteY2" fmla="*/ 0 h 320040"/>
              <a:gd name="connsiteX3" fmla="*/ 0 w 2404491"/>
              <a:gd name="connsiteY3" fmla="*/ 0 h 320040"/>
              <a:gd name="connsiteX4" fmla="*/ 0 w 2404491"/>
              <a:gd name="connsiteY4" fmla="*/ 320039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4491" h="320040">
                <a:moveTo>
                  <a:pt x="0" y="320039"/>
                </a:moveTo>
                <a:lnTo>
                  <a:pt x="2404491" y="320039"/>
                </a:lnTo>
                <a:lnTo>
                  <a:pt x="2404491" y="0"/>
                </a:lnTo>
                <a:lnTo>
                  <a:pt x="0" y="0"/>
                </a:lnTo>
                <a:lnTo>
                  <a:pt x="0" y="3200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4130" y="5669241"/>
            <a:ext cx="4880228" cy="320040"/>
          </a:xfrm>
          <a:custGeom>
            <a:avLst/>
            <a:gdLst>
              <a:gd name="connsiteX0" fmla="*/ 0 w 4880228"/>
              <a:gd name="connsiteY0" fmla="*/ 320039 h 320040"/>
              <a:gd name="connsiteX1" fmla="*/ 4880228 w 4880228"/>
              <a:gd name="connsiteY1" fmla="*/ 320039 h 320040"/>
              <a:gd name="connsiteX2" fmla="*/ 4880228 w 4880228"/>
              <a:gd name="connsiteY2" fmla="*/ 0 h 320040"/>
              <a:gd name="connsiteX3" fmla="*/ 0 w 4880228"/>
              <a:gd name="connsiteY3" fmla="*/ 0 h 320040"/>
              <a:gd name="connsiteX4" fmla="*/ 0 w 4880228"/>
              <a:gd name="connsiteY4" fmla="*/ 320039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0228" h="320040">
                <a:moveTo>
                  <a:pt x="0" y="320039"/>
                </a:moveTo>
                <a:lnTo>
                  <a:pt x="4880228" y="320039"/>
                </a:lnTo>
                <a:lnTo>
                  <a:pt x="4880228" y="0"/>
                </a:lnTo>
                <a:lnTo>
                  <a:pt x="0" y="0"/>
                </a:lnTo>
                <a:lnTo>
                  <a:pt x="0" y="3200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3289" y="5662891"/>
            <a:ext cx="7297419" cy="25400"/>
          </a:xfrm>
          <a:custGeom>
            <a:avLst/>
            <a:gdLst>
              <a:gd name="connsiteX0" fmla="*/ 6350 w 7297419"/>
              <a:gd name="connsiteY0" fmla="*/ 6350 h 25400"/>
              <a:gd name="connsiteX1" fmla="*/ 7291069 w 729741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97419" h="25400">
                <a:moveTo>
                  <a:pt x="6350" y="6350"/>
                </a:moveTo>
                <a:lnTo>
                  <a:pt x="729106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3289" y="6302971"/>
            <a:ext cx="7297419" cy="25400"/>
          </a:xfrm>
          <a:custGeom>
            <a:avLst/>
            <a:gdLst>
              <a:gd name="connsiteX0" fmla="*/ 6350 w 7297419"/>
              <a:gd name="connsiteY0" fmla="*/ 6350 h 25400"/>
              <a:gd name="connsiteX1" fmla="*/ 7291069 w 729741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97419" h="25400">
                <a:moveTo>
                  <a:pt x="6350" y="6350"/>
                </a:moveTo>
                <a:lnTo>
                  <a:pt x="729106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800" y="3556000"/>
            <a:ext cx="2032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276600"/>
            <a:ext cx="1905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3276600"/>
            <a:ext cx="2032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18200" y="3556000"/>
            <a:ext cx="1905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65913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066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Interquartile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066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samples: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3924300"/>
            <a:ext cx="571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𝑞</a:t>
            </a:r>
            <a:r>
              <a:rPr lang="en-US" altLang="zh-CN" sz="1319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3911600"/>
            <a:ext cx="1257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𝑞</a:t>
            </a:r>
            <a:r>
              <a:rPr lang="en-US" altLang="zh-CN" sz="1319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1100"/>
              </a:lnSpc>
              <a:tabLst>
                <a:tab pos="673100" algn="l"/>
              </a:tabLst>
            </a:pP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4394200"/>
            <a:ext cx="2298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Interquartile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5702300"/>
            <a:ext cx="406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max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5753100"/>
            <a:ext cx="2679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Largest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Smallest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25851" y="4346447"/>
            <a:ext cx="969263" cy="19811"/>
          </a:xfrm>
          <a:custGeom>
            <a:avLst/>
            <a:gdLst>
              <a:gd name="connsiteX0" fmla="*/ 0 w 969263"/>
              <a:gd name="connsiteY0" fmla="*/ 9905 h 19811"/>
              <a:gd name="connsiteX1" fmla="*/ 969263 w 969263"/>
              <a:gd name="connsiteY1" fmla="*/ 9905 h 19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69263" h="19811">
                <a:moveTo>
                  <a:pt x="0" y="9905"/>
                </a:moveTo>
                <a:lnTo>
                  <a:pt x="969263" y="9905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93515" y="4886833"/>
            <a:ext cx="1192657" cy="679830"/>
          </a:xfrm>
          <a:custGeom>
            <a:avLst/>
            <a:gdLst>
              <a:gd name="connsiteX0" fmla="*/ 188213 w 1192657"/>
              <a:gd name="connsiteY0" fmla="*/ 0 h 679830"/>
              <a:gd name="connsiteX1" fmla="*/ 234695 w 1192657"/>
              <a:gd name="connsiteY1" fmla="*/ 0 h 679830"/>
              <a:gd name="connsiteX2" fmla="*/ 234695 w 1192657"/>
              <a:gd name="connsiteY2" fmla="*/ 634 h 679830"/>
              <a:gd name="connsiteX3" fmla="*/ 1192656 w 1192657"/>
              <a:gd name="connsiteY3" fmla="*/ 634 h 679830"/>
              <a:gd name="connsiteX4" fmla="*/ 1192656 w 1192657"/>
              <a:gd name="connsiteY4" fmla="*/ 20446 h 679830"/>
              <a:gd name="connsiteX5" fmla="*/ 223392 w 1192657"/>
              <a:gd name="connsiteY5" fmla="*/ 20446 h 679830"/>
              <a:gd name="connsiteX6" fmla="*/ 223392 w 1192657"/>
              <a:gd name="connsiteY6" fmla="*/ 19811 h 679830"/>
              <a:gd name="connsiteX7" fmla="*/ 204977 w 1192657"/>
              <a:gd name="connsiteY7" fmla="*/ 19811 h 679830"/>
              <a:gd name="connsiteX8" fmla="*/ 138683 w 1192657"/>
              <a:gd name="connsiteY8" fmla="*/ 679830 h 679830"/>
              <a:gd name="connsiteX9" fmla="*/ 124840 w 1192657"/>
              <a:gd name="connsiteY9" fmla="*/ 679830 h 679830"/>
              <a:gd name="connsiteX10" fmla="*/ 33019 w 1192657"/>
              <a:gd name="connsiteY10" fmla="*/ 511047 h 679830"/>
              <a:gd name="connsiteX11" fmla="*/ 5841 w 1192657"/>
              <a:gd name="connsiteY11" fmla="*/ 525398 h 679830"/>
              <a:gd name="connsiteX12" fmla="*/ 0 w 1192657"/>
              <a:gd name="connsiteY12" fmla="*/ 514730 h 679830"/>
              <a:gd name="connsiteX13" fmla="*/ 51688 w 1192657"/>
              <a:gd name="connsiteY13" fmla="*/ 487552 h 679830"/>
              <a:gd name="connsiteX14" fmla="*/ 126364 w 1192657"/>
              <a:gd name="connsiteY14" fmla="*/ 625855 h 679830"/>
              <a:gd name="connsiteX15" fmla="*/ 188213 w 1192657"/>
              <a:gd name="connsiteY15" fmla="*/ 0 h 6798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192657" h="679830">
                <a:moveTo>
                  <a:pt x="188213" y="0"/>
                </a:moveTo>
                <a:lnTo>
                  <a:pt x="234695" y="0"/>
                </a:lnTo>
                <a:lnTo>
                  <a:pt x="234695" y="634"/>
                </a:lnTo>
                <a:lnTo>
                  <a:pt x="1192656" y="634"/>
                </a:lnTo>
                <a:lnTo>
                  <a:pt x="1192656" y="20446"/>
                </a:lnTo>
                <a:lnTo>
                  <a:pt x="223392" y="20446"/>
                </a:lnTo>
                <a:lnTo>
                  <a:pt x="223392" y="19811"/>
                </a:lnTo>
                <a:lnTo>
                  <a:pt x="204977" y="19811"/>
                </a:lnTo>
                <a:lnTo>
                  <a:pt x="138683" y="679830"/>
                </a:lnTo>
                <a:lnTo>
                  <a:pt x="124840" y="679830"/>
                </a:lnTo>
                <a:lnTo>
                  <a:pt x="33019" y="511047"/>
                </a:lnTo>
                <a:lnTo>
                  <a:pt x="5841" y="525398"/>
                </a:lnTo>
                <a:lnTo>
                  <a:pt x="0" y="514730"/>
                </a:lnTo>
                <a:lnTo>
                  <a:pt x="51688" y="487552"/>
                </a:lnTo>
                <a:lnTo>
                  <a:pt x="126364" y="625855"/>
                </a:lnTo>
                <a:lnTo>
                  <a:pt x="188213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16908" y="5251703"/>
            <a:ext cx="969264" cy="19811"/>
          </a:xfrm>
          <a:custGeom>
            <a:avLst/>
            <a:gdLst>
              <a:gd name="connsiteX0" fmla="*/ 0 w 969264"/>
              <a:gd name="connsiteY0" fmla="*/ 9905 h 19811"/>
              <a:gd name="connsiteX1" fmla="*/ 969264 w 969264"/>
              <a:gd name="connsiteY1" fmla="*/ 9905 h 19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69264" h="19811">
                <a:moveTo>
                  <a:pt x="0" y="9905"/>
                </a:moveTo>
                <a:lnTo>
                  <a:pt x="969264" y="9905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7253" y="3280917"/>
            <a:ext cx="4924552" cy="24892"/>
          </a:xfrm>
          <a:custGeom>
            <a:avLst/>
            <a:gdLst>
              <a:gd name="connsiteX0" fmla="*/ 6350 w 4924552"/>
              <a:gd name="connsiteY0" fmla="*/ 6350 h 24892"/>
              <a:gd name="connsiteX1" fmla="*/ 4918202 w 492455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24552" h="24892">
                <a:moveTo>
                  <a:pt x="6350" y="6350"/>
                </a:moveTo>
                <a:lnTo>
                  <a:pt x="4918202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742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679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83892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7542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68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05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28300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28237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02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39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0291" y="28300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3941" y="28237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0291" y="26014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3941" y="25951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412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49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2359151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2352801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292" y="26014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8" y="0"/>
                  <a:pt x="228600" y="51180"/>
                  <a:pt x="228600" y="114300"/>
                </a:cubicBezTo>
                <a:cubicBezTo>
                  <a:pt x="228600" y="177419"/>
                  <a:pt x="177418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0942" y="25951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8" y="6350"/>
                  <a:pt x="234950" y="57530"/>
                  <a:pt x="234950" y="120650"/>
                </a:cubicBezTo>
                <a:cubicBezTo>
                  <a:pt x="234950" y="183769"/>
                  <a:pt x="183768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604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41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1491" y="3058667"/>
            <a:ext cx="228600" cy="228600"/>
          </a:xfrm>
          <a:custGeom>
            <a:avLst/>
            <a:gdLst>
              <a:gd name="connsiteX0" fmla="*/ 0 w 228600"/>
              <a:gd name="connsiteY0" fmla="*/ 114300 h 228600"/>
              <a:gd name="connsiteX1" fmla="*/ 114300 w 228600"/>
              <a:gd name="connsiteY1" fmla="*/ 0 h 228600"/>
              <a:gd name="connsiteX2" fmla="*/ 228600 w 228600"/>
              <a:gd name="connsiteY2" fmla="*/ 114300 h 228600"/>
              <a:gd name="connsiteX3" fmla="*/ 114300 w 228600"/>
              <a:gd name="connsiteY3" fmla="*/ 228600 h 228600"/>
              <a:gd name="connsiteX4" fmla="*/ 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228600">
                <a:moveTo>
                  <a:pt x="0" y="114300"/>
                </a:moveTo>
                <a:cubicBezTo>
                  <a:pt x="0" y="51180"/>
                  <a:pt x="51180" y="0"/>
                  <a:pt x="114300" y="0"/>
                </a:cubicBezTo>
                <a:cubicBezTo>
                  <a:pt x="177419" y="0"/>
                  <a:pt x="228600" y="51180"/>
                  <a:pt x="228600" y="114300"/>
                </a:cubicBezTo>
                <a:cubicBezTo>
                  <a:pt x="228600" y="177419"/>
                  <a:pt x="177419" y="228600"/>
                  <a:pt x="114300" y="228600"/>
                </a:cubicBezTo>
                <a:cubicBezTo>
                  <a:pt x="51180" y="228600"/>
                  <a:pt x="0" y="177419"/>
                  <a:pt x="0" y="114300"/>
                </a:cubicBez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5141" y="3052317"/>
            <a:ext cx="241300" cy="241300"/>
          </a:xfrm>
          <a:custGeom>
            <a:avLst/>
            <a:gdLst>
              <a:gd name="connsiteX0" fmla="*/ 6350 w 241300"/>
              <a:gd name="connsiteY0" fmla="*/ 120650 h 241300"/>
              <a:gd name="connsiteX1" fmla="*/ 120650 w 241300"/>
              <a:gd name="connsiteY1" fmla="*/ 6350 h 241300"/>
              <a:gd name="connsiteX2" fmla="*/ 234950 w 241300"/>
              <a:gd name="connsiteY2" fmla="*/ 120650 h 241300"/>
              <a:gd name="connsiteX3" fmla="*/ 120650 w 241300"/>
              <a:gd name="connsiteY3" fmla="*/ 234950 h 241300"/>
              <a:gd name="connsiteX4" fmla="*/ 6350 w 241300"/>
              <a:gd name="connsiteY4" fmla="*/ 1206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241300">
                <a:moveTo>
                  <a:pt x="6350" y="120650"/>
                </a:moveTo>
                <a:cubicBezTo>
                  <a:pt x="6350" y="57530"/>
                  <a:pt x="57530" y="6350"/>
                  <a:pt x="120650" y="6350"/>
                </a:cubicBezTo>
                <a:cubicBezTo>
                  <a:pt x="183769" y="6350"/>
                  <a:pt x="234950" y="57530"/>
                  <a:pt x="234950" y="120650"/>
                </a:cubicBezTo>
                <a:cubicBezTo>
                  <a:pt x="234950" y="183769"/>
                  <a:pt x="183769" y="234950"/>
                  <a:pt x="120650" y="234950"/>
                </a:cubicBezTo>
                <a:cubicBezTo>
                  <a:pt x="57530" y="234950"/>
                  <a:pt x="6350" y="183769"/>
                  <a:pt x="6350" y="1206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9639" y="5957277"/>
            <a:ext cx="2404491" cy="320040"/>
          </a:xfrm>
          <a:custGeom>
            <a:avLst/>
            <a:gdLst>
              <a:gd name="connsiteX0" fmla="*/ 0 w 2404491"/>
              <a:gd name="connsiteY0" fmla="*/ 320040 h 320040"/>
              <a:gd name="connsiteX1" fmla="*/ 2404491 w 2404491"/>
              <a:gd name="connsiteY1" fmla="*/ 320040 h 320040"/>
              <a:gd name="connsiteX2" fmla="*/ 2404491 w 2404491"/>
              <a:gd name="connsiteY2" fmla="*/ 0 h 320040"/>
              <a:gd name="connsiteX3" fmla="*/ 0 w 2404491"/>
              <a:gd name="connsiteY3" fmla="*/ 0 h 320040"/>
              <a:gd name="connsiteX4" fmla="*/ 0 w 2404491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4491" h="320040">
                <a:moveTo>
                  <a:pt x="0" y="320040"/>
                </a:moveTo>
                <a:lnTo>
                  <a:pt x="2404491" y="320040"/>
                </a:lnTo>
                <a:lnTo>
                  <a:pt x="2404491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4130" y="5957277"/>
            <a:ext cx="4880228" cy="320040"/>
          </a:xfrm>
          <a:custGeom>
            <a:avLst/>
            <a:gdLst>
              <a:gd name="connsiteX0" fmla="*/ 0 w 4880228"/>
              <a:gd name="connsiteY0" fmla="*/ 320040 h 320040"/>
              <a:gd name="connsiteX1" fmla="*/ 4880228 w 4880228"/>
              <a:gd name="connsiteY1" fmla="*/ 320040 h 320040"/>
              <a:gd name="connsiteX2" fmla="*/ 4880228 w 4880228"/>
              <a:gd name="connsiteY2" fmla="*/ 0 h 320040"/>
              <a:gd name="connsiteX3" fmla="*/ 0 w 4880228"/>
              <a:gd name="connsiteY3" fmla="*/ 0 h 320040"/>
              <a:gd name="connsiteX4" fmla="*/ 0 w 4880228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0228" h="320040">
                <a:moveTo>
                  <a:pt x="0" y="320040"/>
                </a:moveTo>
                <a:lnTo>
                  <a:pt x="4880228" y="320040"/>
                </a:lnTo>
                <a:lnTo>
                  <a:pt x="4880228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3289" y="5950927"/>
            <a:ext cx="7297419" cy="25400"/>
          </a:xfrm>
          <a:custGeom>
            <a:avLst/>
            <a:gdLst>
              <a:gd name="connsiteX0" fmla="*/ 6350 w 7297419"/>
              <a:gd name="connsiteY0" fmla="*/ 6350 h 25400"/>
              <a:gd name="connsiteX1" fmla="*/ 7291069 w 729741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97419" h="25400">
                <a:moveTo>
                  <a:pt x="6350" y="6350"/>
                </a:moveTo>
                <a:lnTo>
                  <a:pt x="729106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3289" y="6591007"/>
            <a:ext cx="7297419" cy="25400"/>
          </a:xfrm>
          <a:custGeom>
            <a:avLst/>
            <a:gdLst>
              <a:gd name="connsiteX0" fmla="*/ 6350 w 7297419"/>
              <a:gd name="connsiteY0" fmla="*/ 6350 h 25400"/>
              <a:gd name="connsiteX1" fmla="*/ 7291069 w 729741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97419" h="25400">
                <a:moveTo>
                  <a:pt x="6350" y="6350"/>
                </a:moveTo>
                <a:lnTo>
                  <a:pt x="729106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203700"/>
            <a:ext cx="1993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Variance: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4051300"/>
            <a:ext cx="800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01600" algn="l"/>
              </a:tabLst>
            </a:pP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(𝑥</a:t>
            </a:r>
            <a:r>
              <a:rPr lang="en-US" altLang="zh-CN" sz="14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𝑥)</a:t>
            </a:r>
            <a:r>
              <a:rPr lang="en-US" altLang="zh-CN" sz="14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23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70300" y="4203700"/>
            <a:ext cx="1384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14.3974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118100"/>
            <a:ext cx="3352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deviation: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4978400"/>
            <a:ext cx="8001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01600" algn="l"/>
              </a:tabLst>
            </a:pP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(𝑥</a:t>
            </a:r>
            <a:r>
              <a:rPr lang="en-US" altLang="zh-CN" sz="14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𝑖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𝑥)</a:t>
            </a:r>
            <a:r>
              <a:rPr lang="en-US" altLang="zh-CN" sz="14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23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5118100"/>
            <a:ext cx="1206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3.7944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0358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066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Deviation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066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samples: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47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5994400"/>
            <a:ext cx="406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std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6032500"/>
            <a:ext cx="189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deviation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