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2349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fitting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952500"/>
            <a:ext cx="71628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7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7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7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polynomials?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7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polynomials?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-0.5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3.5];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=[-15.6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-8.5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10.0];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65786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6299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3942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1016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016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016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1016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01600" algn="l"/>
                <a:tab pos="152400" algn="l"/>
              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6083300"/>
            <a:ext cx="81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62992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81400" y="65786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6299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43942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  <a:tab pos="889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889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52400" algn="l"/>
              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6083300"/>
            <a:ext cx="81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62992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65786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755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867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106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6299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43942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6083300"/>
            <a:ext cx="81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62992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03300"/>
            <a:ext cx="79248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387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387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3300"/>
              </a:lnSpc>
              <a:tabLst>
                <a:tab pos="177800" algn="l"/>
                <a:tab pos="2387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explanatory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variables:</a:t>
            </a:r>
          </a:p>
          <a:p>
            <a:pPr>
              <a:lnSpc>
                <a:spcPts val="4400"/>
              </a:lnSpc>
              <a:tabLst>
                <a:tab pos="177800" algn="l"/>
                <a:tab pos="23876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2387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regression: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regress()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387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</a:p>
          <a:p>
            <a:pPr>
              <a:lnSpc>
                <a:spcPts val="3200"/>
              </a:lnSpc>
              <a:tabLst>
                <a:tab pos="177800" algn="l"/>
                <a:tab pos="2387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b050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39" dirty="0" smtClean="0">
                <a:solidFill>
                  <a:srgbClr val="00b05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473700" y="4102100"/>
            <a:ext cx="203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5257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863600"/>
            <a:ext cx="82042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Regression: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regress()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coefficient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determination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Cambria" pitchFamily="18" charset="0"/>
                <a:cs typeface="Cambria" pitchFamily="18" charset="0"/>
              </a:rPr>
              <a:t>𝑅</a:t>
            </a:r>
            <a:r>
              <a:rPr lang="en-US" altLang="zh-CN" sz="2039" dirty="0" smtClean="0">
                <a:solidFill>
                  <a:srgbClr val="00b05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carsmall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MPG;</a:t>
            </a:r>
          </a:p>
          <a:p>
            <a:pPr>
              <a:lnSpc>
                <a:spcPts val="21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Horsepower;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3213100"/>
            <a:ext cx="49149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[ones(length(x1),1)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x2];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regress(y,X);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x1fit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min(x1):100:max(x1);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x2fit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min(x2):10:max(x2);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[X1FIT,X2FIT]=meshgrid(x1fit,x2fit);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YFIT=b(1)+b(2)*X1FIT+b(3)*X2FIT;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4838700"/>
            <a:ext cx="49149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scatter3(x1,x2,y,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'filled'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mesh(X1FIT,X2FIT,YFIT);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'Weight'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'Horsepower'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5156200"/>
            <a:ext cx="203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5346700"/>
            <a:ext cx="2032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64400" y="5346700"/>
            <a:ext cx="50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5308600"/>
            <a:ext cx="101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47100" y="51816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64600" y="51435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62600" y="4800600"/>
            <a:ext cx="203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016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1016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500"/>
              </a:lnSpc>
              <a:tabLst>
                <a:tab pos="101600" algn="l"/>
                <a:tab pos="152400" algn="l"/>
              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3225800"/>
            <a:ext cx="1016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							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5232400"/>
            <a:ext cx="48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92100" algn="l"/>
              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Horsepower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5232400"/>
            <a:ext cx="533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65100" algn="l"/>
                <a:tab pos="330200" algn="l"/>
              </a:tabLst>
            </a:pP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3000</a:t>
            </a:r>
          </a:p>
          <a:p>
            <a:pPr>
              <a:lnSpc>
                <a:spcPts val="500"/>
              </a:lnSpc>
              <a:tabLst>
                <a:tab pos="1651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651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73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5918200"/>
            <a:ext cx="47752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'MPG'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view(50,10);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[b,bint,r,rint,stats]=regress(y,X);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2159000" y="4495800"/>
            <a:ext cx="30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5994400"/>
            <a:ext cx="292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6096000"/>
            <a:ext cx="292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6184900"/>
            <a:ext cx="292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6273800"/>
            <a:ext cx="292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6273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62230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61595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0" y="60960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60325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59690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5816600"/>
            <a:ext cx="29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800"/>
              </a:lnSpc>
              <a:tabLst>
                <a:tab pos="228600" algn="l"/>
              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0"/>
            <a:ext cx="76708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55600" algn="l"/>
                <a:tab pos="18923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55600" algn="l"/>
                <a:tab pos="1892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formulation:</a:t>
            </a:r>
          </a:p>
          <a:p>
            <a:pPr>
              <a:lnSpc>
                <a:spcPts val="44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556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6464300"/>
            <a:ext cx="685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Horsepower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6578600"/>
            <a:ext cx="419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5164" y="4750308"/>
            <a:ext cx="605027" cy="21335"/>
          </a:xfrm>
          <a:custGeom>
            <a:avLst/>
            <a:gdLst>
              <a:gd name="connsiteX0" fmla="*/ 0 w 605027"/>
              <a:gd name="connsiteY0" fmla="*/ 10667 h 21335"/>
              <a:gd name="connsiteX1" fmla="*/ 605027 w 605027"/>
              <a:gd name="connsiteY1" fmla="*/ 10667 h 21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5027" h="21335">
                <a:moveTo>
                  <a:pt x="0" y="10667"/>
                </a:moveTo>
                <a:lnTo>
                  <a:pt x="605027" y="1066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454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equations?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413000"/>
            <a:ext cx="2286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273300"/>
            <a:ext cx="66548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56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ln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ln𝛼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4660900"/>
            <a:ext cx="22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546600"/>
            <a:ext cx="520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546600"/>
            <a:ext cx="330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4457700"/>
            <a:ext cx="596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56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334000"/>
            <a:ext cx="68707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fitting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nonlinear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equations?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0611" y="1680845"/>
            <a:ext cx="102107" cy="306323"/>
          </a:xfrm>
          <a:custGeom>
            <a:avLst/>
            <a:gdLst>
              <a:gd name="connsiteX0" fmla="*/ 4445 w 102107"/>
              <a:gd name="connsiteY0" fmla="*/ 0 h 306323"/>
              <a:gd name="connsiteX1" fmla="*/ 76834 w 102107"/>
              <a:gd name="connsiteY1" fmla="*/ 53594 h 306323"/>
              <a:gd name="connsiteX2" fmla="*/ 102107 w 102107"/>
              <a:gd name="connsiteY2" fmla="*/ 153161 h 306323"/>
              <a:gd name="connsiteX3" fmla="*/ 76961 w 102107"/>
              <a:gd name="connsiteY3" fmla="*/ 252729 h 306323"/>
              <a:gd name="connsiteX4" fmla="*/ 4445 w 102107"/>
              <a:gd name="connsiteY4" fmla="*/ 306323 h 306323"/>
              <a:gd name="connsiteX5" fmla="*/ 508 w 102107"/>
              <a:gd name="connsiteY5" fmla="*/ 293877 h 306323"/>
              <a:gd name="connsiteX6" fmla="*/ 56007 w 102107"/>
              <a:gd name="connsiteY6" fmla="*/ 244728 h 306323"/>
              <a:gd name="connsiteX7" fmla="*/ 74167 w 102107"/>
              <a:gd name="connsiteY7" fmla="*/ 151637 h 306323"/>
              <a:gd name="connsiteX8" fmla="*/ 56134 w 102107"/>
              <a:gd name="connsiteY8" fmla="*/ 60959 h 306323"/>
              <a:gd name="connsiteX9" fmla="*/ 0 w 102107"/>
              <a:gd name="connsiteY9" fmla="*/ 12445 h 306323"/>
              <a:gd name="connsiteX10" fmla="*/ 4445 w 102107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7" h="306323">
                <a:moveTo>
                  <a:pt x="4445" y="0"/>
                </a:moveTo>
                <a:cubicBezTo>
                  <a:pt x="35814" y="8254"/>
                  <a:pt x="59944" y="26161"/>
                  <a:pt x="76834" y="53594"/>
                </a:cubicBezTo>
                <a:cubicBezTo>
                  <a:pt x="93726" y="81152"/>
                  <a:pt x="102107" y="114300"/>
                  <a:pt x="102107" y="153161"/>
                </a:cubicBezTo>
                <a:cubicBezTo>
                  <a:pt x="102107" y="192150"/>
                  <a:pt x="93726" y="225297"/>
                  <a:pt x="76961" y="252729"/>
                </a:cubicBezTo>
                <a:cubicBezTo>
                  <a:pt x="60071" y="280161"/>
                  <a:pt x="35941" y="297941"/>
                  <a:pt x="4445" y="306323"/>
                </a:cubicBezTo>
                <a:lnTo>
                  <a:pt x="508" y="293877"/>
                </a:lnTo>
                <a:cubicBezTo>
                  <a:pt x="25400" y="285622"/>
                  <a:pt x="43941" y="269239"/>
                  <a:pt x="56007" y="244728"/>
                </a:cubicBezTo>
                <a:cubicBezTo>
                  <a:pt x="68072" y="220344"/>
                  <a:pt x="74167" y="189229"/>
                  <a:pt x="74167" y="151637"/>
                </a:cubicBezTo>
                <a:cubicBezTo>
                  <a:pt x="74167" y="115188"/>
                  <a:pt x="68072" y="84962"/>
                  <a:pt x="56134" y="60959"/>
                </a:cubicBezTo>
                <a:cubicBezTo>
                  <a:pt x="44069" y="36829"/>
                  <a:pt x="25400" y="20700"/>
                  <a:pt x="0" y="12445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67754" y="1680845"/>
            <a:ext cx="101980" cy="306323"/>
          </a:xfrm>
          <a:custGeom>
            <a:avLst/>
            <a:gdLst>
              <a:gd name="connsiteX0" fmla="*/ 97663 w 101980"/>
              <a:gd name="connsiteY0" fmla="*/ 0 h 306323"/>
              <a:gd name="connsiteX1" fmla="*/ 101980 w 101980"/>
              <a:gd name="connsiteY1" fmla="*/ 12445 h 306323"/>
              <a:gd name="connsiteX2" fmla="*/ 46101 w 101980"/>
              <a:gd name="connsiteY2" fmla="*/ 60959 h 306323"/>
              <a:gd name="connsiteX3" fmla="*/ 27940 w 101980"/>
              <a:gd name="connsiteY3" fmla="*/ 151637 h 306323"/>
              <a:gd name="connsiteX4" fmla="*/ 46101 w 101980"/>
              <a:gd name="connsiteY4" fmla="*/ 244728 h 306323"/>
              <a:gd name="connsiteX5" fmla="*/ 101600 w 101980"/>
              <a:gd name="connsiteY5" fmla="*/ 293877 h 306323"/>
              <a:gd name="connsiteX6" fmla="*/ 97663 w 101980"/>
              <a:gd name="connsiteY6" fmla="*/ 306323 h 306323"/>
              <a:gd name="connsiteX7" fmla="*/ 25146 w 101980"/>
              <a:gd name="connsiteY7" fmla="*/ 252729 h 306323"/>
              <a:gd name="connsiteX8" fmla="*/ 0 w 101980"/>
              <a:gd name="connsiteY8" fmla="*/ 153161 h 306323"/>
              <a:gd name="connsiteX9" fmla="*/ 25273 w 101980"/>
              <a:gd name="connsiteY9" fmla="*/ 53594 h 306323"/>
              <a:gd name="connsiteX10" fmla="*/ 97663 w 101980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3">
                <a:moveTo>
                  <a:pt x="97663" y="0"/>
                </a:moveTo>
                <a:lnTo>
                  <a:pt x="101980" y="12445"/>
                </a:lnTo>
                <a:cubicBezTo>
                  <a:pt x="76835" y="20700"/>
                  <a:pt x="58166" y="36829"/>
                  <a:pt x="46101" y="60959"/>
                </a:cubicBezTo>
                <a:cubicBezTo>
                  <a:pt x="34035" y="84962"/>
                  <a:pt x="27940" y="115188"/>
                  <a:pt x="27940" y="151637"/>
                </a:cubicBezTo>
                <a:cubicBezTo>
                  <a:pt x="27940" y="189229"/>
                  <a:pt x="34035" y="220344"/>
                  <a:pt x="46101" y="244728"/>
                </a:cubicBezTo>
                <a:cubicBezTo>
                  <a:pt x="58166" y="269239"/>
                  <a:pt x="76708" y="285622"/>
                  <a:pt x="101600" y="293877"/>
                </a:cubicBezTo>
                <a:lnTo>
                  <a:pt x="97663" y="306323"/>
                </a:lnTo>
                <a:cubicBezTo>
                  <a:pt x="66166" y="297941"/>
                  <a:pt x="41910" y="280161"/>
                  <a:pt x="25146" y="252729"/>
                </a:cubicBezTo>
                <a:cubicBezTo>
                  <a:pt x="8382" y="225297"/>
                  <a:pt x="0" y="192150"/>
                  <a:pt x="0" y="153161"/>
                </a:cubicBezTo>
                <a:cubicBezTo>
                  <a:pt x="0" y="114300"/>
                  <a:pt x="8382" y="81152"/>
                  <a:pt x="25273" y="53594"/>
                </a:cubicBezTo>
                <a:cubicBezTo>
                  <a:pt x="42164" y="26161"/>
                  <a:pt x="66294" y="8254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2592" y="2037460"/>
            <a:ext cx="102107" cy="306324"/>
          </a:xfrm>
          <a:custGeom>
            <a:avLst/>
            <a:gdLst>
              <a:gd name="connsiteX0" fmla="*/ 4444 w 102107"/>
              <a:gd name="connsiteY0" fmla="*/ 0 h 306324"/>
              <a:gd name="connsiteX1" fmla="*/ 76835 w 102107"/>
              <a:gd name="connsiteY1" fmla="*/ 53594 h 306324"/>
              <a:gd name="connsiteX2" fmla="*/ 102107 w 102107"/>
              <a:gd name="connsiteY2" fmla="*/ 153162 h 306324"/>
              <a:gd name="connsiteX3" fmla="*/ 76961 w 102107"/>
              <a:gd name="connsiteY3" fmla="*/ 252730 h 306324"/>
              <a:gd name="connsiteX4" fmla="*/ 4444 w 102107"/>
              <a:gd name="connsiteY4" fmla="*/ 306324 h 306324"/>
              <a:gd name="connsiteX5" fmla="*/ 507 w 102107"/>
              <a:gd name="connsiteY5" fmla="*/ 293878 h 306324"/>
              <a:gd name="connsiteX6" fmla="*/ 56006 w 102107"/>
              <a:gd name="connsiteY6" fmla="*/ 244729 h 306324"/>
              <a:gd name="connsiteX7" fmla="*/ 74167 w 102107"/>
              <a:gd name="connsiteY7" fmla="*/ 151638 h 306324"/>
              <a:gd name="connsiteX8" fmla="*/ 56133 w 102107"/>
              <a:gd name="connsiteY8" fmla="*/ 60960 h 306324"/>
              <a:gd name="connsiteX9" fmla="*/ 0 w 102107"/>
              <a:gd name="connsiteY9" fmla="*/ 12446 h 306324"/>
              <a:gd name="connsiteX10" fmla="*/ 4444 w 102107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7" h="306324">
                <a:moveTo>
                  <a:pt x="4444" y="0"/>
                </a:moveTo>
                <a:cubicBezTo>
                  <a:pt x="35813" y="8255"/>
                  <a:pt x="59943" y="26162"/>
                  <a:pt x="76835" y="53594"/>
                </a:cubicBezTo>
                <a:cubicBezTo>
                  <a:pt x="93725" y="81153"/>
                  <a:pt x="102107" y="114300"/>
                  <a:pt x="102107" y="153162"/>
                </a:cubicBezTo>
                <a:cubicBezTo>
                  <a:pt x="102107" y="192151"/>
                  <a:pt x="93725" y="225298"/>
                  <a:pt x="76961" y="252730"/>
                </a:cubicBezTo>
                <a:cubicBezTo>
                  <a:pt x="60070" y="280162"/>
                  <a:pt x="35940" y="297942"/>
                  <a:pt x="4444" y="306324"/>
                </a:cubicBezTo>
                <a:lnTo>
                  <a:pt x="507" y="293878"/>
                </a:lnTo>
                <a:cubicBezTo>
                  <a:pt x="25400" y="285623"/>
                  <a:pt x="43942" y="269240"/>
                  <a:pt x="56006" y="244729"/>
                </a:cubicBezTo>
                <a:cubicBezTo>
                  <a:pt x="68072" y="220345"/>
                  <a:pt x="74167" y="189230"/>
                  <a:pt x="74167" y="151638"/>
                </a:cubicBezTo>
                <a:cubicBezTo>
                  <a:pt x="74167" y="115189"/>
                  <a:pt x="68072" y="84963"/>
                  <a:pt x="56133" y="60960"/>
                </a:cubicBezTo>
                <a:cubicBezTo>
                  <a:pt x="44068" y="36830"/>
                  <a:pt x="25400" y="20701"/>
                  <a:pt x="0" y="12446"/>
                </a:cubicBezTo>
                <a:lnTo>
                  <a:pt x="4444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9735" y="2037460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6 h 306324"/>
              <a:gd name="connsiteX2" fmla="*/ 46100 w 101980"/>
              <a:gd name="connsiteY2" fmla="*/ 60960 h 306324"/>
              <a:gd name="connsiteX3" fmla="*/ 27939 w 101980"/>
              <a:gd name="connsiteY3" fmla="*/ 151638 h 306324"/>
              <a:gd name="connsiteX4" fmla="*/ 46100 w 101980"/>
              <a:gd name="connsiteY4" fmla="*/ 244729 h 306324"/>
              <a:gd name="connsiteX5" fmla="*/ 101600 w 101980"/>
              <a:gd name="connsiteY5" fmla="*/ 293878 h 306324"/>
              <a:gd name="connsiteX6" fmla="*/ 97663 w 101980"/>
              <a:gd name="connsiteY6" fmla="*/ 306324 h 306324"/>
              <a:gd name="connsiteX7" fmla="*/ 25145 w 101980"/>
              <a:gd name="connsiteY7" fmla="*/ 252730 h 306324"/>
              <a:gd name="connsiteX8" fmla="*/ 0 w 101980"/>
              <a:gd name="connsiteY8" fmla="*/ 153162 h 306324"/>
              <a:gd name="connsiteX9" fmla="*/ 25272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6"/>
                </a:lnTo>
                <a:cubicBezTo>
                  <a:pt x="76835" y="20701"/>
                  <a:pt x="58166" y="36830"/>
                  <a:pt x="46100" y="60960"/>
                </a:cubicBezTo>
                <a:cubicBezTo>
                  <a:pt x="34035" y="84963"/>
                  <a:pt x="27939" y="115189"/>
                  <a:pt x="27939" y="151638"/>
                </a:cubicBezTo>
                <a:cubicBezTo>
                  <a:pt x="27939" y="189230"/>
                  <a:pt x="34035" y="220345"/>
                  <a:pt x="46100" y="244729"/>
                </a:cubicBezTo>
                <a:cubicBezTo>
                  <a:pt x="58166" y="269240"/>
                  <a:pt x="76707" y="285623"/>
                  <a:pt x="101600" y="293878"/>
                </a:cubicBezTo>
                <a:lnTo>
                  <a:pt x="97663" y="306324"/>
                </a:lnTo>
                <a:cubicBezTo>
                  <a:pt x="66166" y="297942"/>
                  <a:pt x="41910" y="280162"/>
                  <a:pt x="25145" y="252730"/>
                </a:cubicBezTo>
                <a:cubicBezTo>
                  <a:pt x="8382" y="225298"/>
                  <a:pt x="0" y="192151"/>
                  <a:pt x="0" y="153162"/>
                </a:cubicBezTo>
                <a:cubicBezTo>
                  <a:pt x="0" y="114300"/>
                  <a:pt x="8382" y="81153"/>
                  <a:pt x="25272" y="53594"/>
                </a:cubicBezTo>
                <a:cubicBezTo>
                  <a:pt x="42163" y="26162"/>
                  <a:pt x="66294" y="8255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4008" y="4597780"/>
            <a:ext cx="102108" cy="306324"/>
          </a:xfrm>
          <a:custGeom>
            <a:avLst/>
            <a:gdLst>
              <a:gd name="connsiteX0" fmla="*/ 4445 w 102108"/>
              <a:gd name="connsiteY0" fmla="*/ 0 h 306324"/>
              <a:gd name="connsiteX1" fmla="*/ 76834 w 102108"/>
              <a:gd name="connsiteY1" fmla="*/ 53594 h 306324"/>
              <a:gd name="connsiteX2" fmla="*/ 102107 w 102108"/>
              <a:gd name="connsiteY2" fmla="*/ 153161 h 306324"/>
              <a:gd name="connsiteX3" fmla="*/ 76961 w 102108"/>
              <a:gd name="connsiteY3" fmla="*/ 252729 h 306324"/>
              <a:gd name="connsiteX4" fmla="*/ 4445 w 102108"/>
              <a:gd name="connsiteY4" fmla="*/ 306323 h 306324"/>
              <a:gd name="connsiteX5" fmla="*/ 507 w 102108"/>
              <a:gd name="connsiteY5" fmla="*/ 293878 h 306324"/>
              <a:gd name="connsiteX6" fmla="*/ 56007 w 102108"/>
              <a:gd name="connsiteY6" fmla="*/ 244728 h 306324"/>
              <a:gd name="connsiteX7" fmla="*/ 74167 w 102108"/>
              <a:gd name="connsiteY7" fmla="*/ 151638 h 306324"/>
              <a:gd name="connsiteX8" fmla="*/ 56133 w 102108"/>
              <a:gd name="connsiteY8" fmla="*/ 60959 h 306324"/>
              <a:gd name="connsiteX9" fmla="*/ 0 w 102108"/>
              <a:gd name="connsiteY9" fmla="*/ 12446 h 306324"/>
              <a:gd name="connsiteX10" fmla="*/ 4445 w 102108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4">
                <a:moveTo>
                  <a:pt x="4445" y="0"/>
                </a:moveTo>
                <a:cubicBezTo>
                  <a:pt x="35813" y="8254"/>
                  <a:pt x="59944" y="26161"/>
                  <a:pt x="76834" y="53594"/>
                </a:cubicBezTo>
                <a:cubicBezTo>
                  <a:pt x="93726" y="81153"/>
                  <a:pt x="102107" y="114300"/>
                  <a:pt x="102107" y="153161"/>
                </a:cubicBezTo>
                <a:cubicBezTo>
                  <a:pt x="102107" y="192151"/>
                  <a:pt x="93726" y="225297"/>
                  <a:pt x="76961" y="252729"/>
                </a:cubicBezTo>
                <a:cubicBezTo>
                  <a:pt x="60070" y="280161"/>
                  <a:pt x="35940" y="297941"/>
                  <a:pt x="4445" y="306323"/>
                </a:cubicBezTo>
                <a:lnTo>
                  <a:pt x="507" y="293878"/>
                </a:lnTo>
                <a:cubicBezTo>
                  <a:pt x="25400" y="285622"/>
                  <a:pt x="43941" y="269240"/>
                  <a:pt x="56007" y="244728"/>
                </a:cubicBezTo>
                <a:cubicBezTo>
                  <a:pt x="68071" y="220345"/>
                  <a:pt x="74167" y="189229"/>
                  <a:pt x="74167" y="151638"/>
                </a:cubicBezTo>
                <a:cubicBezTo>
                  <a:pt x="74167" y="115189"/>
                  <a:pt x="68071" y="84963"/>
                  <a:pt x="56133" y="60959"/>
                </a:cubicBezTo>
                <a:cubicBezTo>
                  <a:pt x="44069" y="36829"/>
                  <a:pt x="25400" y="20701"/>
                  <a:pt x="0" y="12446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1151" y="4597780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6 h 306324"/>
              <a:gd name="connsiteX2" fmla="*/ 46101 w 101980"/>
              <a:gd name="connsiteY2" fmla="*/ 60959 h 306324"/>
              <a:gd name="connsiteX3" fmla="*/ 27939 w 101980"/>
              <a:gd name="connsiteY3" fmla="*/ 151638 h 306324"/>
              <a:gd name="connsiteX4" fmla="*/ 46101 w 101980"/>
              <a:gd name="connsiteY4" fmla="*/ 244728 h 306324"/>
              <a:gd name="connsiteX5" fmla="*/ 101600 w 101980"/>
              <a:gd name="connsiteY5" fmla="*/ 293878 h 306324"/>
              <a:gd name="connsiteX6" fmla="*/ 97663 w 101980"/>
              <a:gd name="connsiteY6" fmla="*/ 306323 h 306324"/>
              <a:gd name="connsiteX7" fmla="*/ 25145 w 101980"/>
              <a:gd name="connsiteY7" fmla="*/ 252729 h 306324"/>
              <a:gd name="connsiteX8" fmla="*/ 0 w 101980"/>
              <a:gd name="connsiteY8" fmla="*/ 153161 h 306324"/>
              <a:gd name="connsiteX9" fmla="*/ 25272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6"/>
                </a:lnTo>
                <a:cubicBezTo>
                  <a:pt x="76834" y="20701"/>
                  <a:pt x="58165" y="36829"/>
                  <a:pt x="46101" y="60959"/>
                </a:cubicBezTo>
                <a:cubicBezTo>
                  <a:pt x="34035" y="84963"/>
                  <a:pt x="27939" y="115189"/>
                  <a:pt x="27939" y="151638"/>
                </a:cubicBezTo>
                <a:cubicBezTo>
                  <a:pt x="27939" y="189229"/>
                  <a:pt x="34035" y="220345"/>
                  <a:pt x="46101" y="244728"/>
                </a:cubicBezTo>
                <a:cubicBezTo>
                  <a:pt x="58165" y="269240"/>
                  <a:pt x="76708" y="285622"/>
                  <a:pt x="101600" y="293878"/>
                </a:cubicBezTo>
                <a:lnTo>
                  <a:pt x="97663" y="306323"/>
                </a:lnTo>
                <a:cubicBezTo>
                  <a:pt x="66166" y="297941"/>
                  <a:pt x="41909" y="280161"/>
                  <a:pt x="25145" y="252729"/>
                </a:cubicBezTo>
                <a:cubicBezTo>
                  <a:pt x="8382" y="225297"/>
                  <a:pt x="0" y="192151"/>
                  <a:pt x="0" y="153161"/>
                </a:cubicBezTo>
                <a:cubicBezTo>
                  <a:pt x="0" y="114300"/>
                  <a:pt x="8382" y="81153"/>
                  <a:pt x="25272" y="53594"/>
                </a:cubicBezTo>
                <a:cubicBezTo>
                  <a:pt x="42164" y="26161"/>
                  <a:pt x="66294" y="8254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6432" y="5307965"/>
            <a:ext cx="102108" cy="306285"/>
          </a:xfrm>
          <a:custGeom>
            <a:avLst/>
            <a:gdLst>
              <a:gd name="connsiteX0" fmla="*/ 4445 w 102108"/>
              <a:gd name="connsiteY0" fmla="*/ 0 h 306285"/>
              <a:gd name="connsiteX1" fmla="*/ 76834 w 102108"/>
              <a:gd name="connsiteY1" fmla="*/ 53594 h 306285"/>
              <a:gd name="connsiteX2" fmla="*/ 102108 w 102108"/>
              <a:gd name="connsiteY2" fmla="*/ 153161 h 306285"/>
              <a:gd name="connsiteX3" fmla="*/ 76961 w 102108"/>
              <a:gd name="connsiteY3" fmla="*/ 252729 h 306285"/>
              <a:gd name="connsiteX4" fmla="*/ 4445 w 102108"/>
              <a:gd name="connsiteY4" fmla="*/ 306285 h 306285"/>
              <a:gd name="connsiteX5" fmla="*/ 508 w 102108"/>
              <a:gd name="connsiteY5" fmla="*/ 293852 h 306285"/>
              <a:gd name="connsiteX6" fmla="*/ 56007 w 102108"/>
              <a:gd name="connsiteY6" fmla="*/ 244728 h 306285"/>
              <a:gd name="connsiteX7" fmla="*/ 74167 w 102108"/>
              <a:gd name="connsiteY7" fmla="*/ 151638 h 306285"/>
              <a:gd name="connsiteX8" fmla="*/ 56133 w 102108"/>
              <a:gd name="connsiteY8" fmla="*/ 60959 h 306285"/>
              <a:gd name="connsiteX9" fmla="*/ 0 w 102108"/>
              <a:gd name="connsiteY9" fmla="*/ 12445 h 306285"/>
              <a:gd name="connsiteX10" fmla="*/ 4445 w 102108"/>
              <a:gd name="connsiteY10" fmla="*/ 0 h 306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285">
                <a:moveTo>
                  <a:pt x="4445" y="0"/>
                </a:moveTo>
                <a:cubicBezTo>
                  <a:pt x="35814" y="8254"/>
                  <a:pt x="59944" y="26161"/>
                  <a:pt x="76834" y="53594"/>
                </a:cubicBezTo>
                <a:cubicBezTo>
                  <a:pt x="93726" y="81152"/>
                  <a:pt x="102108" y="114300"/>
                  <a:pt x="102108" y="153161"/>
                </a:cubicBezTo>
                <a:cubicBezTo>
                  <a:pt x="102108" y="192150"/>
                  <a:pt x="93726" y="225297"/>
                  <a:pt x="76961" y="252729"/>
                </a:cubicBezTo>
                <a:cubicBezTo>
                  <a:pt x="60071" y="280149"/>
                  <a:pt x="35940" y="297992"/>
                  <a:pt x="4445" y="306285"/>
                </a:cubicBezTo>
                <a:lnTo>
                  <a:pt x="508" y="293852"/>
                </a:lnTo>
                <a:cubicBezTo>
                  <a:pt x="25400" y="285559"/>
                  <a:pt x="43941" y="269239"/>
                  <a:pt x="56007" y="244728"/>
                </a:cubicBezTo>
                <a:cubicBezTo>
                  <a:pt x="68071" y="220344"/>
                  <a:pt x="74167" y="189229"/>
                  <a:pt x="74167" y="151638"/>
                </a:cubicBezTo>
                <a:cubicBezTo>
                  <a:pt x="74167" y="115188"/>
                  <a:pt x="68071" y="84963"/>
                  <a:pt x="56133" y="60959"/>
                </a:cubicBezTo>
                <a:cubicBezTo>
                  <a:pt x="44069" y="36829"/>
                  <a:pt x="25400" y="20700"/>
                  <a:pt x="0" y="12445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3575" y="5307965"/>
            <a:ext cx="101980" cy="306285"/>
          </a:xfrm>
          <a:custGeom>
            <a:avLst/>
            <a:gdLst>
              <a:gd name="connsiteX0" fmla="*/ 97663 w 101980"/>
              <a:gd name="connsiteY0" fmla="*/ 0 h 306285"/>
              <a:gd name="connsiteX1" fmla="*/ 101980 w 101980"/>
              <a:gd name="connsiteY1" fmla="*/ 12445 h 306285"/>
              <a:gd name="connsiteX2" fmla="*/ 46101 w 101980"/>
              <a:gd name="connsiteY2" fmla="*/ 60959 h 306285"/>
              <a:gd name="connsiteX3" fmla="*/ 27939 w 101980"/>
              <a:gd name="connsiteY3" fmla="*/ 151638 h 306285"/>
              <a:gd name="connsiteX4" fmla="*/ 46101 w 101980"/>
              <a:gd name="connsiteY4" fmla="*/ 244728 h 306285"/>
              <a:gd name="connsiteX5" fmla="*/ 101600 w 101980"/>
              <a:gd name="connsiteY5" fmla="*/ 293852 h 306285"/>
              <a:gd name="connsiteX6" fmla="*/ 97663 w 101980"/>
              <a:gd name="connsiteY6" fmla="*/ 306285 h 306285"/>
              <a:gd name="connsiteX7" fmla="*/ 25145 w 101980"/>
              <a:gd name="connsiteY7" fmla="*/ 252729 h 306285"/>
              <a:gd name="connsiteX8" fmla="*/ 0 w 101980"/>
              <a:gd name="connsiteY8" fmla="*/ 153161 h 306285"/>
              <a:gd name="connsiteX9" fmla="*/ 25273 w 101980"/>
              <a:gd name="connsiteY9" fmla="*/ 53594 h 306285"/>
              <a:gd name="connsiteX10" fmla="*/ 97663 w 101980"/>
              <a:gd name="connsiteY10" fmla="*/ 0 h 306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285">
                <a:moveTo>
                  <a:pt x="97663" y="0"/>
                </a:moveTo>
                <a:lnTo>
                  <a:pt x="101980" y="12445"/>
                </a:lnTo>
                <a:cubicBezTo>
                  <a:pt x="76834" y="20700"/>
                  <a:pt x="58165" y="36829"/>
                  <a:pt x="46101" y="60959"/>
                </a:cubicBezTo>
                <a:cubicBezTo>
                  <a:pt x="34035" y="84963"/>
                  <a:pt x="27939" y="115188"/>
                  <a:pt x="27939" y="151638"/>
                </a:cubicBezTo>
                <a:cubicBezTo>
                  <a:pt x="27939" y="189229"/>
                  <a:pt x="34035" y="220344"/>
                  <a:pt x="46101" y="244728"/>
                </a:cubicBezTo>
                <a:cubicBezTo>
                  <a:pt x="58165" y="269239"/>
                  <a:pt x="76708" y="285559"/>
                  <a:pt x="101600" y="293852"/>
                </a:cubicBezTo>
                <a:lnTo>
                  <a:pt x="97663" y="306285"/>
                </a:lnTo>
                <a:cubicBezTo>
                  <a:pt x="66166" y="297992"/>
                  <a:pt x="41910" y="280149"/>
                  <a:pt x="25145" y="252729"/>
                </a:cubicBezTo>
                <a:cubicBezTo>
                  <a:pt x="8382" y="225297"/>
                  <a:pt x="0" y="192150"/>
                  <a:pt x="0" y="153161"/>
                </a:cubicBezTo>
                <a:cubicBezTo>
                  <a:pt x="0" y="114300"/>
                  <a:pt x="8382" y="81152"/>
                  <a:pt x="25273" y="53594"/>
                </a:cubicBezTo>
                <a:cubicBezTo>
                  <a:pt x="42164" y="26161"/>
                  <a:pt x="66294" y="8254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47259" y="5449823"/>
            <a:ext cx="711708" cy="21335"/>
          </a:xfrm>
          <a:custGeom>
            <a:avLst/>
            <a:gdLst>
              <a:gd name="connsiteX0" fmla="*/ 0 w 711708"/>
              <a:gd name="connsiteY0" fmla="*/ 10667 h 21335"/>
              <a:gd name="connsiteX1" fmla="*/ 711708 w 711708"/>
              <a:gd name="connsiteY1" fmla="*/ 10667 h 21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1708" h="21335">
                <a:moveTo>
                  <a:pt x="0" y="10667"/>
                </a:moveTo>
                <a:lnTo>
                  <a:pt x="711708" y="1066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56004" y="3051047"/>
            <a:ext cx="2159507" cy="51815"/>
          </a:xfrm>
          <a:custGeom>
            <a:avLst/>
            <a:gdLst>
              <a:gd name="connsiteX0" fmla="*/ 2146554 w 2159507"/>
              <a:gd name="connsiteY0" fmla="*/ 12954 h 51815"/>
              <a:gd name="connsiteX1" fmla="*/ 12953 w 2159507"/>
              <a:gd name="connsiteY1" fmla="*/ 12954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59507" h="51815">
                <a:moveTo>
                  <a:pt x="2146554" y="12954"/>
                </a:moveTo>
                <a:lnTo>
                  <a:pt x="12953" y="12954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3624" y="3069332"/>
            <a:ext cx="2075687" cy="781815"/>
          </a:xfrm>
          <a:custGeom>
            <a:avLst/>
            <a:gdLst>
              <a:gd name="connsiteX0" fmla="*/ 14477 w 2075687"/>
              <a:gd name="connsiteY0" fmla="*/ 767337 h 781815"/>
              <a:gd name="connsiteX1" fmla="*/ 283083 w 2075687"/>
              <a:gd name="connsiteY1" fmla="*/ 438280 h 781815"/>
              <a:gd name="connsiteX2" fmla="*/ 590168 w 2075687"/>
              <a:gd name="connsiteY2" fmla="*/ 194694 h 781815"/>
              <a:gd name="connsiteX3" fmla="*/ 967486 w 2075687"/>
              <a:gd name="connsiteY3" fmla="*/ 43310 h 781815"/>
              <a:gd name="connsiteX4" fmla="*/ 1376806 w 2075687"/>
              <a:gd name="connsiteY4" fmla="*/ 17021 h 781815"/>
              <a:gd name="connsiteX5" fmla="*/ 2061210 w 2075687"/>
              <a:gd name="connsiteY5" fmla="*/ 17021 h 78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75687" h="781815">
                <a:moveTo>
                  <a:pt x="14477" y="767337"/>
                </a:moveTo>
                <a:cubicBezTo>
                  <a:pt x="100837" y="650497"/>
                  <a:pt x="187197" y="533657"/>
                  <a:pt x="283083" y="438280"/>
                </a:cubicBezTo>
                <a:cubicBezTo>
                  <a:pt x="379094" y="342776"/>
                  <a:pt x="475996" y="260480"/>
                  <a:pt x="590168" y="194694"/>
                </a:cubicBezTo>
                <a:cubicBezTo>
                  <a:pt x="704215" y="128908"/>
                  <a:pt x="836421" y="72901"/>
                  <a:pt x="967486" y="43310"/>
                </a:cubicBezTo>
                <a:cubicBezTo>
                  <a:pt x="1098549" y="13719"/>
                  <a:pt x="1194561" y="21339"/>
                  <a:pt x="1376806" y="17021"/>
                </a:cubicBezTo>
                <a:cubicBezTo>
                  <a:pt x="1559178" y="12576"/>
                  <a:pt x="1810130" y="14862"/>
                  <a:pt x="2061210" y="17021"/>
                </a:cubicBezTo>
              </a:path>
            </a:pathLst>
          </a:custGeom>
          <a:ln w="25400">
            <a:solidFill>
              <a:srgbClr val="00b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29072" y="2913888"/>
            <a:ext cx="2150363" cy="899160"/>
          </a:xfrm>
          <a:custGeom>
            <a:avLst/>
            <a:gdLst>
              <a:gd name="connsiteX0" fmla="*/ 2137409 w 2150363"/>
              <a:gd name="connsiteY0" fmla="*/ 12954 h 899160"/>
              <a:gd name="connsiteX1" fmla="*/ 12953 w 2150363"/>
              <a:gd name="connsiteY1" fmla="*/ 886205 h 899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50363" h="899160">
                <a:moveTo>
                  <a:pt x="2137409" y="12954"/>
                </a:moveTo>
                <a:lnTo>
                  <a:pt x="12953" y="8862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16880" y="2964179"/>
            <a:ext cx="2174747" cy="871727"/>
          </a:xfrm>
          <a:custGeom>
            <a:avLst/>
            <a:gdLst>
              <a:gd name="connsiteX0" fmla="*/ 12953 w 2174747"/>
              <a:gd name="connsiteY0" fmla="*/ 858773 h 871727"/>
              <a:gd name="connsiteX1" fmla="*/ 132968 w 2174747"/>
              <a:gd name="connsiteY1" fmla="*/ 837819 h 871727"/>
              <a:gd name="connsiteX2" fmla="*/ 252983 w 2174747"/>
              <a:gd name="connsiteY2" fmla="*/ 792098 h 871727"/>
              <a:gd name="connsiteX3" fmla="*/ 889253 w 2174747"/>
              <a:gd name="connsiteY3" fmla="*/ 533019 h 871727"/>
              <a:gd name="connsiteX4" fmla="*/ 2161793 w 2174747"/>
              <a:gd name="connsiteY4" fmla="*/ 12954 h 871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747" h="871727">
                <a:moveTo>
                  <a:pt x="12953" y="858773"/>
                </a:moveTo>
                <a:cubicBezTo>
                  <a:pt x="52958" y="853821"/>
                  <a:pt x="92963" y="848867"/>
                  <a:pt x="132968" y="837819"/>
                </a:cubicBezTo>
                <a:cubicBezTo>
                  <a:pt x="172973" y="826642"/>
                  <a:pt x="252983" y="792098"/>
                  <a:pt x="252983" y="792098"/>
                </a:cubicBezTo>
                <a:lnTo>
                  <a:pt x="889253" y="533019"/>
                </a:lnTo>
                <a:lnTo>
                  <a:pt x="2161793" y="12954"/>
                </a:lnTo>
              </a:path>
            </a:pathLst>
          </a:custGeom>
          <a:ln w="25400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2743200"/>
            <a:ext cx="2286000" cy="1130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819400"/>
            <a:ext cx="22733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8613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Motor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motor,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profiles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responses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533900"/>
            <a:ext cx="486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09900" y="5245100"/>
            <a:ext cx="1651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5105400"/>
            <a:ext cx="698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sz="1898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𝛼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156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560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56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5245100"/>
            <a:ext cx="584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𝛾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892800"/>
            <a:ext cx="4140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3975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29500" y="3975100"/>
            <a:ext cx="77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2705100"/>
            <a:ext cx="30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i="1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s</a:t>
            </a:r>
            <a:r>
              <a:rPr lang="en-US" altLang="zh-CN" sz="1800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(</a:t>
            </a:r>
            <a:r>
              <a:rPr lang="en-US" altLang="zh-CN" sz="1800" i="1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t</a:t>
            </a:r>
            <a:r>
              <a:rPr lang="en-US" altLang="zh-CN" sz="1800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3975100"/>
            <a:ext cx="77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2641600"/>
            <a:ext cx="342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800" i="1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v</a:t>
            </a:r>
            <a:r>
              <a:rPr lang="en-US" altLang="zh-CN" sz="1800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(</a:t>
            </a:r>
            <a:r>
              <a:rPr lang="en-US" altLang="zh-CN" sz="1800" i="1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t</a:t>
            </a:r>
            <a:r>
              <a:rPr lang="en-US" altLang="zh-CN" sz="1800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)</a:t>
            </a:r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v</a:t>
            </a:r>
            <a:r>
              <a:rPr lang="en-US" altLang="zh-CN" sz="1200" i="1" dirty="0" smtClean="0">
                <a:solidFill>
                  <a:srgbClr val="292934"/>
                </a:solidFill>
                <a:latin typeface="Book Antiqua" pitchFamily="18" charset="0"/>
                <a:cs typeface="Book Antiqua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587500"/>
            <a:ext cx="8458200" cy="506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7099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Fitting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Toolbox: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cftool()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4140200"/>
            <a:ext cx="7289800" cy="270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5829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66900"/>
            <a:ext cx="36195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66700" algn="l"/>
                <a:tab pos="457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</a:p>
          <a:p>
            <a:pPr>
              <a:lnSpc>
                <a:spcPts val="28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approximation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>
              <a:lnSpc>
                <a:spcPts val="28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1866900"/>
            <a:ext cx="37084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66700" algn="l"/>
                <a:tab pos="457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</a:p>
          <a:p>
            <a:pPr>
              <a:lnSpc>
                <a:spcPts val="28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2667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" y="4365116"/>
            <a:ext cx="1800225" cy="350520"/>
          </a:xfrm>
          <a:custGeom>
            <a:avLst/>
            <a:gdLst>
              <a:gd name="connsiteX0" fmla="*/ 0 w 1800225"/>
              <a:gd name="connsiteY0" fmla="*/ 350520 h 350520"/>
              <a:gd name="connsiteX1" fmla="*/ 1800225 w 1800225"/>
              <a:gd name="connsiteY1" fmla="*/ 350520 h 350520"/>
              <a:gd name="connsiteX2" fmla="*/ 1800225 w 1800225"/>
              <a:gd name="connsiteY2" fmla="*/ 0 h 350520"/>
              <a:gd name="connsiteX3" fmla="*/ 0 w 1800225"/>
              <a:gd name="connsiteY3" fmla="*/ 0 h 350520"/>
              <a:gd name="connsiteX4" fmla="*/ 0 w 1800225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0225" h="350520">
                <a:moveTo>
                  <a:pt x="0" y="350520"/>
                </a:moveTo>
                <a:lnTo>
                  <a:pt x="1800225" y="350520"/>
                </a:lnTo>
                <a:lnTo>
                  <a:pt x="1800225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57425" y="4365116"/>
            <a:ext cx="6347079" cy="350520"/>
          </a:xfrm>
          <a:custGeom>
            <a:avLst/>
            <a:gdLst>
              <a:gd name="connsiteX0" fmla="*/ 0 w 6347079"/>
              <a:gd name="connsiteY0" fmla="*/ 350520 h 350520"/>
              <a:gd name="connsiteX1" fmla="*/ 6347079 w 6347079"/>
              <a:gd name="connsiteY1" fmla="*/ 350520 h 350520"/>
              <a:gd name="connsiteX2" fmla="*/ 6347079 w 6347079"/>
              <a:gd name="connsiteY2" fmla="*/ 0 h 350520"/>
              <a:gd name="connsiteX3" fmla="*/ 0 w 6347079"/>
              <a:gd name="connsiteY3" fmla="*/ 0 h 350520"/>
              <a:gd name="connsiteX4" fmla="*/ 0 w 6347079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47079" h="350520">
                <a:moveTo>
                  <a:pt x="0" y="350520"/>
                </a:moveTo>
                <a:lnTo>
                  <a:pt x="6347079" y="350520"/>
                </a:lnTo>
                <a:lnTo>
                  <a:pt x="634707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" y="5066157"/>
            <a:ext cx="1800225" cy="350520"/>
          </a:xfrm>
          <a:custGeom>
            <a:avLst/>
            <a:gdLst>
              <a:gd name="connsiteX0" fmla="*/ 0 w 1800225"/>
              <a:gd name="connsiteY0" fmla="*/ 350520 h 350520"/>
              <a:gd name="connsiteX1" fmla="*/ 1800225 w 1800225"/>
              <a:gd name="connsiteY1" fmla="*/ 350520 h 350520"/>
              <a:gd name="connsiteX2" fmla="*/ 1800225 w 1800225"/>
              <a:gd name="connsiteY2" fmla="*/ 0 h 350520"/>
              <a:gd name="connsiteX3" fmla="*/ 0 w 1800225"/>
              <a:gd name="connsiteY3" fmla="*/ 0 h 350520"/>
              <a:gd name="connsiteX4" fmla="*/ 0 w 1800225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0225" h="350520">
                <a:moveTo>
                  <a:pt x="0" y="350520"/>
                </a:moveTo>
                <a:lnTo>
                  <a:pt x="1800225" y="350520"/>
                </a:lnTo>
                <a:lnTo>
                  <a:pt x="1800225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57425" y="5066157"/>
            <a:ext cx="6347079" cy="350520"/>
          </a:xfrm>
          <a:custGeom>
            <a:avLst/>
            <a:gdLst>
              <a:gd name="connsiteX0" fmla="*/ 0 w 6347079"/>
              <a:gd name="connsiteY0" fmla="*/ 350520 h 350520"/>
              <a:gd name="connsiteX1" fmla="*/ 6347079 w 6347079"/>
              <a:gd name="connsiteY1" fmla="*/ 350520 h 350520"/>
              <a:gd name="connsiteX2" fmla="*/ 6347079 w 6347079"/>
              <a:gd name="connsiteY2" fmla="*/ 0 h 350520"/>
              <a:gd name="connsiteX3" fmla="*/ 0 w 6347079"/>
              <a:gd name="connsiteY3" fmla="*/ 0 h 350520"/>
              <a:gd name="connsiteX4" fmla="*/ 0 w 6347079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47079" h="350520">
                <a:moveTo>
                  <a:pt x="0" y="350520"/>
                </a:moveTo>
                <a:lnTo>
                  <a:pt x="6347079" y="350520"/>
                </a:lnTo>
                <a:lnTo>
                  <a:pt x="634707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4358766"/>
            <a:ext cx="8160004" cy="25400"/>
          </a:xfrm>
          <a:custGeom>
            <a:avLst/>
            <a:gdLst>
              <a:gd name="connsiteX0" fmla="*/ 6350 w 8160004"/>
              <a:gd name="connsiteY0" fmla="*/ 6350 h 25400"/>
              <a:gd name="connsiteX1" fmla="*/ 8153654 w 81600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0004" h="25400">
                <a:moveTo>
                  <a:pt x="6350" y="6350"/>
                </a:moveTo>
                <a:lnTo>
                  <a:pt x="815365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5760834"/>
            <a:ext cx="8160004" cy="25400"/>
          </a:xfrm>
          <a:custGeom>
            <a:avLst/>
            <a:gdLst>
              <a:gd name="connsiteX0" fmla="*/ 6350 w 8160004"/>
              <a:gd name="connsiteY0" fmla="*/ 6350 h 25400"/>
              <a:gd name="connsiteX1" fmla="*/ 8153654 w 81600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0004" h="25400">
                <a:moveTo>
                  <a:pt x="6350" y="6350"/>
                </a:moveTo>
                <a:lnTo>
                  <a:pt x="815365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300" y="4659248"/>
            <a:ext cx="1371600" cy="10667"/>
          </a:xfrm>
          <a:custGeom>
            <a:avLst/>
            <a:gdLst>
              <a:gd name="connsiteX0" fmla="*/ 0 w 1371600"/>
              <a:gd name="connsiteY0" fmla="*/ 0 h 10667"/>
              <a:gd name="connsiteX1" fmla="*/ 342900 w 1371600"/>
              <a:gd name="connsiteY1" fmla="*/ 0 h 10667"/>
              <a:gd name="connsiteX2" fmla="*/ 685800 w 1371600"/>
              <a:gd name="connsiteY2" fmla="*/ 0 h 10667"/>
              <a:gd name="connsiteX3" fmla="*/ 1028700 w 1371600"/>
              <a:gd name="connsiteY3" fmla="*/ 0 h 10667"/>
              <a:gd name="connsiteX4" fmla="*/ 1371600 w 1371600"/>
              <a:gd name="connsiteY4" fmla="*/ 0 h 10667"/>
              <a:gd name="connsiteX5" fmla="*/ 1371600 w 1371600"/>
              <a:gd name="connsiteY5" fmla="*/ 10667 h 10667"/>
              <a:gd name="connsiteX6" fmla="*/ 1028700 w 1371600"/>
              <a:gd name="connsiteY6" fmla="*/ 10667 h 10667"/>
              <a:gd name="connsiteX7" fmla="*/ 685800 w 1371600"/>
              <a:gd name="connsiteY7" fmla="*/ 10667 h 10667"/>
              <a:gd name="connsiteX8" fmla="*/ 342900 w 1371600"/>
              <a:gd name="connsiteY8" fmla="*/ 10667 h 10667"/>
              <a:gd name="connsiteX9" fmla="*/ 0 w 1371600"/>
              <a:gd name="connsiteY9" fmla="*/ 10667 h 10667"/>
              <a:gd name="connsiteX10" fmla="*/ 0 w 1371600"/>
              <a:gd name="connsiteY10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371600" h="10667">
                <a:moveTo>
                  <a:pt x="0" y="0"/>
                </a:moveTo>
                <a:lnTo>
                  <a:pt x="342900" y="0"/>
                </a:lnTo>
                <a:lnTo>
                  <a:pt x="685800" y="0"/>
                </a:lnTo>
                <a:lnTo>
                  <a:pt x="1028700" y="0"/>
                </a:lnTo>
                <a:lnTo>
                  <a:pt x="1371600" y="0"/>
                </a:lnTo>
                <a:lnTo>
                  <a:pt x="1371600" y="10667"/>
                </a:lnTo>
                <a:lnTo>
                  <a:pt x="1028700" y="10667"/>
                </a:lnTo>
                <a:lnTo>
                  <a:pt x="685800" y="10667"/>
                </a:lnTo>
                <a:lnTo>
                  <a:pt x="3429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300" y="5009769"/>
            <a:ext cx="1066800" cy="10667"/>
          </a:xfrm>
          <a:custGeom>
            <a:avLst/>
            <a:gdLst>
              <a:gd name="connsiteX0" fmla="*/ 0 w 1066800"/>
              <a:gd name="connsiteY0" fmla="*/ 0 h 10667"/>
              <a:gd name="connsiteX1" fmla="*/ 355600 w 1066800"/>
              <a:gd name="connsiteY1" fmla="*/ 0 h 10667"/>
              <a:gd name="connsiteX2" fmla="*/ 711200 w 1066800"/>
              <a:gd name="connsiteY2" fmla="*/ 0 h 10667"/>
              <a:gd name="connsiteX3" fmla="*/ 1066800 w 1066800"/>
              <a:gd name="connsiteY3" fmla="*/ 0 h 10667"/>
              <a:gd name="connsiteX4" fmla="*/ 1066800 w 1066800"/>
              <a:gd name="connsiteY4" fmla="*/ 10667 h 10667"/>
              <a:gd name="connsiteX5" fmla="*/ 711200 w 1066800"/>
              <a:gd name="connsiteY5" fmla="*/ 10667 h 10667"/>
              <a:gd name="connsiteX6" fmla="*/ 355600 w 1066800"/>
              <a:gd name="connsiteY6" fmla="*/ 10667 h 10667"/>
              <a:gd name="connsiteX7" fmla="*/ 0 w 1066800"/>
              <a:gd name="connsiteY7" fmla="*/ 10667 h 10667"/>
              <a:gd name="connsiteX8" fmla="*/ 0 w 1066800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6800" h="10667">
                <a:moveTo>
                  <a:pt x="0" y="0"/>
                </a:moveTo>
                <a:lnTo>
                  <a:pt x="355600" y="0"/>
                </a:lnTo>
                <a:lnTo>
                  <a:pt x="711200" y="0"/>
                </a:lnTo>
                <a:lnTo>
                  <a:pt x="1066800" y="0"/>
                </a:lnTo>
                <a:lnTo>
                  <a:pt x="1066800" y="10667"/>
                </a:lnTo>
                <a:lnTo>
                  <a:pt x="711200" y="10667"/>
                </a:lnTo>
                <a:lnTo>
                  <a:pt x="355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300" y="5360289"/>
            <a:ext cx="1219200" cy="10667"/>
          </a:xfrm>
          <a:custGeom>
            <a:avLst/>
            <a:gdLst>
              <a:gd name="connsiteX0" fmla="*/ 0 w 1219200"/>
              <a:gd name="connsiteY0" fmla="*/ 0 h 10667"/>
              <a:gd name="connsiteX1" fmla="*/ 406400 w 1219200"/>
              <a:gd name="connsiteY1" fmla="*/ 0 h 10667"/>
              <a:gd name="connsiteX2" fmla="*/ 812800 w 1219200"/>
              <a:gd name="connsiteY2" fmla="*/ 0 h 10667"/>
              <a:gd name="connsiteX3" fmla="*/ 1219200 w 1219200"/>
              <a:gd name="connsiteY3" fmla="*/ 0 h 10667"/>
              <a:gd name="connsiteX4" fmla="*/ 1219200 w 1219200"/>
              <a:gd name="connsiteY4" fmla="*/ 10667 h 10667"/>
              <a:gd name="connsiteX5" fmla="*/ 812800 w 1219200"/>
              <a:gd name="connsiteY5" fmla="*/ 10667 h 10667"/>
              <a:gd name="connsiteX6" fmla="*/ 406400 w 1219200"/>
              <a:gd name="connsiteY6" fmla="*/ 10667 h 10667"/>
              <a:gd name="connsiteX7" fmla="*/ 0 w 1219200"/>
              <a:gd name="connsiteY7" fmla="*/ 10667 h 10667"/>
              <a:gd name="connsiteX8" fmla="*/ 0 w 1219200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19200" h="10667">
                <a:moveTo>
                  <a:pt x="0" y="0"/>
                </a:moveTo>
                <a:lnTo>
                  <a:pt x="406400" y="0"/>
                </a:lnTo>
                <a:lnTo>
                  <a:pt x="812800" y="0"/>
                </a:lnTo>
                <a:lnTo>
                  <a:pt x="1219200" y="0"/>
                </a:lnTo>
                <a:lnTo>
                  <a:pt x="1219200" y="10667"/>
                </a:lnTo>
                <a:lnTo>
                  <a:pt x="812800" y="10667"/>
                </a:lnTo>
                <a:lnTo>
                  <a:pt x="4064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300" y="5710796"/>
            <a:ext cx="914400" cy="10667"/>
          </a:xfrm>
          <a:custGeom>
            <a:avLst/>
            <a:gdLst>
              <a:gd name="connsiteX0" fmla="*/ 0 w 914400"/>
              <a:gd name="connsiteY0" fmla="*/ 0 h 10667"/>
              <a:gd name="connsiteX1" fmla="*/ 304800 w 914400"/>
              <a:gd name="connsiteY1" fmla="*/ 0 h 10667"/>
              <a:gd name="connsiteX2" fmla="*/ 609600 w 914400"/>
              <a:gd name="connsiteY2" fmla="*/ 0 h 10667"/>
              <a:gd name="connsiteX3" fmla="*/ 914400 w 914400"/>
              <a:gd name="connsiteY3" fmla="*/ 0 h 10667"/>
              <a:gd name="connsiteX4" fmla="*/ 914400 w 914400"/>
              <a:gd name="connsiteY4" fmla="*/ 10667 h 10667"/>
              <a:gd name="connsiteX5" fmla="*/ 609600 w 914400"/>
              <a:gd name="connsiteY5" fmla="*/ 10667 h 10667"/>
              <a:gd name="connsiteX6" fmla="*/ 304800 w 914400"/>
              <a:gd name="connsiteY6" fmla="*/ 10667 h 10667"/>
              <a:gd name="connsiteX7" fmla="*/ 0 w 914400"/>
              <a:gd name="connsiteY7" fmla="*/ 10667 h 10667"/>
              <a:gd name="connsiteX8" fmla="*/ 0 w 914400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4400" h="10667">
                <a:moveTo>
                  <a:pt x="0" y="0"/>
                </a:moveTo>
                <a:lnTo>
                  <a:pt x="304800" y="0"/>
                </a:lnTo>
                <a:lnTo>
                  <a:pt x="609600" y="0"/>
                </a:lnTo>
                <a:lnTo>
                  <a:pt x="914400" y="0"/>
                </a:lnTo>
                <a:lnTo>
                  <a:pt x="914400" y="10667"/>
                </a:lnTo>
                <a:lnTo>
                  <a:pt x="609600" y="10667"/>
                </a:lnTo>
                <a:lnTo>
                  <a:pt x="3048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4422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Piecewise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Piecewise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432300"/>
            <a:ext cx="13716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interp1()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pchip()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spline()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mkpp()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4470400"/>
            <a:ext cx="56007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1-D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(table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lookup)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Piecewise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Hermite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piecewise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6997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Interpolation: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interp1()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524000"/>
            <a:ext cx="354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x_m([11:13,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28:30])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1524000"/>
            <a:ext cx="204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x_m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y_m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sin(x_m);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6464300"/>
            <a:ext cx="7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6464300"/>
            <a:ext cx="21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6464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83500" y="6464300"/>
            <a:ext cx="304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97900" y="64643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3975100"/>
            <a:ext cx="3048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" algn="l"/>
                <a:tab pos="127000" algn="l"/>
                <a:tab pos="215900" algn="l"/>
              </a:tabLst>
            </a:pPr>
            <a:r>
              <a:rPr lang="en-US" altLang="zh-CN" dirty="0" smtClean="0"/>
              <a:t>	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270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27000" algn="l"/>
                <a:tab pos="215900" algn="l"/>
              </a:tabLst>
            </a:pPr>
            <a:r>
              <a:rPr lang="en-US" altLang="zh-CN" dirty="0" smtClean="0"/>
              <a:t>	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27000" algn="l"/>
                <a:tab pos="215900" algn="l"/>
              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27000" algn="l"/>
                <a:tab pos="215900" algn="l"/>
              </a:tabLst>
            </a:pPr>
            <a:r>
              <a:rPr lang="en-US" altLang="zh-CN" dirty="0" smtClean="0"/>
              <a:t>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120900"/>
            <a:ext cx="76327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plot(x_m,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y_m,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'ro'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'MarkerFaceColor'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2*pi]);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ylim([-1.2,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1.2]);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'symbol'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0:pi/2:2*pi);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'XTickLabel'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'p/2'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'3p/2'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'2p'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~isnan(x_m);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3860800"/>
            <a:ext cx="36830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interp1(x_m(m_i),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y_m(m_i),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plot(x,y_i,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'-b'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6191" y="2935223"/>
            <a:ext cx="5823203" cy="3179063"/>
          </a:xfrm>
          <a:custGeom>
            <a:avLst/>
            <a:gdLst>
              <a:gd name="connsiteX0" fmla="*/ 14477 w 5823203"/>
              <a:gd name="connsiteY0" fmla="*/ 3164585 h 3179063"/>
              <a:gd name="connsiteX1" fmla="*/ 5808726 w 5823203"/>
              <a:gd name="connsiteY1" fmla="*/ 14477 h 31790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23203" h="3179063">
                <a:moveTo>
                  <a:pt x="14477" y="3164585"/>
                </a:moveTo>
                <a:lnTo>
                  <a:pt x="5808726" y="14477"/>
                </a:lnTo>
              </a:path>
            </a:pathLst>
          </a:custGeom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8194" y="5538978"/>
            <a:ext cx="179831" cy="181355"/>
          </a:xfrm>
          <a:custGeom>
            <a:avLst/>
            <a:gdLst>
              <a:gd name="connsiteX0" fmla="*/ 0 w 179831"/>
              <a:gd name="connsiteY0" fmla="*/ 90677 h 181355"/>
              <a:gd name="connsiteX1" fmla="*/ 89915 w 179831"/>
              <a:gd name="connsiteY1" fmla="*/ 0 h 181355"/>
              <a:gd name="connsiteX2" fmla="*/ 179832 w 179831"/>
              <a:gd name="connsiteY2" fmla="*/ 90677 h 181355"/>
              <a:gd name="connsiteX3" fmla="*/ 89915 w 179831"/>
              <a:gd name="connsiteY3" fmla="*/ 181355 h 181355"/>
              <a:gd name="connsiteX4" fmla="*/ 0 w 179831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1" h="181355">
                <a:moveTo>
                  <a:pt x="0" y="90677"/>
                </a:moveTo>
                <a:cubicBezTo>
                  <a:pt x="0" y="40639"/>
                  <a:pt x="40259" y="0"/>
                  <a:pt x="89915" y="0"/>
                </a:cubicBezTo>
                <a:cubicBezTo>
                  <a:pt x="139572" y="0"/>
                  <a:pt x="179832" y="40639"/>
                  <a:pt x="179832" y="90677"/>
                </a:cubicBezTo>
                <a:cubicBezTo>
                  <a:pt x="179832" y="140753"/>
                  <a:pt x="139572" y="181355"/>
                  <a:pt x="89915" y="181355"/>
                </a:cubicBezTo>
                <a:cubicBezTo>
                  <a:pt x="40259" y="181355"/>
                  <a:pt x="0" y="140753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5240" y="5526024"/>
            <a:ext cx="205739" cy="207263"/>
          </a:xfrm>
          <a:custGeom>
            <a:avLst/>
            <a:gdLst>
              <a:gd name="connsiteX0" fmla="*/ 12953 w 205739"/>
              <a:gd name="connsiteY0" fmla="*/ 103631 h 207263"/>
              <a:gd name="connsiteX1" fmla="*/ 102869 w 205739"/>
              <a:gd name="connsiteY1" fmla="*/ 12953 h 207263"/>
              <a:gd name="connsiteX2" fmla="*/ 192785 w 205739"/>
              <a:gd name="connsiteY2" fmla="*/ 103631 h 207263"/>
              <a:gd name="connsiteX3" fmla="*/ 102869 w 205739"/>
              <a:gd name="connsiteY3" fmla="*/ 194309 h 207263"/>
              <a:gd name="connsiteX4" fmla="*/ 12953 w 205739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" h="207263">
                <a:moveTo>
                  <a:pt x="12953" y="103631"/>
                </a:moveTo>
                <a:cubicBezTo>
                  <a:pt x="12953" y="53593"/>
                  <a:pt x="53213" y="12953"/>
                  <a:pt x="102869" y="12953"/>
                </a:cubicBezTo>
                <a:cubicBezTo>
                  <a:pt x="152526" y="12953"/>
                  <a:pt x="192785" y="53593"/>
                  <a:pt x="192785" y="103631"/>
                </a:cubicBezTo>
                <a:cubicBezTo>
                  <a:pt x="192785" y="153707"/>
                  <a:pt x="152526" y="194309"/>
                  <a:pt x="102869" y="194309"/>
                </a:cubicBezTo>
                <a:cubicBezTo>
                  <a:pt x="53213" y="194309"/>
                  <a:pt x="12953" y="153707"/>
                  <a:pt x="12953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47053" y="3202685"/>
            <a:ext cx="181356" cy="179832"/>
          </a:xfrm>
          <a:custGeom>
            <a:avLst/>
            <a:gdLst>
              <a:gd name="connsiteX0" fmla="*/ 0 w 181356"/>
              <a:gd name="connsiteY0" fmla="*/ 89916 h 179832"/>
              <a:gd name="connsiteX1" fmla="*/ 90678 w 181356"/>
              <a:gd name="connsiteY1" fmla="*/ 0 h 179832"/>
              <a:gd name="connsiteX2" fmla="*/ 181355 w 181356"/>
              <a:gd name="connsiteY2" fmla="*/ 89916 h 179832"/>
              <a:gd name="connsiteX3" fmla="*/ 90678 w 181356"/>
              <a:gd name="connsiteY3" fmla="*/ 179832 h 179832"/>
              <a:gd name="connsiteX4" fmla="*/ 0 w 181356"/>
              <a:gd name="connsiteY4" fmla="*/ 89916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356" h="179832">
                <a:moveTo>
                  <a:pt x="0" y="89916"/>
                </a:moveTo>
                <a:cubicBezTo>
                  <a:pt x="0" y="40259"/>
                  <a:pt x="40640" y="0"/>
                  <a:pt x="90678" y="0"/>
                </a:cubicBezTo>
                <a:cubicBezTo>
                  <a:pt x="140716" y="0"/>
                  <a:pt x="181355" y="40259"/>
                  <a:pt x="181355" y="89916"/>
                </a:cubicBezTo>
                <a:cubicBezTo>
                  <a:pt x="181355" y="139573"/>
                  <a:pt x="140716" y="179832"/>
                  <a:pt x="90678" y="179832"/>
                </a:cubicBezTo>
                <a:cubicBezTo>
                  <a:pt x="40640" y="179832"/>
                  <a:pt x="0" y="139573"/>
                  <a:pt x="0" y="89916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34100" y="3189731"/>
            <a:ext cx="207264" cy="205740"/>
          </a:xfrm>
          <a:custGeom>
            <a:avLst/>
            <a:gdLst>
              <a:gd name="connsiteX0" fmla="*/ 12953 w 207264"/>
              <a:gd name="connsiteY0" fmla="*/ 102870 h 205740"/>
              <a:gd name="connsiteX1" fmla="*/ 103632 w 207264"/>
              <a:gd name="connsiteY1" fmla="*/ 12954 h 205740"/>
              <a:gd name="connsiteX2" fmla="*/ 194309 w 207264"/>
              <a:gd name="connsiteY2" fmla="*/ 102870 h 205740"/>
              <a:gd name="connsiteX3" fmla="*/ 103632 w 207264"/>
              <a:gd name="connsiteY3" fmla="*/ 192786 h 205740"/>
              <a:gd name="connsiteX4" fmla="*/ 12953 w 207264"/>
              <a:gd name="connsiteY4" fmla="*/ 102870 h 205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264" h="205740">
                <a:moveTo>
                  <a:pt x="12953" y="102870"/>
                </a:moveTo>
                <a:cubicBezTo>
                  <a:pt x="12953" y="53213"/>
                  <a:pt x="53594" y="12954"/>
                  <a:pt x="103632" y="12954"/>
                </a:cubicBezTo>
                <a:cubicBezTo>
                  <a:pt x="153670" y="12954"/>
                  <a:pt x="194309" y="53213"/>
                  <a:pt x="194309" y="102870"/>
                </a:cubicBezTo>
                <a:cubicBezTo>
                  <a:pt x="194309" y="152527"/>
                  <a:pt x="153670" y="192786"/>
                  <a:pt x="103632" y="192786"/>
                </a:cubicBezTo>
                <a:cubicBezTo>
                  <a:pt x="53594" y="192786"/>
                  <a:pt x="12953" y="152527"/>
                  <a:pt x="12953" y="10287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28794" y="3710178"/>
            <a:ext cx="179831" cy="181355"/>
          </a:xfrm>
          <a:custGeom>
            <a:avLst/>
            <a:gdLst>
              <a:gd name="connsiteX0" fmla="*/ 0 w 179831"/>
              <a:gd name="connsiteY0" fmla="*/ 90677 h 181355"/>
              <a:gd name="connsiteX1" fmla="*/ 89915 w 179831"/>
              <a:gd name="connsiteY1" fmla="*/ 0 h 181355"/>
              <a:gd name="connsiteX2" fmla="*/ 179832 w 179831"/>
              <a:gd name="connsiteY2" fmla="*/ 90677 h 181355"/>
              <a:gd name="connsiteX3" fmla="*/ 89915 w 179831"/>
              <a:gd name="connsiteY3" fmla="*/ 181355 h 181355"/>
              <a:gd name="connsiteX4" fmla="*/ 0 w 179831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1" h="181355">
                <a:moveTo>
                  <a:pt x="0" y="90677"/>
                </a:moveTo>
                <a:cubicBezTo>
                  <a:pt x="0" y="40639"/>
                  <a:pt x="40259" y="0"/>
                  <a:pt x="89915" y="0"/>
                </a:cubicBezTo>
                <a:cubicBezTo>
                  <a:pt x="139572" y="0"/>
                  <a:pt x="179832" y="40639"/>
                  <a:pt x="179832" y="90677"/>
                </a:cubicBezTo>
                <a:cubicBezTo>
                  <a:pt x="179832" y="140715"/>
                  <a:pt x="139572" y="181355"/>
                  <a:pt x="89915" y="181355"/>
                </a:cubicBezTo>
                <a:cubicBezTo>
                  <a:pt x="40259" y="181355"/>
                  <a:pt x="0" y="140715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5840" y="3697224"/>
            <a:ext cx="205739" cy="207263"/>
          </a:xfrm>
          <a:custGeom>
            <a:avLst/>
            <a:gdLst>
              <a:gd name="connsiteX0" fmla="*/ 12953 w 205739"/>
              <a:gd name="connsiteY0" fmla="*/ 103631 h 207263"/>
              <a:gd name="connsiteX1" fmla="*/ 102869 w 205739"/>
              <a:gd name="connsiteY1" fmla="*/ 12953 h 207263"/>
              <a:gd name="connsiteX2" fmla="*/ 192785 w 205739"/>
              <a:gd name="connsiteY2" fmla="*/ 103631 h 207263"/>
              <a:gd name="connsiteX3" fmla="*/ 102869 w 205739"/>
              <a:gd name="connsiteY3" fmla="*/ 194309 h 207263"/>
              <a:gd name="connsiteX4" fmla="*/ 12953 w 205739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" h="207263">
                <a:moveTo>
                  <a:pt x="12953" y="103631"/>
                </a:moveTo>
                <a:cubicBezTo>
                  <a:pt x="12953" y="53593"/>
                  <a:pt x="53213" y="12953"/>
                  <a:pt x="102869" y="12953"/>
                </a:cubicBezTo>
                <a:cubicBezTo>
                  <a:pt x="152526" y="12953"/>
                  <a:pt x="192785" y="53593"/>
                  <a:pt x="192785" y="103631"/>
                </a:cubicBezTo>
                <a:cubicBezTo>
                  <a:pt x="192785" y="153669"/>
                  <a:pt x="152526" y="194309"/>
                  <a:pt x="102869" y="194309"/>
                </a:cubicBezTo>
                <a:cubicBezTo>
                  <a:pt x="53213" y="194309"/>
                  <a:pt x="12953" y="153669"/>
                  <a:pt x="12953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1794" y="4014978"/>
            <a:ext cx="179831" cy="181355"/>
          </a:xfrm>
          <a:custGeom>
            <a:avLst/>
            <a:gdLst>
              <a:gd name="connsiteX0" fmla="*/ 0 w 179831"/>
              <a:gd name="connsiteY0" fmla="*/ 90677 h 181355"/>
              <a:gd name="connsiteX1" fmla="*/ 89915 w 179831"/>
              <a:gd name="connsiteY1" fmla="*/ 0 h 181355"/>
              <a:gd name="connsiteX2" fmla="*/ 179832 w 179831"/>
              <a:gd name="connsiteY2" fmla="*/ 90677 h 181355"/>
              <a:gd name="connsiteX3" fmla="*/ 89915 w 179831"/>
              <a:gd name="connsiteY3" fmla="*/ 181355 h 181355"/>
              <a:gd name="connsiteX4" fmla="*/ 0 w 179831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1" h="181355">
                <a:moveTo>
                  <a:pt x="0" y="90677"/>
                </a:moveTo>
                <a:cubicBezTo>
                  <a:pt x="0" y="40639"/>
                  <a:pt x="40259" y="0"/>
                  <a:pt x="89915" y="0"/>
                </a:cubicBezTo>
                <a:cubicBezTo>
                  <a:pt x="139572" y="0"/>
                  <a:pt x="179832" y="40639"/>
                  <a:pt x="179832" y="90677"/>
                </a:cubicBezTo>
                <a:cubicBezTo>
                  <a:pt x="179832" y="140715"/>
                  <a:pt x="139572" y="181355"/>
                  <a:pt x="89915" y="181355"/>
                </a:cubicBezTo>
                <a:cubicBezTo>
                  <a:pt x="40259" y="181355"/>
                  <a:pt x="0" y="140715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8840" y="4002024"/>
            <a:ext cx="205739" cy="207263"/>
          </a:xfrm>
          <a:custGeom>
            <a:avLst/>
            <a:gdLst>
              <a:gd name="connsiteX0" fmla="*/ 12953 w 205739"/>
              <a:gd name="connsiteY0" fmla="*/ 103631 h 207263"/>
              <a:gd name="connsiteX1" fmla="*/ 102869 w 205739"/>
              <a:gd name="connsiteY1" fmla="*/ 12953 h 207263"/>
              <a:gd name="connsiteX2" fmla="*/ 192785 w 205739"/>
              <a:gd name="connsiteY2" fmla="*/ 103631 h 207263"/>
              <a:gd name="connsiteX3" fmla="*/ 102869 w 205739"/>
              <a:gd name="connsiteY3" fmla="*/ 194309 h 207263"/>
              <a:gd name="connsiteX4" fmla="*/ 12953 w 205739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" h="207263">
                <a:moveTo>
                  <a:pt x="12953" y="103631"/>
                </a:moveTo>
                <a:cubicBezTo>
                  <a:pt x="12953" y="53593"/>
                  <a:pt x="53213" y="12953"/>
                  <a:pt x="102869" y="12953"/>
                </a:cubicBezTo>
                <a:cubicBezTo>
                  <a:pt x="152526" y="12953"/>
                  <a:pt x="192785" y="53593"/>
                  <a:pt x="192785" y="103631"/>
                </a:cubicBezTo>
                <a:cubicBezTo>
                  <a:pt x="192785" y="153669"/>
                  <a:pt x="152526" y="194309"/>
                  <a:pt x="102869" y="194309"/>
                </a:cubicBezTo>
                <a:cubicBezTo>
                  <a:pt x="53213" y="194309"/>
                  <a:pt x="12953" y="153669"/>
                  <a:pt x="12953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3394" y="3557778"/>
            <a:ext cx="179831" cy="181355"/>
          </a:xfrm>
          <a:custGeom>
            <a:avLst/>
            <a:gdLst>
              <a:gd name="connsiteX0" fmla="*/ 0 w 179831"/>
              <a:gd name="connsiteY0" fmla="*/ 90677 h 181355"/>
              <a:gd name="connsiteX1" fmla="*/ 89915 w 179831"/>
              <a:gd name="connsiteY1" fmla="*/ 0 h 181355"/>
              <a:gd name="connsiteX2" fmla="*/ 179832 w 179831"/>
              <a:gd name="connsiteY2" fmla="*/ 90677 h 181355"/>
              <a:gd name="connsiteX3" fmla="*/ 89915 w 179831"/>
              <a:gd name="connsiteY3" fmla="*/ 181355 h 181355"/>
              <a:gd name="connsiteX4" fmla="*/ 0 w 179831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1" h="181355">
                <a:moveTo>
                  <a:pt x="0" y="90677"/>
                </a:moveTo>
                <a:cubicBezTo>
                  <a:pt x="0" y="40639"/>
                  <a:pt x="40259" y="0"/>
                  <a:pt x="89915" y="0"/>
                </a:cubicBezTo>
                <a:cubicBezTo>
                  <a:pt x="139572" y="0"/>
                  <a:pt x="179832" y="40639"/>
                  <a:pt x="179832" y="90677"/>
                </a:cubicBezTo>
                <a:cubicBezTo>
                  <a:pt x="179832" y="140715"/>
                  <a:pt x="139572" y="181355"/>
                  <a:pt x="89915" y="181355"/>
                </a:cubicBezTo>
                <a:cubicBezTo>
                  <a:pt x="40259" y="181355"/>
                  <a:pt x="0" y="140715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0440" y="3544824"/>
            <a:ext cx="205739" cy="207263"/>
          </a:xfrm>
          <a:custGeom>
            <a:avLst/>
            <a:gdLst>
              <a:gd name="connsiteX0" fmla="*/ 12953 w 205739"/>
              <a:gd name="connsiteY0" fmla="*/ 103631 h 207263"/>
              <a:gd name="connsiteX1" fmla="*/ 102869 w 205739"/>
              <a:gd name="connsiteY1" fmla="*/ 12953 h 207263"/>
              <a:gd name="connsiteX2" fmla="*/ 192785 w 205739"/>
              <a:gd name="connsiteY2" fmla="*/ 103631 h 207263"/>
              <a:gd name="connsiteX3" fmla="*/ 102869 w 205739"/>
              <a:gd name="connsiteY3" fmla="*/ 194309 h 207263"/>
              <a:gd name="connsiteX4" fmla="*/ 12953 w 205739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" h="207263">
                <a:moveTo>
                  <a:pt x="12953" y="103631"/>
                </a:moveTo>
                <a:cubicBezTo>
                  <a:pt x="12953" y="53593"/>
                  <a:pt x="53213" y="12953"/>
                  <a:pt x="102869" y="12953"/>
                </a:cubicBezTo>
                <a:cubicBezTo>
                  <a:pt x="152526" y="12953"/>
                  <a:pt x="192785" y="53593"/>
                  <a:pt x="192785" y="103631"/>
                </a:cubicBezTo>
                <a:cubicBezTo>
                  <a:pt x="192785" y="153669"/>
                  <a:pt x="152526" y="194309"/>
                  <a:pt x="102869" y="194309"/>
                </a:cubicBezTo>
                <a:cubicBezTo>
                  <a:pt x="53213" y="194309"/>
                  <a:pt x="12953" y="153669"/>
                  <a:pt x="12953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8994" y="4853178"/>
            <a:ext cx="179832" cy="181355"/>
          </a:xfrm>
          <a:custGeom>
            <a:avLst/>
            <a:gdLst>
              <a:gd name="connsiteX0" fmla="*/ 0 w 179832"/>
              <a:gd name="connsiteY0" fmla="*/ 90677 h 181355"/>
              <a:gd name="connsiteX1" fmla="*/ 89916 w 179832"/>
              <a:gd name="connsiteY1" fmla="*/ 0 h 181355"/>
              <a:gd name="connsiteX2" fmla="*/ 179832 w 179832"/>
              <a:gd name="connsiteY2" fmla="*/ 90677 h 181355"/>
              <a:gd name="connsiteX3" fmla="*/ 89916 w 179832"/>
              <a:gd name="connsiteY3" fmla="*/ 181355 h 181355"/>
              <a:gd name="connsiteX4" fmla="*/ 0 w 179832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2" h="181355">
                <a:moveTo>
                  <a:pt x="0" y="90677"/>
                </a:moveTo>
                <a:cubicBezTo>
                  <a:pt x="0" y="40639"/>
                  <a:pt x="40258" y="0"/>
                  <a:pt x="89916" y="0"/>
                </a:cubicBezTo>
                <a:cubicBezTo>
                  <a:pt x="139573" y="0"/>
                  <a:pt x="179832" y="40639"/>
                  <a:pt x="179832" y="90677"/>
                </a:cubicBezTo>
                <a:cubicBezTo>
                  <a:pt x="179832" y="140715"/>
                  <a:pt x="139573" y="181355"/>
                  <a:pt x="89916" y="181355"/>
                </a:cubicBezTo>
                <a:cubicBezTo>
                  <a:pt x="40258" y="181355"/>
                  <a:pt x="0" y="140715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6039" y="4840224"/>
            <a:ext cx="205740" cy="207263"/>
          </a:xfrm>
          <a:custGeom>
            <a:avLst/>
            <a:gdLst>
              <a:gd name="connsiteX0" fmla="*/ 12954 w 205740"/>
              <a:gd name="connsiteY0" fmla="*/ 103631 h 207263"/>
              <a:gd name="connsiteX1" fmla="*/ 102870 w 205740"/>
              <a:gd name="connsiteY1" fmla="*/ 12953 h 207263"/>
              <a:gd name="connsiteX2" fmla="*/ 192786 w 205740"/>
              <a:gd name="connsiteY2" fmla="*/ 103631 h 207263"/>
              <a:gd name="connsiteX3" fmla="*/ 102870 w 205740"/>
              <a:gd name="connsiteY3" fmla="*/ 194309 h 207263"/>
              <a:gd name="connsiteX4" fmla="*/ 12954 w 205740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" h="207263">
                <a:moveTo>
                  <a:pt x="12954" y="103631"/>
                </a:moveTo>
                <a:cubicBezTo>
                  <a:pt x="12954" y="53593"/>
                  <a:pt x="53213" y="12953"/>
                  <a:pt x="102870" y="12953"/>
                </a:cubicBezTo>
                <a:cubicBezTo>
                  <a:pt x="152527" y="12953"/>
                  <a:pt x="192786" y="53593"/>
                  <a:pt x="192786" y="103631"/>
                </a:cubicBezTo>
                <a:cubicBezTo>
                  <a:pt x="192786" y="153669"/>
                  <a:pt x="152527" y="194309"/>
                  <a:pt x="102870" y="194309"/>
                </a:cubicBezTo>
                <a:cubicBezTo>
                  <a:pt x="53213" y="194309"/>
                  <a:pt x="12954" y="153669"/>
                  <a:pt x="12954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61794" y="5919978"/>
            <a:ext cx="179832" cy="181355"/>
          </a:xfrm>
          <a:custGeom>
            <a:avLst/>
            <a:gdLst>
              <a:gd name="connsiteX0" fmla="*/ 0 w 179832"/>
              <a:gd name="connsiteY0" fmla="*/ 90677 h 181355"/>
              <a:gd name="connsiteX1" fmla="*/ 89916 w 179832"/>
              <a:gd name="connsiteY1" fmla="*/ 0 h 181355"/>
              <a:gd name="connsiteX2" fmla="*/ 179832 w 179832"/>
              <a:gd name="connsiteY2" fmla="*/ 90677 h 181355"/>
              <a:gd name="connsiteX3" fmla="*/ 89916 w 179832"/>
              <a:gd name="connsiteY3" fmla="*/ 181355 h 181355"/>
              <a:gd name="connsiteX4" fmla="*/ 0 w 179832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2" h="181355">
                <a:moveTo>
                  <a:pt x="0" y="90677"/>
                </a:moveTo>
                <a:cubicBezTo>
                  <a:pt x="0" y="40601"/>
                  <a:pt x="40258" y="0"/>
                  <a:pt x="89916" y="0"/>
                </a:cubicBezTo>
                <a:cubicBezTo>
                  <a:pt x="139573" y="0"/>
                  <a:pt x="179832" y="40601"/>
                  <a:pt x="179832" y="90677"/>
                </a:cubicBezTo>
                <a:cubicBezTo>
                  <a:pt x="179832" y="140753"/>
                  <a:pt x="139573" y="181355"/>
                  <a:pt x="89916" y="181355"/>
                </a:cubicBezTo>
                <a:cubicBezTo>
                  <a:pt x="40258" y="181355"/>
                  <a:pt x="0" y="140753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8839" y="5907024"/>
            <a:ext cx="205740" cy="207263"/>
          </a:xfrm>
          <a:custGeom>
            <a:avLst/>
            <a:gdLst>
              <a:gd name="connsiteX0" fmla="*/ 12954 w 205740"/>
              <a:gd name="connsiteY0" fmla="*/ 103631 h 207263"/>
              <a:gd name="connsiteX1" fmla="*/ 102870 w 205740"/>
              <a:gd name="connsiteY1" fmla="*/ 12953 h 207263"/>
              <a:gd name="connsiteX2" fmla="*/ 192786 w 205740"/>
              <a:gd name="connsiteY2" fmla="*/ 103631 h 207263"/>
              <a:gd name="connsiteX3" fmla="*/ 102870 w 205740"/>
              <a:gd name="connsiteY3" fmla="*/ 194309 h 207263"/>
              <a:gd name="connsiteX4" fmla="*/ 12954 w 205740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" h="207263">
                <a:moveTo>
                  <a:pt x="12954" y="103631"/>
                </a:moveTo>
                <a:cubicBezTo>
                  <a:pt x="12954" y="53555"/>
                  <a:pt x="53213" y="12953"/>
                  <a:pt x="102870" y="12953"/>
                </a:cubicBezTo>
                <a:cubicBezTo>
                  <a:pt x="152527" y="12953"/>
                  <a:pt x="192786" y="53555"/>
                  <a:pt x="192786" y="103631"/>
                </a:cubicBezTo>
                <a:cubicBezTo>
                  <a:pt x="192786" y="153707"/>
                  <a:pt x="152527" y="194309"/>
                  <a:pt x="102870" y="194309"/>
                </a:cubicBezTo>
                <a:cubicBezTo>
                  <a:pt x="53213" y="194309"/>
                  <a:pt x="12954" y="153707"/>
                  <a:pt x="12954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8394" y="5538978"/>
            <a:ext cx="179832" cy="181355"/>
          </a:xfrm>
          <a:custGeom>
            <a:avLst/>
            <a:gdLst>
              <a:gd name="connsiteX0" fmla="*/ 0 w 179832"/>
              <a:gd name="connsiteY0" fmla="*/ 90677 h 181355"/>
              <a:gd name="connsiteX1" fmla="*/ 89916 w 179832"/>
              <a:gd name="connsiteY1" fmla="*/ 0 h 181355"/>
              <a:gd name="connsiteX2" fmla="*/ 179832 w 179832"/>
              <a:gd name="connsiteY2" fmla="*/ 90677 h 181355"/>
              <a:gd name="connsiteX3" fmla="*/ 89916 w 179832"/>
              <a:gd name="connsiteY3" fmla="*/ 181355 h 181355"/>
              <a:gd name="connsiteX4" fmla="*/ 0 w 179832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2" h="181355">
                <a:moveTo>
                  <a:pt x="0" y="90677"/>
                </a:moveTo>
                <a:cubicBezTo>
                  <a:pt x="0" y="40639"/>
                  <a:pt x="40258" y="0"/>
                  <a:pt x="89916" y="0"/>
                </a:cubicBezTo>
                <a:cubicBezTo>
                  <a:pt x="139573" y="0"/>
                  <a:pt x="179832" y="40639"/>
                  <a:pt x="179832" y="90677"/>
                </a:cubicBezTo>
                <a:cubicBezTo>
                  <a:pt x="179832" y="140753"/>
                  <a:pt x="139573" y="181355"/>
                  <a:pt x="89916" y="181355"/>
                </a:cubicBezTo>
                <a:cubicBezTo>
                  <a:pt x="40258" y="181355"/>
                  <a:pt x="0" y="140753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5440" y="5526024"/>
            <a:ext cx="205740" cy="207263"/>
          </a:xfrm>
          <a:custGeom>
            <a:avLst/>
            <a:gdLst>
              <a:gd name="connsiteX0" fmla="*/ 12953 w 205740"/>
              <a:gd name="connsiteY0" fmla="*/ 103631 h 207263"/>
              <a:gd name="connsiteX1" fmla="*/ 102869 w 205740"/>
              <a:gd name="connsiteY1" fmla="*/ 12953 h 207263"/>
              <a:gd name="connsiteX2" fmla="*/ 192786 w 205740"/>
              <a:gd name="connsiteY2" fmla="*/ 103631 h 207263"/>
              <a:gd name="connsiteX3" fmla="*/ 102869 w 205740"/>
              <a:gd name="connsiteY3" fmla="*/ 194309 h 207263"/>
              <a:gd name="connsiteX4" fmla="*/ 12953 w 205740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" h="207263">
                <a:moveTo>
                  <a:pt x="12953" y="103631"/>
                </a:moveTo>
                <a:cubicBezTo>
                  <a:pt x="12953" y="53593"/>
                  <a:pt x="53212" y="12953"/>
                  <a:pt x="102869" y="12953"/>
                </a:cubicBezTo>
                <a:cubicBezTo>
                  <a:pt x="152527" y="12953"/>
                  <a:pt x="192786" y="53593"/>
                  <a:pt x="192786" y="103631"/>
                </a:cubicBezTo>
                <a:cubicBezTo>
                  <a:pt x="192786" y="153707"/>
                  <a:pt x="152527" y="194309"/>
                  <a:pt x="102869" y="194309"/>
                </a:cubicBezTo>
                <a:cubicBezTo>
                  <a:pt x="53212" y="194309"/>
                  <a:pt x="12953" y="153707"/>
                  <a:pt x="12953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1194" y="4548378"/>
            <a:ext cx="179831" cy="181355"/>
          </a:xfrm>
          <a:custGeom>
            <a:avLst/>
            <a:gdLst>
              <a:gd name="connsiteX0" fmla="*/ 0 w 179831"/>
              <a:gd name="connsiteY0" fmla="*/ 90677 h 181355"/>
              <a:gd name="connsiteX1" fmla="*/ 89915 w 179831"/>
              <a:gd name="connsiteY1" fmla="*/ 0 h 181355"/>
              <a:gd name="connsiteX2" fmla="*/ 179832 w 179831"/>
              <a:gd name="connsiteY2" fmla="*/ 90677 h 181355"/>
              <a:gd name="connsiteX3" fmla="*/ 89915 w 179831"/>
              <a:gd name="connsiteY3" fmla="*/ 181355 h 181355"/>
              <a:gd name="connsiteX4" fmla="*/ 0 w 179831"/>
              <a:gd name="connsiteY4" fmla="*/ 90677 h 1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1" h="181355">
                <a:moveTo>
                  <a:pt x="0" y="90677"/>
                </a:moveTo>
                <a:cubicBezTo>
                  <a:pt x="0" y="40639"/>
                  <a:pt x="40259" y="0"/>
                  <a:pt x="89915" y="0"/>
                </a:cubicBezTo>
                <a:cubicBezTo>
                  <a:pt x="139572" y="0"/>
                  <a:pt x="179832" y="40639"/>
                  <a:pt x="179832" y="90677"/>
                </a:cubicBezTo>
                <a:cubicBezTo>
                  <a:pt x="179832" y="140715"/>
                  <a:pt x="139572" y="181355"/>
                  <a:pt x="89915" y="181355"/>
                </a:cubicBezTo>
                <a:cubicBezTo>
                  <a:pt x="40259" y="181355"/>
                  <a:pt x="0" y="140715"/>
                  <a:pt x="0" y="90677"/>
                </a:cubicBezTo>
              </a:path>
            </a:pathLst>
          </a:custGeom>
          <a:solidFill>
            <a:srgbClr val="33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68240" y="4535424"/>
            <a:ext cx="205739" cy="207263"/>
          </a:xfrm>
          <a:custGeom>
            <a:avLst/>
            <a:gdLst>
              <a:gd name="connsiteX0" fmla="*/ 12953 w 205739"/>
              <a:gd name="connsiteY0" fmla="*/ 103631 h 207263"/>
              <a:gd name="connsiteX1" fmla="*/ 102869 w 205739"/>
              <a:gd name="connsiteY1" fmla="*/ 12953 h 207263"/>
              <a:gd name="connsiteX2" fmla="*/ 192785 w 205739"/>
              <a:gd name="connsiteY2" fmla="*/ 103631 h 207263"/>
              <a:gd name="connsiteX3" fmla="*/ 102869 w 205739"/>
              <a:gd name="connsiteY3" fmla="*/ 194309 h 207263"/>
              <a:gd name="connsiteX4" fmla="*/ 12953 w 205739"/>
              <a:gd name="connsiteY4" fmla="*/ 103631 h 207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" h="207263">
                <a:moveTo>
                  <a:pt x="12953" y="103631"/>
                </a:moveTo>
                <a:cubicBezTo>
                  <a:pt x="12953" y="53593"/>
                  <a:pt x="53213" y="12953"/>
                  <a:pt x="102869" y="12953"/>
                </a:cubicBezTo>
                <a:cubicBezTo>
                  <a:pt x="152526" y="12953"/>
                  <a:pt x="192785" y="53593"/>
                  <a:pt x="192785" y="103631"/>
                </a:cubicBezTo>
                <a:cubicBezTo>
                  <a:pt x="192785" y="153669"/>
                  <a:pt x="152526" y="194309"/>
                  <a:pt x="102869" y="194309"/>
                </a:cubicBezTo>
                <a:cubicBezTo>
                  <a:pt x="53213" y="194309"/>
                  <a:pt x="12953" y="153669"/>
                  <a:pt x="12953" y="10363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6441" y="4877561"/>
            <a:ext cx="179832" cy="179832"/>
          </a:xfrm>
          <a:custGeom>
            <a:avLst/>
            <a:gdLst>
              <a:gd name="connsiteX0" fmla="*/ 0 w 179832"/>
              <a:gd name="connsiteY0" fmla="*/ 89916 h 179832"/>
              <a:gd name="connsiteX1" fmla="*/ 89916 w 179832"/>
              <a:gd name="connsiteY1" fmla="*/ 0 h 179832"/>
              <a:gd name="connsiteX2" fmla="*/ 179832 w 179832"/>
              <a:gd name="connsiteY2" fmla="*/ 89916 h 179832"/>
              <a:gd name="connsiteX3" fmla="*/ 89916 w 179832"/>
              <a:gd name="connsiteY3" fmla="*/ 179832 h 179832"/>
              <a:gd name="connsiteX4" fmla="*/ 0 w 179832"/>
              <a:gd name="connsiteY4" fmla="*/ 89916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832" h="179832">
                <a:moveTo>
                  <a:pt x="0" y="89916"/>
                </a:moveTo>
                <a:cubicBezTo>
                  <a:pt x="0" y="40259"/>
                  <a:pt x="40259" y="0"/>
                  <a:pt x="89916" y="0"/>
                </a:cubicBezTo>
                <a:cubicBezTo>
                  <a:pt x="139573" y="0"/>
                  <a:pt x="179832" y="40259"/>
                  <a:pt x="179832" y="89916"/>
                </a:cubicBezTo>
                <a:cubicBezTo>
                  <a:pt x="179832" y="139572"/>
                  <a:pt x="139573" y="179832"/>
                  <a:pt x="89916" y="179832"/>
                </a:cubicBezTo>
                <a:cubicBezTo>
                  <a:pt x="40259" y="179832"/>
                  <a:pt x="0" y="139572"/>
                  <a:pt x="0" y="89916"/>
                </a:cubicBezTo>
              </a:path>
            </a:pathLst>
          </a:custGeom>
          <a:solidFill>
            <a:srgbClr val="ff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3488" y="4864608"/>
            <a:ext cx="205740" cy="205740"/>
          </a:xfrm>
          <a:custGeom>
            <a:avLst/>
            <a:gdLst>
              <a:gd name="connsiteX0" fmla="*/ 12953 w 205740"/>
              <a:gd name="connsiteY0" fmla="*/ 102870 h 205740"/>
              <a:gd name="connsiteX1" fmla="*/ 102870 w 205740"/>
              <a:gd name="connsiteY1" fmla="*/ 12953 h 205740"/>
              <a:gd name="connsiteX2" fmla="*/ 192785 w 205740"/>
              <a:gd name="connsiteY2" fmla="*/ 102870 h 205740"/>
              <a:gd name="connsiteX3" fmla="*/ 102870 w 205740"/>
              <a:gd name="connsiteY3" fmla="*/ 192785 h 205740"/>
              <a:gd name="connsiteX4" fmla="*/ 12953 w 205740"/>
              <a:gd name="connsiteY4" fmla="*/ 102870 h 205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" h="205740">
                <a:moveTo>
                  <a:pt x="12953" y="102870"/>
                </a:moveTo>
                <a:cubicBezTo>
                  <a:pt x="12953" y="53213"/>
                  <a:pt x="53213" y="12953"/>
                  <a:pt x="102870" y="12953"/>
                </a:cubicBezTo>
                <a:cubicBezTo>
                  <a:pt x="152527" y="12953"/>
                  <a:pt x="192785" y="53213"/>
                  <a:pt x="192785" y="102870"/>
                </a:cubicBezTo>
                <a:cubicBezTo>
                  <a:pt x="192785" y="152526"/>
                  <a:pt x="152527" y="192785"/>
                  <a:pt x="102870" y="192785"/>
                </a:cubicBezTo>
                <a:cubicBezTo>
                  <a:pt x="53213" y="192785"/>
                  <a:pt x="12953" y="152526"/>
                  <a:pt x="12953" y="10287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66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7307" y="3723132"/>
            <a:ext cx="64007" cy="1170812"/>
          </a:xfrm>
          <a:custGeom>
            <a:avLst/>
            <a:gdLst>
              <a:gd name="connsiteX0" fmla="*/ 16002 w 64007"/>
              <a:gd name="connsiteY0" fmla="*/ 16002 h 1170812"/>
              <a:gd name="connsiteX1" fmla="*/ 18669 w 64007"/>
              <a:gd name="connsiteY1" fmla="*/ 1154810 h 1170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007" h="1170812">
                <a:moveTo>
                  <a:pt x="16002" y="16002"/>
                </a:moveTo>
                <a:lnTo>
                  <a:pt x="18669" y="1154810"/>
                </a:lnTo>
              </a:path>
            </a:pathLst>
          </a:custGeom>
          <a:ln w="38100">
            <a:solidFill>
              <a:srgbClr val="7f7f7f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997200"/>
            <a:ext cx="7988300" cy="360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927100"/>
            <a:ext cx="71501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bunch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collected</a:t>
            </a:r>
          </a:p>
          <a:p>
            <a:pPr>
              <a:lnSpc>
                <a:spcPts val="4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correlated</a:t>
            </a:r>
          </a:p>
          <a:p>
            <a:pPr>
              <a:lnSpc>
                <a:spcPts val="3300"/>
              </a:lnSpc>
              <a:tabLst>
                <a:tab pos="2032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3416300"/>
            <a:ext cx="185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752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752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752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3314700"/>
            <a:ext cx="87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0066ff"/>
                </a:solidFill>
                <a:latin typeface="Cambria" pitchFamily="18" charset="0"/>
                <a:cs typeface="Cambria" pitchFamily="18" charset="0"/>
              </a:rPr>
              <a:t>(𝑥</a:t>
            </a:r>
            <a:r>
              <a:rPr lang="en-US" altLang="zh-CN" sz="1754" dirty="0" smtClean="0">
                <a:solidFill>
                  <a:srgbClr val="0066ff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402" dirty="0" smtClean="0">
                <a:solidFill>
                  <a:srgbClr val="0066ff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2402" dirty="0" smtClean="0">
                <a:solidFill>
                  <a:srgbClr val="0066ff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754" dirty="0" smtClean="0">
                <a:solidFill>
                  <a:srgbClr val="0066ff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402" dirty="0" smtClean="0">
                <a:solidFill>
                  <a:srgbClr val="0066ff"/>
                </a:solidFill>
                <a:latin typeface="Cambria" pitchFamily="18" charset="0"/>
                <a:cs typeface="Cambria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4165600"/>
            <a:ext cx="55626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546100" algn="l"/>
                <a:tab pos="54102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𝜖</a:t>
            </a:r>
            <a:r>
              <a:rPr lang="en-US" altLang="zh-CN" sz="14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46100" algn="l"/>
                <a:tab pos="5410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(𝑥</a:t>
            </a:r>
            <a:r>
              <a:rPr lang="en-US" altLang="zh-CN" sz="1754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4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24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754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40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546100" algn="l"/>
                <a:tab pos="5410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257800" y="6464300"/>
            <a:ext cx="7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6464300"/>
            <a:ext cx="21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6464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83500" y="6464300"/>
            <a:ext cx="304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97900" y="64643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3911600"/>
            <a:ext cx="558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67056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76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Interpolation: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spline()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~isnan(x_m);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spline(x_m(m_i),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y_m(m_i),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2095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2235200"/>
            <a:ext cx="58674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plot(x,y_i,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'-g'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2);</a:t>
            </a:r>
          </a:p>
          <a:p>
            <a:pPr>
              <a:lnSpc>
                <a:spcPts val="21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'Original'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'Linear'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'Spline'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'Times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Roman'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dirty="0" smtClean="0"/>
              <a:t>		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dirty="0" smtClean="0"/>
              <a:t>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dirty="0" smtClean="0"/>
              <a:t>		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dirty="0" smtClean="0"/>
              <a:t>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343400" algn="l"/>
                <a:tab pos="4432300" algn="l"/>
                <a:tab pos="4470400" algn="l"/>
                <a:tab pos="4559300" algn="l"/>
              </a:tabLst>
            </a:pPr>
            <a:r>
              <a:rPr lang="en-US" altLang="zh-CN" dirty="0" smtClean="0"/>
              <a:t>			</a:t>
            </a:r>
            <a:r>
              <a:rPr lang="en-US" altLang="zh-CN" sz="132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5105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Splines?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Piecewise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54864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One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function,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𝑠(𝑥)</a:t>
            </a: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where: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5499100"/>
            <a:ext cx="3048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Three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separate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functions: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5803900"/>
            <a:ext cx="10160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5803900"/>
            <a:ext cx="1384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𝑓𝑜𝑟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𝑓𝑜𝑟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𝑓𝑜𝑟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51181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511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51181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511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51181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12200" y="511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4991100"/>
            <a:ext cx="241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524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</a:t>
            </a:r>
          </a:p>
          <a:p>
            <a:pPr>
              <a:lnSpc>
                <a:spcPts val="1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2184400"/>
            <a:ext cx="889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5778500"/>
            <a:ext cx="2921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1778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−𝑥</a:t>
            </a:r>
            <a:r>
              <a:rPr lang="en-US" altLang="zh-CN" sz="11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1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21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𝑔(𝑥)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11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8𝑥</a:t>
            </a:r>
            <a:r>
              <a:rPr lang="en-US" altLang="zh-CN" sz="11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10𝑥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400"/>
              </a:lnSpc>
              <a:tabLst>
                <a:tab pos="508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ℎ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−7𝑥</a:t>
            </a:r>
            <a:r>
              <a:rPr lang="en-US" altLang="zh-CN" sz="11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46𝑥</a:t>
            </a:r>
            <a:r>
              <a:rPr lang="en-US" altLang="zh-CN" sz="116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98𝑥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51181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11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51181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511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51181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511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991100"/>
            <a:ext cx="254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524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</a:t>
            </a:r>
          </a:p>
          <a:p>
            <a:pPr>
              <a:lnSpc>
                <a:spcPts val="1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2184400"/>
            <a:ext cx="889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219700" y="4876800"/>
            <a:ext cx="254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y(ft)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75311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splines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2336800"/>
            <a:ext cx="520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(ft)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(ft)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336800"/>
            <a:ext cx="330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016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2336800"/>
            <a:ext cx="330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0.75</a:t>
            </a:r>
          </a:p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1.25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2336800"/>
            <a:ext cx="330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1.75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0.55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23368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2.25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62611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6261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62611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70900" y="6261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6146800"/>
            <a:ext cx="15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39878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75500" y="6426200"/>
            <a:ext cx="254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x(ft)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3479800"/>
            <a:ext cx="3276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308100" algn="l"/>
                <a:tab pos="2971800" algn="l"/>
              </a:tabLst>
            </a:pPr>
            <a:r>
              <a:rPr lang="en-US" altLang="zh-CN" dirty="0" smtClean="0"/>
              <a:t>	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lnSpc>
                <a:spcPts val="1200"/>
              </a:lnSpc>
              <a:tabLst>
                <a:tab pos="1308100" algn="l"/>
                <a:tab pos="2971800" algn="l"/>
              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  <a:p>
            <a:pPr>
              <a:lnSpc>
                <a:spcPts val="1200"/>
              </a:lnSpc>
              <a:tabLst>
                <a:tab pos="1308100" algn="l"/>
                <a:tab pos="2971800" algn="l"/>
              </a:tabLst>
            </a:pPr>
            <a:r>
              <a:rPr lang="en-US" altLang="zh-CN" dirty="0" smtClean="0"/>
              <a:t>		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32800" y="3987800"/>
            <a:ext cx="406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4229100"/>
            <a:ext cx="33909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  <a:tab pos="2971800" algn="l"/>
              </a:tabLst>
            </a:pPr>
            <a:r>
              <a:rPr lang="en-US" altLang="zh-CN" dirty="0" smtClean="0"/>
              <a:t>		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</a:p>
          <a:p>
            <a:pPr>
              <a:lnSpc>
                <a:spcPts val="1300"/>
              </a:lnSpc>
              <a:tabLst>
                <a:tab pos="127000" algn="l"/>
                <a:tab pos="2971800" algn="l"/>
              </a:tabLst>
            </a:pPr>
            <a:r>
              <a:rPr lang="en-US" altLang="zh-CN" dirty="0" smtClean="0"/>
              <a:t>	</a:t>
            </a: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2971800" algn="l"/>
              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2971800" algn="l"/>
              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2971800" algn="l"/>
              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2971800" algn="l"/>
              </a:tabLst>
            </a:pPr>
            <a:r>
              <a:rPr lang="en-US" altLang="zh-CN" sz="11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7747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Hermite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587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-3:3;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1587500"/>
            <a:ext cx="518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[-1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-3:.01:3;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866900"/>
            <a:ext cx="245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spline(x,y,t);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1866900"/>
            <a:ext cx="231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pchip(x,y,t);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65659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6451600"/>
            <a:ext cx="381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-1.5</a:t>
            </a:r>
          </a:p>
          <a:p>
            <a:pPr>
              <a:lnSpc>
                <a:spcPts val="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6565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6565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6565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42418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197100"/>
            <a:ext cx="62738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01800" algn="l"/>
                <a:tab pos="2463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plot(t,s,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':g'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2);</a:t>
            </a:r>
          </a:p>
          <a:p>
            <a:pPr>
              <a:lnSpc>
                <a:spcPts val="2100"/>
              </a:lnSpc>
              <a:tabLst>
                <a:tab pos="1701800" algn="l"/>
                <a:tab pos="2463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plot(t,p,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'--b'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2);</a:t>
            </a:r>
          </a:p>
          <a:p>
            <a:pPr>
              <a:lnSpc>
                <a:spcPts val="2100"/>
              </a:lnSpc>
              <a:tabLst>
                <a:tab pos="1701800" algn="l"/>
                <a:tab pos="2463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'ro'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'MarkerFaceColor'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1701800" algn="l"/>
                <a:tab pos="2463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16);</a:t>
            </a:r>
          </a:p>
          <a:p>
            <a:pPr>
              <a:lnSpc>
                <a:spcPts val="2100"/>
              </a:lnSpc>
              <a:tabLst>
                <a:tab pos="1701800" algn="l"/>
                <a:tab pos="2463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legend(2,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'Original'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'Spline'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'Hermite'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01800" algn="l"/>
                <a:tab pos="2463800" algn="l"/>
              </a:tabLst>
            </a:pPr>
            <a:r>
              <a:rPr lang="en-US" altLang="zh-CN" dirty="0" smtClean="0"/>
              <a:t>	</a:t>
            </a: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500"/>
              </a:lnSpc>
              <a:tabLst>
                <a:tab pos="1701800" algn="l"/>
                <a:tab pos="2463800" algn="l"/>
              </a:tabLst>
            </a:pPr>
            <a:r>
              <a:rPr lang="en-US" altLang="zh-CN" dirty="0" smtClean="0"/>
              <a:t>		</a:t>
            </a: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4216400"/>
            <a:ext cx="469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508500"/>
            <a:ext cx="1409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3500" algn="l"/>
                <a:tab pos="139700" algn="l"/>
                <a:tab pos="203200" algn="l"/>
                <a:tab pos="825500" algn="l"/>
              </a:tabLst>
            </a:pPr>
            <a:r>
              <a:rPr lang="en-US" altLang="zh-CN" dirty="0" smtClean="0"/>
              <a:t>				</a:t>
            </a: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Hermite</a:t>
            </a:r>
          </a:p>
          <a:p>
            <a:pPr>
              <a:lnSpc>
                <a:spcPts val="1800"/>
              </a:lnSpc>
              <a:tabLst>
                <a:tab pos="63500" algn="l"/>
                <a:tab pos="139700" algn="l"/>
                <a:tab pos="203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63500" algn="l"/>
                <a:tab pos="139700" algn="l"/>
                <a:tab pos="203200" algn="l"/>
                <a:tab pos="825500" algn="l"/>
              </a:tabLst>
            </a:pPr>
            <a:r>
              <a:rPr lang="en-US" altLang="zh-CN" dirty="0" smtClean="0"/>
              <a:t>			</a:t>
            </a: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63500" algn="l"/>
                <a:tab pos="139700" algn="l"/>
                <a:tab pos="203200" algn="l"/>
                <a:tab pos="825500" algn="l"/>
              </a:tabLst>
            </a:pPr>
            <a:r>
              <a:rPr lang="en-US" altLang="zh-CN" sz="13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3500" algn="l"/>
                <a:tab pos="139700" algn="l"/>
                <a:tab pos="2032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3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6286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Interpolation: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interp2()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5527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-2:.5:2;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25527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-2:.5:3;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832100"/>
            <a:ext cx="327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meshgrid(xx,yy);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30988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X.*exp(-X.^2-Y.^2);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33782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surf(X,Y,Z);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3378200"/>
            <a:ext cx="109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3657600"/>
            <a:ext cx="354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plot3(X,Y,Z+0.01,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'ok'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'MarkerFaceColor'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56769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55372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86700" y="53975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94700" y="52578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15400" y="51308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56642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54229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51816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48260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27000" algn="l"/>
              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9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4432300"/>
            <a:ext cx="190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3644900"/>
            <a:ext cx="165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01600" algn="l"/>
              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3238500"/>
            <a:ext cx="165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0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43053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xx_i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-2:.1:2;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43053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yy_i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-2:.1:3;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4584700"/>
            <a:ext cx="436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[X_i,Y_i]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meshgrid(xx_i,yy_i);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4851400"/>
            <a:ext cx="422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interp2(xx,yy,Z,X_i,Y_i);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5130800"/>
            <a:ext cx="245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surf(X_i,Y_i,Z_i);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51308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5410200"/>
            <a:ext cx="354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plot3(X,Y,Z+0.01,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'ok'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'MarkerFaceColor'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6223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66294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65151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6375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6261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6134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66167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6400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6184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4483100"/>
            <a:ext cx="2159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152400" algn="l"/>
              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52400" algn="l"/>
              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66294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65151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6375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6261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91500" y="6134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34100" y="66167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6400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6184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4483100"/>
            <a:ext cx="2159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39700" algn="l"/>
              </a:tabLst>
            </a:pP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0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5875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-2:.5:2;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15875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-2:.5:3;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1587500"/>
            <a:ext cx="327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meshgrid(xx,yy);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8669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X.*exp(-X.^2-Y.^2);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18669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xx_i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-2:.1:2;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1866900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yy_i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-2:.1:3;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146300"/>
            <a:ext cx="5321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[X_i,Y_i]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meshgrid(xx_i,yy_i);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Z_c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interp2(xx,yy,Z,X_i,Y_i,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'cubic'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692400"/>
            <a:ext cx="245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surf(X_i,Y_i,Z_c);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90900" y="26924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959100"/>
            <a:ext cx="777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plot3(X,Y,Z+0.01,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'ok'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'MarkerFaceColor'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33600" y="3632200"/>
            <a:ext cx="62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3632200"/>
            <a:ext cx="62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Spline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65913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Formulation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squared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𝑆𝑆𝐸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2374900"/>
            <a:ext cx="901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𝑆𝑆𝐸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57600" y="2882900"/>
            <a:ext cx="76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75100" y="2349500"/>
            <a:ext cx="749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𝜖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2882900"/>
            <a:ext cx="76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2349500"/>
            <a:ext cx="135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(𝑦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289300"/>
            <a:ext cx="772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model: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039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ff9900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4025900"/>
            <a:ext cx="977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𝑆𝑆𝐸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3987800"/>
            <a:ext cx="2603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(𝑦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22800"/>
            <a:ext cx="69469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32004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3300"/>
              </a:lnSpc>
              <a:tabLst>
                <a:tab pos="1778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unknown?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3200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parameters?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6692" y="3666744"/>
            <a:ext cx="1121663" cy="22859"/>
          </a:xfrm>
          <a:custGeom>
            <a:avLst/>
            <a:gdLst>
              <a:gd name="connsiteX0" fmla="*/ 0 w 1121663"/>
              <a:gd name="connsiteY0" fmla="*/ 11429 h 22859"/>
              <a:gd name="connsiteX1" fmla="*/ 1121663 w 1121663"/>
              <a:gd name="connsiteY1" fmla="*/ 11429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1663" h="22859">
                <a:moveTo>
                  <a:pt x="0" y="11429"/>
                </a:moveTo>
                <a:lnTo>
                  <a:pt x="1121663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16192" y="3513709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2 w 109601"/>
              <a:gd name="connsiteY1" fmla="*/ 57657 h 328929"/>
              <a:gd name="connsiteX2" fmla="*/ 109601 w 109601"/>
              <a:gd name="connsiteY2" fmla="*/ 164591 h 328929"/>
              <a:gd name="connsiteX3" fmla="*/ 82550 w 109601"/>
              <a:gd name="connsiteY3" fmla="*/ 271525 h 328929"/>
              <a:gd name="connsiteX4" fmla="*/ 4698 w 109601"/>
              <a:gd name="connsiteY4" fmla="*/ 328929 h 328929"/>
              <a:gd name="connsiteX5" fmla="*/ 507 w 109601"/>
              <a:gd name="connsiteY5" fmla="*/ 315594 h 328929"/>
              <a:gd name="connsiteX6" fmla="*/ 60070 w 109601"/>
              <a:gd name="connsiteY6" fmla="*/ 262889 h 328929"/>
              <a:gd name="connsiteX7" fmla="*/ 79628 w 109601"/>
              <a:gd name="connsiteY7" fmla="*/ 162813 h 328929"/>
              <a:gd name="connsiteX8" fmla="*/ 60197 w 109601"/>
              <a:gd name="connsiteY8" fmla="*/ 65531 h 328929"/>
              <a:gd name="connsiteX9" fmla="*/ 0 w 109601"/>
              <a:gd name="connsiteY9" fmla="*/ 13334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89"/>
                  <a:pt x="64389" y="28194"/>
                  <a:pt x="82422" y="57657"/>
                </a:cubicBezTo>
                <a:cubicBezTo>
                  <a:pt x="100456" y="87248"/>
                  <a:pt x="109601" y="122808"/>
                  <a:pt x="109601" y="164591"/>
                </a:cubicBezTo>
                <a:cubicBezTo>
                  <a:pt x="109601" y="206375"/>
                  <a:pt x="100583" y="242061"/>
                  <a:pt x="82550" y="271525"/>
                </a:cubicBezTo>
                <a:cubicBezTo>
                  <a:pt x="64515" y="300862"/>
                  <a:pt x="38480" y="320039"/>
                  <a:pt x="4698" y="328929"/>
                </a:cubicBezTo>
                <a:lnTo>
                  <a:pt x="507" y="315594"/>
                </a:lnTo>
                <a:cubicBezTo>
                  <a:pt x="27177" y="306704"/>
                  <a:pt x="47116" y="289178"/>
                  <a:pt x="60070" y="262889"/>
                </a:cubicBezTo>
                <a:cubicBezTo>
                  <a:pt x="73025" y="236600"/>
                  <a:pt x="79628" y="203326"/>
                  <a:pt x="79628" y="162813"/>
                </a:cubicBezTo>
                <a:cubicBezTo>
                  <a:pt x="79628" y="123825"/>
                  <a:pt x="73151" y="91312"/>
                  <a:pt x="60197" y="65531"/>
                </a:cubicBezTo>
                <a:cubicBezTo>
                  <a:pt x="47243" y="39623"/>
                  <a:pt x="27177" y="22225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5017" y="3513709"/>
            <a:ext cx="109601" cy="328929"/>
          </a:xfrm>
          <a:custGeom>
            <a:avLst/>
            <a:gdLst>
              <a:gd name="connsiteX0" fmla="*/ 104902 w 109601"/>
              <a:gd name="connsiteY0" fmla="*/ 0 h 328929"/>
              <a:gd name="connsiteX1" fmla="*/ 109601 w 109601"/>
              <a:gd name="connsiteY1" fmla="*/ 13334 h 328929"/>
              <a:gd name="connsiteX2" fmla="*/ 49529 w 109601"/>
              <a:gd name="connsiteY2" fmla="*/ 65531 h 328929"/>
              <a:gd name="connsiteX3" fmla="*/ 29972 w 109601"/>
              <a:gd name="connsiteY3" fmla="*/ 162813 h 328929"/>
              <a:gd name="connsiteX4" fmla="*/ 49529 w 109601"/>
              <a:gd name="connsiteY4" fmla="*/ 262889 h 328929"/>
              <a:gd name="connsiteX5" fmla="*/ 108966 w 109601"/>
              <a:gd name="connsiteY5" fmla="*/ 315594 h 328929"/>
              <a:gd name="connsiteX6" fmla="*/ 104902 w 109601"/>
              <a:gd name="connsiteY6" fmla="*/ 328929 h 328929"/>
              <a:gd name="connsiteX7" fmla="*/ 27051 w 109601"/>
              <a:gd name="connsiteY7" fmla="*/ 271525 h 328929"/>
              <a:gd name="connsiteX8" fmla="*/ 0 w 109601"/>
              <a:gd name="connsiteY8" fmla="*/ 164591 h 328929"/>
              <a:gd name="connsiteX9" fmla="*/ 27051 w 109601"/>
              <a:gd name="connsiteY9" fmla="*/ 57657 h 328929"/>
              <a:gd name="connsiteX10" fmla="*/ 104902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104902" y="0"/>
                </a:moveTo>
                <a:lnTo>
                  <a:pt x="109601" y="13334"/>
                </a:lnTo>
                <a:cubicBezTo>
                  <a:pt x="82550" y="22225"/>
                  <a:pt x="62484" y="39623"/>
                  <a:pt x="49529" y="65531"/>
                </a:cubicBezTo>
                <a:cubicBezTo>
                  <a:pt x="36448" y="91312"/>
                  <a:pt x="29972" y="123825"/>
                  <a:pt x="29972" y="162813"/>
                </a:cubicBezTo>
                <a:cubicBezTo>
                  <a:pt x="29972" y="203326"/>
                  <a:pt x="36448" y="236600"/>
                  <a:pt x="49529" y="262889"/>
                </a:cubicBezTo>
                <a:cubicBezTo>
                  <a:pt x="62484" y="289178"/>
                  <a:pt x="82296" y="306704"/>
                  <a:pt x="108966" y="315594"/>
                </a:cubicBezTo>
                <a:lnTo>
                  <a:pt x="104902" y="328929"/>
                </a:lnTo>
                <a:cubicBezTo>
                  <a:pt x="70992" y="320039"/>
                  <a:pt x="45085" y="300862"/>
                  <a:pt x="27051" y="271525"/>
                </a:cubicBezTo>
                <a:cubicBezTo>
                  <a:pt x="9016" y="242061"/>
                  <a:pt x="0" y="206375"/>
                  <a:pt x="0" y="164591"/>
                </a:cubicBezTo>
                <a:cubicBezTo>
                  <a:pt x="0" y="122808"/>
                  <a:pt x="9016" y="87248"/>
                  <a:pt x="27051" y="57657"/>
                </a:cubicBezTo>
                <a:cubicBezTo>
                  <a:pt x="45211" y="28194"/>
                  <a:pt x="71120" y="8889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7339" y="4814315"/>
            <a:ext cx="1121664" cy="22860"/>
          </a:xfrm>
          <a:custGeom>
            <a:avLst/>
            <a:gdLst>
              <a:gd name="connsiteX0" fmla="*/ 0 w 1121664"/>
              <a:gd name="connsiteY0" fmla="*/ 11429 h 22860"/>
              <a:gd name="connsiteX1" fmla="*/ 1121664 w 1121664"/>
              <a:gd name="connsiteY1" fmla="*/ 11429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1664" h="22860">
                <a:moveTo>
                  <a:pt x="0" y="11429"/>
                </a:moveTo>
                <a:lnTo>
                  <a:pt x="1121664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6840" y="4661280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2 w 109601"/>
              <a:gd name="connsiteY1" fmla="*/ 57658 h 328929"/>
              <a:gd name="connsiteX2" fmla="*/ 109601 w 109601"/>
              <a:gd name="connsiteY2" fmla="*/ 164591 h 328929"/>
              <a:gd name="connsiteX3" fmla="*/ 82550 w 109601"/>
              <a:gd name="connsiteY3" fmla="*/ 271526 h 328929"/>
              <a:gd name="connsiteX4" fmla="*/ 4698 w 109601"/>
              <a:gd name="connsiteY4" fmla="*/ 328929 h 328929"/>
              <a:gd name="connsiteX5" fmla="*/ 507 w 109601"/>
              <a:gd name="connsiteY5" fmla="*/ 315595 h 328929"/>
              <a:gd name="connsiteX6" fmla="*/ 60070 w 109601"/>
              <a:gd name="connsiteY6" fmla="*/ 262890 h 328929"/>
              <a:gd name="connsiteX7" fmla="*/ 79628 w 109601"/>
              <a:gd name="connsiteY7" fmla="*/ 162814 h 328929"/>
              <a:gd name="connsiteX8" fmla="*/ 60197 w 109601"/>
              <a:gd name="connsiteY8" fmla="*/ 65532 h 328929"/>
              <a:gd name="connsiteX9" fmla="*/ 0 w 109601"/>
              <a:gd name="connsiteY9" fmla="*/ 13334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90"/>
                  <a:pt x="64389" y="28194"/>
                  <a:pt x="82422" y="57658"/>
                </a:cubicBezTo>
                <a:cubicBezTo>
                  <a:pt x="100456" y="87248"/>
                  <a:pt x="109601" y="122809"/>
                  <a:pt x="109601" y="164591"/>
                </a:cubicBezTo>
                <a:cubicBezTo>
                  <a:pt x="109601" y="206375"/>
                  <a:pt x="100583" y="242061"/>
                  <a:pt x="82550" y="271526"/>
                </a:cubicBezTo>
                <a:cubicBezTo>
                  <a:pt x="64516" y="300863"/>
                  <a:pt x="38480" y="320040"/>
                  <a:pt x="4698" y="328929"/>
                </a:cubicBezTo>
                <a:lnTo>
                  <a:pt x="507" y="315595"/>
                </a:lnTo>
                <a:cubicBezTo>
                  <a:pt x="27177" y="306704"/>
                  <a:pt x="47116" y="289178"/>
                  <a:pt x="60070" y="262890"/>
                </a:cubicBezTo>
                <a:cubicBezTo>
                  <a:pt x="73025" y="236601"/>
                  <a:pt x="79628" y="203327"/>
                  <a:pt x="79628" y="162814"/>
                </a:cubicBezTo>
                <a:cubicBezTo>
                  <a:pt x="79628" y="123825"/>
                  <a:pt x="73152" y="91313"/>
                  <a:pt x="60197" y="65532"/>
                </a:cubicBezTo>
                <a:cubicBezTo>
                  <a:pt x="47243" y="39623"/>
                  <a:pt x="27177" y="22225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5665" y="4661280"/>
            <a:ext cx="109601" cy="328929"/>
          </a:xfrm>
          <a:custGeom>
            <a:avLst/>
            <a:gdLst>
              <a:gd name="connsiteX0" fmla="*/ 104902 w 109601"/>
              <a:gd name="connsiteY0" fmla="*/ 0 h 328929"/>
              <a:gd name="connsiteX1" fmla="*/ 109601 w 109601"/>
              <a:gd name="connsiteY1" fmla="*/ 13334 h 328929"/>
              <a:gd name="connsiteX2" fmla="*/ 49530 w 109601"/>
              <a:gd name="connsiteY2" fmla="*/ 65532 h 328929"/>
              <a:gd name="connsiteX3" fmla="*/ 29972 w 109601"/>
              <a:gd name="connsiteY3" fmla="*/ 162814 h 328929"/>
              <a:gd name="connsiteX4" fmla="*/ 49530 w 109601"/>
              <a:gd name="connsiteY4" fmla="*/ 262890 h 328929"/>
              <a:gd name="connsiteX5" fmla="*/ 108966 w 109601"/>
              <a:gd name="connsiteY5" fmla="*/ 315595 h 328929"/>
              <a:gd name="connsiteX6" fmla="*/ 104902 w 109601"/>
              <a:gd name="connsiteY6" fmla="*/ 328929 h 328929"/>
              <a:gd name="connsiteX7" fmla="*/ 27051 w 109601"/>
              <a:gd name="connsiteY7" fmla="*/ 271526 h 328929"/>
              <a:gd name="connsiteX8" fmla="*/ 0 w 109601"/>
              <a:gd name="connsiteY8" fmla="*/ 164591 h 328929"/>
              <a:gd name="connsiteX9" fmla="*/ 27051 w 109601"/>
              <a:gd name="connsiteY9" fmla="*/ 57658 h 328929"/>
              <a:gd name="connsiteX10" fmla="*/ 104902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104902" y="0"/>
                </a:moveTo>
                <a:lnTo>
                  <a:pt x="109601" y="13334"/>
                </a:lnTo>
                <a:cubicBezTo>
                  <a:pt x="82550" y="22225"/>
                  <a:pt x="62484" y="39623"/>
                  <a:pt x="49530" y="65532"/>
                </a:cubicBezTo>
                <a:cubicBezTo>
                  <a:pt x="36449" y="91313"/>
                  <a:pt x="29972" y="123825"/>
                  <a:pt x="29972" y="162814"/>
                </a:cubicBezTo>
                <a:cubicBezTo>
                  <a:pt x="29972" y="203327"/>
                  <a:pt x="36449" y="236601"/>
                  <a:pt x="49530" y="262890"/>
                </a:cubicBezTo>
                <a:cubicBezTo>
                  <a:pt x="62484" y="289178"/>
                  <a:pt x="82296" y="306704"/>
                  <a:pt x="108966" y="315595"/>
                </a:cubicBezTo>
                <a:lnTo>
                  <a:pt x="104902" y="328929"/>
                </a:lnTo>
                <a:cubicBezTo>
                  <a:pt x="70993" y="320040"/>
                  <a:pt x="45085" y="300863"/>
                  <a:pt x="27051" y="271526"/>
                </a:cubicBezTo>
                <a:cubicBezTo>
                  <a:pt x="9017" y="242061"/>
                  <a:pt x="0" y="206375"/>
                  <a:pt x="0" y="164591"/>
                </a:cubicBezTo>
                <a:cubicBezTo>
                  <a:pt x="0" y="122809"/>
                  <a:pt x="9017" y="87248"/>
                  <a:pt x="27051" y="57658"/>
                </a:cubicBezTo>
                <a:cubicBezTo>
                  <a:pt x="45212" y="28194"/>
                  <a:pt x="71120" y="8890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124200"/>
            <a:ext cx="419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𝜕</a:t>
            </a:r>
            <a:r>
              <a:rPr lang="en-US" altLang="zh-CN" sz="2039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670300"/>
            <a:ext cx="54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𝜕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4279900"/>
            <a:ext cx="419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𝜕</a:t>
            </a:r>
            <a:r>
              <a:rPr lang="en-US" altLang="zh-CN" sz="2039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826000"/>
            <a:ext cx="53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𝜕𝛽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80391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Least-squares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𝑆𝑆𝐸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minimized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respect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3987800"/>
            <a:ext cx="8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3492500"/>
            <a:ext cx="9652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524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5143500"/>
            <a:ext cx="8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3492500"/>
            <a:ext cx="32512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524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5711" y="4818507"/>
            <a:ext cx="85979" cy="1632584"/>
          </a:xfrm>
          <a:custGeom>
            <a:avLst/>
            <a:gdLst>
              <a:gd name="connsiteX0" fmla="*/ 0 w 85979"/>
              <a:gd name="connsiteY0" fmla="*/ 0 h 1632584"/>
              <a:gd name="connsiteX1" fmla="*/ 85979 w 85979"/>
              <a:gd name="connsiteY1" fmla="*/ 0 h 1632584"/>
              <a:gd name="connsiteX2" fmla="*/ 85979 w 85979"/>
              <a:gd name="connsiteY2" fmla="*/ 12953 h 1632584"/>
              <a:gd name="connsiteX3" fmla="*/ 29972 w 85979"/>
              <a:gd name="connsiteY3" fmla="*/ 12953 h 1632584"/>
              <a:gd name="connsiteX4" fmla="*/ 29972 w 85979"/>
              <a:gd name="connsiteY4" fmla="*/ 324358 h 1632584"/>
              <a:gd name="connsiteX5" fmla="*/ 29972 w 85979"/>
              <a:gd name="connsiteY5" fmla="*/ 353948 h 1632584"/>
              <a:gd name="connsiteX6" fmla="*/ 29972 w 85979"/>
              <a:gd name="connsiteY6" fmla="*/ 636777 h 1632584"/>
              <a:gd name="connsiteX7" fmla="*/ 29972 w 85979"/>
              <a:gd name="connsiteY7" fmla="*/ 681608 h 1632584"/>
              <a:gd name="connsiteX8" fmla="*/ 29972 w 85979"/>
              <a:gd name="connsiteY8" fmla="*/ 950785 h 1632584"/>
              <a:gd name="connsiteX9" fmla="*/ 29972 w 85979"/>
              <a:gd name="connsiteY9" fmla="*/ 994028 h 1632584"/>
              <a:gd name="connsiteX10" fmla="*/ 29972 w 85979"/>
              <a:gd name="connsiteY10" fmla="*/ 1278686 h 1632584"/>
              <a:gd name="connsiteX11" fmla="*/ 29972 w 85979"/>
              <a:gd name="connsiteY11" fmla="*/ 1307972 h 1632584"/>
              <a:gd name="connsiteX12" fmla="*/ 29972 w 85979"/>
              <a:gd name="connsiteY12" fmla="*/ 1619719 h 1632584"/>
              <a:gd name="connsiteX13" fmla="*/ 85979 w 85979"/>
              <a:gd name="connsiteY13" fmla="*/ 1619719 h 1632584"/>
              <a:gd name="connsiteX14" fmla="*/ 85979 w 85979"/>
              <a:gd name="connsiteY14" fmla="*/ 1632584 h 1632584"/>
              <a:gd name="connsiteX15" fmla="*/ 0 w 85979"/>
              <a:gd name="connsiteY15" fmla="*/ 1632584 h 1632584"/>
              <a:gd name="connsiteX16" fmla="*/ 0 w 85979"/>
              <a:gd name="connsiteY16" fmla="*/ 1307972 h 1632584"/>
              <a:gd name="connsiteX17" fmla="*/ 0 w 85979"/>
              <a:gd name="connsiteY17" fmla="*/ 1278686 h 1632584"/>
              <a:gd name="connsiteX18" fmla="*/ 0 w 85979"/>
              <a:gd name="connsiteY18" fmla="*/ 994028 h 1632584"/>
              <a:gd name="connsiteX19" fmla="*/ 0 w 85979"/>
              <a:gd name="connsiteY19" fmla="*/ 950785 h 1632584"/>
              <a:gd name="connsiteX20" fmla="*/ 0 w 85979"/>
              <a:gd name="connsiteY20" fmla="*/ 681608 h 1632584"/>
              <a:gd name="connsiteX21" fmla="*/ 0 w 85979"/>
              <a:gd name="connsiteY21" fmla="*/ 636777 h 1632584"/>
              <a:gd name="connsiteX22" fmla="*/ 0 w 85979"/>
              <a:gd name="connsiteY22" fmla="*/ 353948 h 1632584"/>
              <a:gd name="connsiteX23" fmla="*/ 0 w 85979"/>
              <a:gd name="connsiteY23" fmla="*/ 324358 h 1632584"/>
              <a:gd name="connsiteX24" fmla="*/ 0 w 85979"/>
              <a:gd name="connsiteY24" fmla="*/ 0 h 1632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5979" h="1632584">
                <a:moveTo>
                  <a:pt x="0" y="0"/>
                </a:moveTo>
                <a:lnTo>
                  <a:pt x="85979" y="0"/>
                </a:lnTo>
                <a:lnTo>
                  <a:pt x="85979" y="12953"/>
                </a:lnTo>
                <a:lnTo>
                  <a:pt x="29972" y="12953"/>
                </a:lnTo>
                <a:lnTo>
                  <a:pt x="29972" y="324358"/>
                </a:lnTo>
                <a:lnTo>
                  <a:pt x="29972" y="353948"/>
                </a:lnTo>
                <a:lnTo>
                  <a:pt x="29972" y="636777"/>
                </a:lnTo>
                <a:lnTo>
                  <a:pt x="29972" y="681608"/>
                </a:lnTo>
                <a:lnTo>
                  <a:pt x="29972" y="950785"/>
                </a:lnTo>
                <a:lnTo>
                  <a:pt x="29972" y="994028"/>
                </a:lnTo>
                <a:lnTo>
                  <a:pt x="29972" y="1278686"/>
                </a:lnTo>
                <a:lnTo>
                  <a:pt x="29972" y="1307972"/>
                </a:lnTo>
                <a:lnTo>
                  <a:pt x="29972" y="1619719"/>
                </a:lnTo>
                <a:lnTo>
                  <a:pt x="85979" y="1619719"/>
                </a:lnTo>
                <a:lnTo>
                  <a:pt x="85979" y="1632584"/>
                </a:lnTo>
                <a:lnTo>
                  <a:pt x="0" y="1632584"/>
                </a:lnTo>
                <a:lnTo>
                  <a:pt x="0" y="1307972"/>
                </a:lnTo>
                <a:lnTo>
                  <a:pt x="0" y="1278686"/>
                </a:lnTo>
                <a:lnTo>
                  <a:pt x="0" y="994028"/>
                </a:lnTo>
                <a:lnTo>
                  <a:pt x="0" y="950785"/>
                </a:lnTo>
                <a:lnTo>
                  <a:pt x="0" y="681608"/>
                </a:lnTo>
                <a:lnTo>
                  <a:pt x="0" y="636777"/>
                </a:lnTo>
                <a:lnTo>
                  <a:pt x="0" y="353948"/>
                </a:lnTo>
                <a:lnTo>
                  <a:pt x="0" y="32435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3141" y="4818507"/>
            <a:ext cx="85979" cy="1632584"/>
          </a:xfrm>
          <a:custGeom>
            <a:avLst/>
            <a:gdLst>
              <a:gd name="connsiteX0" fmla="*/ 0 w 85979"/>
              <a:gd name="connsiteY0" fmla="*/ 0 h 1632584"/>
              <a:gd name="connsiteX1" fmla="*/ 85979 w 85979"/>
              <a:gd name="connsiteY1" fmla="*/ 0 h 1632584"/>
              <a:gd name="connsiteX2" fmla="*/ 85979 w 85979"/>
              <a:gd name="connsiteY2" fmla="*/ 324358 h 1632584"/>
              <a:gd name="connsiteX3" fmla="*/ 85979 w 85979"/>
              <a:gd name="connsiteY3" fmla="*/ 353948 h 1632584"/>
              <a:gd name="connsiteX4" fmla="*/ 85979 w 85979"/>
              <a:gd name="connsiteY4" fmla="*/ 636777 h 1632584"/>
              <a:gd name="connsiteX5" fmla="*/ 85979 w 85979"/>
              <a:gd name="connsiteY5" fmla="*/ 681608 h 1632584"/>
              <a:gd name="connsiteX6" fmla="*/ 85979 w 85979"/>
              <a:gd name="connsiteY6" fmla="*/ 950785 h 1632584"/>
              <a:gd name="connsiteX7" fmla="*/ 85979 w 85979"/>
              <a:gd name="connsiteY7" fmla="*/ 994028 h 1632584"/>
              <a:gd name="connsiteX8" fmla="*/ 85979 w 85979"/>
              <a:gd name="connsiteY8" fmla="*/ 1278686 h 1632584"/>
              <a:gd name="connsiteX9" fmla="*/ 85979 w 85979"/>
              <a:gd name="connsiteY9" fmla="*/ 1307972 h 1632584"/>
              <a:gd name="connsiteX10" fmla="*/ 85979 w 85979"/>
              <a:gd name="connsiteY10" fmla="*/ 1632584 h 1632584"/>
              <a:gd name="connsiteX11" fmla="*/ 0 w 85979"/>
              <a:gd name="connsiteY11" fmla="*/ 1632584 h 1632584"/>
              <a:gd name="connsiteX12" fmla="*/ 0 w 85979"/>
              <a:gd name="connsiteY12" fmla="*/ 1619719 h 1632584"/>
              <a:gd name="connsiteX13" fmla="*/ 56007 w 85979"/>
              <a:gd name="connsiteY13" fmla="*/ 1619719 h 1632584"/>
              <a:gd name="connsiteX14" fmla="*/ 56007 w 85979"/>
              <a:gd name="connsiteY14" fmla="*/ 1307972 h 1632584"/>
              <a:gd name="connsiteX15" fmla="*/ 56007 w 85979"/>
              <a:gd name="connsiteY15" fmla="*/ 1278686 h 1632584"/>
              <a:gd name="connsiteX16" fmla="*/ 56007 w 85979"/>
              <a:gd name="connsiteY16" fmla="*/ 994028 h 1632584"/>
              <a:gd name="connsiteX17" fmla="*/ 56007 w 85979"/>
              <a:gd name="connsiteY17" fmla="*/ 950785 h 1632584"/>
              <a:gd name="connsiteX18" fmla="*/ 56007 w 85979"/>
              <a:gd name="connsiteY18" fmla="*/ 681608 h 1632584"/>
              <a:gd name="connsiteX19" fmla="*/ 56007 w 85979"/>
              <a:gd name="connsiteY19" fmla="*/ 636777 h 1632584"/>
              <a:gd name="connsiteX20" fmla="*/ 56007 w 85979"/>
              <a:gd name="connsiteY20" fmla="*/ 353948 h 1632584"/>
              <a:gd name="connsiteX21" fmla="*/ 56007 w 85979"/>
              <a:gd name="connsiteY21" fmla="*/ 324358 h 1632584"/>
              <a:gd name="connsiteX22" fmla="*/ 56007 w 85979"/>
              <a:gd name="connsiteY22" fmla="*/ 12953 h 1632584"/>
              <a:gd name="connsiteX23" fmla="*/ 0 w 85979"/>
              <a:gd name="connsiteY23" fmla="*/ 12953 h 1632584"/>
              <a:gd name="connsiteX24" fmla="*/ 0 w 85979"/>
              <a:gd name="connsiteY24" fmla="*/ 0 h 1632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5979" h="1632584">
                <a:moveTo>
                  <a:pt x="0" y="0"/>
                </a:moveTo>
                <a:lnTo>
                  <a:pt x="85979" y="0"/>
                </a:lnTo>
                <a:lnTo>
                  <a:pt x="85979" y="324358"/>
                </a:lnTo>
                <a:lnTo>
                  <a:pt x="85979" y="353948"/>
                </a:lnTo>
                <a:lnTo>
                  <a:pt x="85979" y="636777"/>
                </a:lnTo>
                <a:lnTo>
                  <a:pt x="85979" y="681608"/>
                </a:lnTo>
                <a:lnTo>
                  <a:pt x="85979" y="950785"/>
                </a:lnTo>
                <a:lnTo>
                  <a:pt x="85979" y="994028"/>
                </a:lnTo>
                <a:lnTo>
                  <a:pt x="85979" y="1278686"/>
                </a:lnTo>
                <a:lnTo>
                  <a:pt x="85979" y="1307972"/>
                </a:lnTo>
                <a:lnTo>
                  <a:pt x="85979" y="1632584"/>
                </a:lnTo>
                <a:lnTo>
                  <a:pt x="0" y="1632584"/>
                </a:lnTo>
                <a:lnTo>
                  <a:pt x="0" y="1619719"/>
                </a:lnTo>
                <a:lnTo>
                  <a:pt x="56007" y="1619719"/>
                </a:lnTo>
                <a:lnTo>
                  <a:pt x="56007" y="1307972"/>
                </a:lnTo>
                <a:lnTo>
                  <a:pt x="56007" y="1278686"/>
                </a:lnTo>
                <a:lnTo>
                  <a:pt x="56007" y="994028"/>
                </a:lnTo>
                <a:lnTo>
                  <a:pt x="56007" y="950785"/>
                </a:lnTo>
                <a:lnTo>
                  <a:pt x="56007" y="681608"/>
                </a:lnTo>
                <a:lnTo>
                  <a:pt x="56007" y="636777"/>
                </a:lnTo>
                <a:lnTo>
                  <a:pt x="56007" y="353948"/>
                </a:lnTo>
                <a:lnTo>
                  <a:pt x="56007" y="324358"/>
                </a:lnTo>
                <a:lnTo>
                  <a:pt x="56007" y="12953"/>
                </a:lnTo>
                <a:lnTo>
                  <a:pt x="0" y="1295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2091" y="4818507"/>
            <a:ext cx="85979" cy="1632584"/>
          </a:xfrm>
          <a:custGeom>
            <a:avLst/>
            <a:gdLst>
              <a:gd name="connsiteX0" fmla="*/ 0 w 85979"/>
              <a:gd name="connsiteY0" fmla="*/ 0 h 1632584"/>
              <a:gd name="connsiteX1" fmla="*/ 85979 w 85979"/>
              <a:gd name="connsiteY1" fmla="*/ 0 h 1632584"/>
              <a:gd name="connsiteX2" fmla="*/ 85979 w 85979"/>
              <a:gd name="connsiteY2" fmla="*/ 12953 h 1632584"/>
              <a:gd name="connsiteX3" fmla="*/ 29972 w 85979"/>
              <a:gd name="connsiteY3" fmla="*/ 12953 h 1632584"/>
              <a:gd name="connsiteX4" fmla="*/ 29972 w 85979"/>
              <a:gd name="connsiteY4" fmla="*/ 324358 h 1632584"/>
              <a:gd name="connsiteX5" fmla="*/ 29972 w 85979"/>
              <a:gd name="connsiteY5" fmla="*/ 353948 h 1632584"/>
              <a:gd name="connsiteX6" fmla="*/ 29972 w 85979"/>
              <a:gd name="connsiteY6" fmla="*/ 636777 h 1632584"/>
              <a:gd name="connsiteX7" fmla="*/ 29972 w 85979"/>
              <a:gd name="connsiteY7" fmla="*/ 681608 h 1632584"/>
              <a:gd name="connsiteX8" fmla="*/ 29972 w 85979"/>
              <a:gd name="connsiteY8" fmla="*/ 950785 h 1632584"/>
              <a:gd name="connsiteX9" fmla="*/ 29972 w 85979"/>
              <a:gd name="connsiteY9" fmla="*/ 994028 h 1632584"/>
              <a:gd name="connsiteX10" fmla="*/ 29972 w 85979"/>
              <a:gd name="connsiteY10" fmla="*/ 1278686 h 1632584"/>
              <a:gd name="connsiteX11" fmla="*/ 29972 w 85979"/>
              <a:gd name="connsiteY11" fmla="*/ 1307972 h 1632584"/>
              <a:gd name="connsiteX12" fmla="*/ 29972 w 85979"/>
              <a:gd name="connsiteY12" fmla="*/ 1619719 h 1632584"/>
              <a:gd name="connsiteX13" fmla="*/ 85979 w 85979"/>
              <a:gd name="connsiteY13" fmla="*/ 1619719 h 1632584"/>
              <a:gd name="connsiteX14" fmla="*/ 85979 w 85979"/>
              <a:gd name="connsiteY14" fmla="*/ 1632584 h 1632584"/>
              <a:gd name="connsiteX15" fmla="*/ 0 w 85979"/>
              <a:gd name="connsiteY15" fmla="*/ 1632584 h 1632584"/>
              <a:gd name="connsiteX16" fmla="*/ 0 w 85979"/>
              <a:gd name="connsiteY16" fmla="*/ 1307972 h 1632584"/>
              <a:gd name="connsiteX17" fmla="*/ 0 w 85979"/>
              <a:gd name="connsiteY17" fmla="*/ 1278686 h 1632584"/>
              <a:gd name="connsiteX18" fmla="*/ 0 w 85979"/>
              <a:gd name="connsiteY18" fmla="*/ 994028 h 1632584"/>
              <a:gd name="connsiteX19" fmla="*/ 0 w 85979"/>
              <a:gd name="connsiteY19" fmla="*/ 950785 h 1632584"/>
              <a:gd name="connsiteX20" fmla="*/ 0 w 85979"/>
              <a:gd name="connsiteY20" fmla="*/ 681608 h 1632584"/>
              <a:gd name="connsiteX21" fmla="*/ 0 w 85979"/>
              <a:gd name="connsiteY21" fmla="*/ 636777 h 1632584"/>
              <a:gd name="connsiteX22" fmla="*/ 0 w 85979"/>
              <a:gd name="connsiteY22" fmla="*/ 353948 h 1632584"/>
              <a:gd name="connsiteX23" fmla="*/ 0 w 85979"/>
              <a:gd name="connsiteY23" fmla="*/ 324358 h 1632584"/>
              <a:gd name="connsiteX24" fmla="*/ 0 w 85979"/>
              <a:gd name="connsiteY24" fmla="*/ 0 h 1632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5979" h="1632584">
                <a:moveTo>
                  <a:pt x="0" y="0"/>
                </a:moveTo>
                <a:lnTo>
                  <a:pt x="85979" y="0"/>
                </a:lnTo>
                <a:lnTo>
                  <a:pt x="85979" y="12953"/>
                </a:lnTo>
                <a:lnTo>
                  <a:pt x="29972" y="12953"/>
                </a:lnTo>
                <a:lnTo>
                  <a:pt x="29972" y="324358"/>
                </a:lnTo>
                <a:lnTo>
                  <a:pt x="29972" y="353948"/>
                </a:lnTo>
                <a:lnTo>
                  <a:pt x="29972" y="636777"/>
                </a:lnTo>
                <a:lnTo>
                  <a:pt x="29972" y="681608"/>
                </a:lnTo>
                <a:lnTo>
                  <a:pt x="29972" y="950785"/>
                </a:lnTo>
                <a:lnTo>
                  <a:pt x="29972" y="994028"/>
                </a:lnTo>
                <a:lnTo>
                  <a:pt x="29972" y="1278686"/>
                </a:lnTo>
                <a:lnTo>
                  <a:pt x="29972" y="1307972"/>
                </a:lnTo>
                <a:lnTo>
                  <a:pt x="29972" y="1619719"/>
                </a:lnTo>
                <a:lnTo>
                  <a:pt x="85979" y="1619719"/>
                </a:lnTo>
                <a:lnTo>
                  <a:pt x="85979" y="1632584"/>
                </a:lnTo>
                <a:lnTo>
                  <a:pt x="0" y="1632584"/>
                </a:lnTo>
                <a:lnTo>
                  <a:pt x="0" y="1307972"/>
                </a:lnTo>
                <a:lnTo>
                  <a:pt x="0" y="1278686"/>
                </a:lnTo>
                <a:lnTo>
                  <a:pt x="0" y="994028"/>
                </a:lnTo>
                <a:lnTo>
                  <a:pt x="0" y="950785"/>
                </a:lnTo>
                <a:lnTo>
                  <a:pt x="0" y="681608"/>
                </a:lnTo>
                <a:lnTo>
                  <a:pt x="0" y="636777"/>
                </a:lnTo>
                <a:lnTo>
                  <a:pt x="0" y="353948"/>
                </a:lnTo>
                <a:lnTo>
                  <a:pt x="0" y="32435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0582" y="4818507"/>
            <a:ext cx="85978" cy="1632584"/>
          </a:xfrm>
          <a:custGeom>
            <a:avLst/>
            <a:gdLst>
              <a:gd name="connsiteX0" fmla="*/ 0 w 85978"/>
              <a:gd name="connsiteY0" fmla="*/ 0 h 1632584"/>
              <a:gd name="connsiteX1" fmla="*/ 85978 w 85978"/>
              <a:gd name="connsiteY1" fmla="*/ 0 h 1632584"/>
              <a:gd name="connsiteX2" fmla="*/ 85978 w 85978"/>
              <a:gd name="connsiteY2" fmla="*/ 324358 h 1632584"/>
              <a:gd name="connsiteX3" fmla="*/ 85978 w 85978"/>
              <a:gd name="connsiteY3" fmla="*/ 353948 h 1632584"/>
              <a:gd name="connsiteX4" fmla="*/ 85978 w 85978"/>
              <a:gd name="connsiteY4" fmla="*/ 636777 h 1632584"/>
              <a:gd name="connsiteX5" fmla="*/ 85978 w 85978"/>
              <a:gd name="connsiteY5" fmla="*/ 681608 h 1632584"/>
              <a:gd name="connsiteX6" fmla="*/ 85978 w 85978"/>
              <a:gd name="connsiteY6" fmla="*/ 950785 h 1632584"/>
              <a:gd name="connsiteX7" fmla="*/ 85978 w 85978"/>
              <a:gd name="connsiteY7" fmla="*/ 994028 h 1632584"/>
              <a:gd name="connsiteX8" fmla="*/ 85978 w 85978"/>
              <a:gd name="connsiteY8" fmla="*/ 1278686 h 1632584"/>
              <a:gd name="connsiteX9" fmla="*/ 85978 w 85978"/>
              <a:gd name="connsiteY9" fmla="*/ 1307972 h 1632584"/>
              <a:gd name="connsiteX10" fmla="*/ 85978 w 85978"/>
              <a:gd name="connsiteY10" fmla="*/ 1632584 h 1632584"/>
              <a:gd name="connsiteX11" fmla="*/ 0 w 85978"/>
              <a:gd name="connsiteY11" fmla="*/ 1632584 h 1632584"/>
              <a:gd name="connsiteX12" fmla="*/ 0 w 85978"/>
              <a:gd name="connsiteY12" fmla="*/ 1619719 h 1632584"/>
              <a:gd name="connsiteX13" fmla="*/ 56007 w 85978"/>
              <a:gd name="connsiteY13" fmla="*/ 1619719 h 1632584"/>
              <a:gd name="connsiteX14" fmla="*/ 56007 w 85978"/>
              <a:gd name="connsiteY14" fmla="*/ 1307972 h 1632584"/>
              <a:gd name="connsiteX15" fmla="*/ 56007 w 85978"/>
              <a:gd name="connsiteY15" fmla="*/ 1278686 h 1632584"/>
              <a:gd name="connsiteX16" fmla="*/ 56007 w 85978"/>
              <a:gd name="connsiteY16" fmla="*/ 994028 h 1632584"/>
              <a:gd name="connsiteX17" fmla="*/ 56007 w 85978"/>
              <a:gd name="connsiteY17" fmla="*/ 950785 h 1632584"/>
              <a:gd name="connsiteX18" fmla="*/ 56007 w 85978"/>
              <a:gd name="connsiteY18" fmla="*/ 681608 h 1632584"/>
              <a:gd name="connsiteX19" fmla="*/ 56007 w 85978"/>
              <a:gd name="connsiteY19" fmla="*/ 636777 h 1632584"/>
              <a:gd name="connsiteX20" fmla="*/ 56007 w 85978"/>
              <a:gd name="connsiteY20" fmla="*/ 353948 h 1632584"/>
              <a:gd name="connsiteX21" fmla="*/ 56007 w 85978"/>
              <a:gd name="connsiteY21" fmla="*/ 324358 h 1632584"/>
              <a:gd name="connsiteX22" fmla="*/ 56007 w 85978"/>
              <a:gd name="connsiteY22" fmla="*/ 12953 h 1632584"/>
              <a:gd name="connsiteX23" fmla="*/ 0 w 85978"/>
              <a:gd name="connsiteY23" fmla="*/ 12953 h 1632584"/>
              <a:gd name="connsiteX24" fmla="*/ 0 w 85978"/>
              <a:gd name="connsiteY24" fmla="*/ 0 h 1632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5978" h="1632584">
                <a:moveTo>
                  <a:pt x="0" y="0"/>
                </a:moveTo>
                <a:lnTo>
                  <a:pt x="85978" y="0"/>
                </a:lnTo>
                <a:lnTo>
                  <a:pt x="85978" y="324358"/>
                </a:lnTo>
                <a:lnTo>
                  <a:pt x="85978" y="353948"/>
                </a:lnTo>
                <a:lnTo>
                  <a:pt x="85978" y="636777"/>
                </a:lnTo>
                <a:lnTo>
                  <a:pt x="85978" y="681608"/>
                </a:lnTo>
                <a:lnTo>
                  <a:pt x="85978" y="950785"/>
                </a:lnTo>
                <a:lnTo>
                  <a:pt x="85978" y="994028"/>
                </a:lnTo>
                <a:lnTo>
                  <a:pt x="85978" y="1278686"/>
                </a:lnTo>
                <a:lnTo>
                  <a:pt x="85978" y="1307972"/>
                </a:lnTo>
                <a:lnTo>
                  <a:pt x="85978" y="1632584"/>
                </a:lnTo>
                <a:lnTo>
                  <a:pt x="0" y="1632584"/>
                </a:lnTo>
                <a:lnTo>
                  <a:pt x="0" y="1619719"/>
                </a:lnTo>
                <a:lnTo>
                  <a:pt x="56007" y="1619719"/>
                </a:lnTo>
                <a:lnTo>
                  <a:pt x="56007" y="1307972"/>
                </a:lnTo>
                <a:lnTo>
                  <a:pt x="56007" y="1278686"/>
                </a:lnTo>
                <a:lnTo>
                  <a:pt x="56007" y="994028"/>
                </a:lnTo>
                <a:lnTo>
                  <a:pt x="56007" y="950785"/>
                </a:lnTo>
                <a:lnTo>
                  <a:pt x="56007" y="681608"/>
                </a:lnTo>
                <a:lnTo>
                  <a:pt x="56007" y="636777"/>
                </a:lnTo>
                <a:lnTo>
                  <a:pt x="56007" y="353948"/>
                </a:lnTo>
                <a:lnTo>
                  <a:pt x="56007" y="324358"/>
                </a:lnTo>
                <a:lnTo>
                  <a:pt x="56007" y="12953"/>
                </a:lnTo>
                <a:lnTo>
                  <a:pt x="0" y="1295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7984" y="5343397"/>
            <a:ext cx="71755" cy="582104"/>
          </a:xfrm>
          <a:custGeom>
            <a:avLst/>
            <a:gdLst>
              <a:gd name="connsiteX0" fmla="*/ 0 w 71755"/>
              <a:gd name="connsiteY0" fmla="*/ 0 h 582104"/>
              <a:gd name="connsiteX1" fmla="*/ 71755 w 71755"/>
              <a:gd name="connsiteY1" fmla="*/ 0 h 582104"/>
              <a:gd name="connsiteX2" fmla="*/ 71755 w 71755"/>
              <a:gd name="connsiteY2" fmla="*/ 582104 h 582104"/>
              <a:gd name="connsiteX3" fmla="*/ 0 w 71755"/>
              <a:gd name="connsiteY3" fmla="*/ 582104 h 582104"/>
              <a:gd name="connsiteX4" fmla="*/ 0 w 71755"/>
              <a:gd name="connsiteY4" fmla="*/ 568960 h 582104"/>
              <a:gd name="connsiteX5" fmla="*/ 43815 w 71755"/>
              <a:gd name="connsiteY5" fmla="*/ 568960 h 582104"/>
              <a:gd name="connsiteX6" fmla="*/ 43815 w 71755"/>
              <a:gd name="connsiteY6" fmla="*/ 13208 h 582104"/>
              <a:gd name="connsiteX7" fmla="*/ 0 w 71755"/>
              <a:gd name="connsiteY7" fmla="*/ 13208 h 582104"/>
              <a:gd name="connsiteX8" fmla="*/ 0 w 71755"/>
              <a:gd name="connsiteY8" fmla="*/ 0 h 58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755" h="582104">
                <a:moveTo>
                  <a:pt x="0" y="0"/>
                </a:moveTo>
                <a:lnTo>
                  <a:pt x="71755" y="0"/>
                </a:lnTo>
                <a:lnTo>
                  <a:pt x="71755" y="582104"/>
                </a:lnTo>
                <a:lnTo>
                  <a:pt x="0" y="582104"/>
                </a:lnTo>
                <a:lnTo>
                  <a:pt x="0" y="568960"/>
                </a:lnTo>
                <a:lnTo>
                  <a:pt x="43815" y="568960"/>
                </a:lnTo>
                <a:lnTo>
                  <a:pt x="43815" y="13208"/>
                </a:lnTo>
                <a:lnTo>
                  <a:pt x="0" y="1320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0159" y="5343397"/>
            <a:ext cx="71882" cy="582104"/>
          </a:xfrm>
          <a:custGeom>
            <a:avLst/>
            <a:gdLst>
              <a:gd name="connsiteX0" fmla="*/ 0 w 71882"/>
              <a:gd name="connsiteY0" fmla="*/ 0 h 582104"/>
              <a:gd name="connsiteX1" fmla="*/ 71882 w 71882"/>
              <a:gd name="connsiteY1" fmla="*/ 0 h 582104"/>
              <a:gd name="connsiteX2" fmla="*/ 71882 w 71882"/>
              <a:gd name="connsiteY2" fmla="*/ 13208 h 582104"/>
              <a:gd name="connsiteX3" fmla="*/ 28067 w 71882"/>
              <a:gd name="connsiteY3" fmla="*/ 13208 h 582104"/>
              <a:gd name="connsiteX4" fmla="*/ 28067 w 71882"/>
              <a:gd name="connsiteY4" fmla="*/ 568960 h 582104"/>
              <a:gd name="connsiteX5" fmla="*/ 71882 w 71882"/>
              <a:gd name="connsiteY5" fmla="*/ 568960 h 582104"/>
              <a:gd name="connsiteX6" fmla="*/ 71882 w 71882"/>
              <a:gd name="connsiteY6" fmla="*/ 582104 h 582104"/>
              <a:gd name="connsiteX7" fmla="*/ 0 w 71882"/>
              <a:gd name="connsiteY7" fmla="*/ 582104 h 582104"/>
              <a:gd name="connsiteX8" fmla="*/ 0 w 71882"/>
              <a:gd name="connsiteY8" fmla="*/ 0 h 58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882" h="582104">
                <a:moveTo>
                  <a:pt x="0" y="0"/>
                </a:moveTo>
                <a:lnTo>
                  <a:pt x="71882" y="0"/>
                </a:lnTo>
                <a:lnTo>
                  <a:pt x="71882" y="13208"/>
                </a:lnTo>
                <a:lnTo>
                  <a:pt x="28067" y="13208"/>
                </a:lnTo>
                <a:lnTo>
                  <a:pt x="28067" y="568960"/>
                </a:lnTo>
                <a:lnTo>
                  <a:pt x="71882" y="568960"/>
                </a:lnTo>
                <a:lnTo>
                  <a:pt x="71882" y="582104"/>
                </a:lnTo>
                <a:lnTo>
                  <a:pt x="0" y="58210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5397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Least-squares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2120900"/>
            <a:ext cx="355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2463800"/>
            <a:ext cx="1968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67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67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2120900"/>
            <a:ext cx="355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2463800"/>
            <a:ext cx="215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187700"/>
            <a:ext cx="355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sz="168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3517900"/>
            <a:ext cx="1155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67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3187700"/>
            <a:ext cx="355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sz="168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3517900"/>
            <a:ext cx="863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3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67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3187700"/>
            <a:ext cx="355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sz="168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3492500"/>
            <a:ext cx="368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5448300"/>
            <a:ext cx="241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4978400"/>
            <a:ext cx="4699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75100" y="5448300"/>
            <a:ext cx="215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4978400"/>
            <a:ext cx="4318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03200" algn="l"/>
              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4978400"/>
            <a:ext cx="3683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63500" algn="l"/>
              </a:tabLst>
            </a:pPr>
            <a:r>
              <a:rPr lang="en-US" altLang="zh-CN" sz="23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5270500"/>
            <a:ext cx="27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306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67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04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1679" dirty="0" smtClean="0">
                <a:solidFill>
                  <a:srgbClr val="0000cc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00100"/>
            <a:ext cx="7239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Fitting: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polyfit()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52600"/>
            <a:ext cx="2590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45212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38900" y="4521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4521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4521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53400" y="4521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24900" y="4521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4406900"/>
            <a:ext cx="30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-20</a:t>
            </a:r>
          </a:p>
          <a:p>
            <a:pPr>
              <a:lnSpc>
                <a:spcPts val="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1790700"/>
            <a:ext cx="2286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1892300"/>
            <a:ext cx="77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3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best-fit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4953000"/>
            <a:ext cx="5588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-0.5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3.5];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=[-15.6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-8.5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10.0];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polyfit(x,y,1);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5867400"/>
            <a:ext cx="3403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[x(1):0.1:x(end)];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'ro'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,xfit,yfit);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5867400"/>
            <a:ext cx="3810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fit(1)*xfit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fit(2);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,14);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6400800"/>
            <a:ext cx="477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legend(2,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points'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'best-fit'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4318000" y="4991100"/>
            <a:ext cx="106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altLang="zh-CN" sz="1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(mV)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937000"/>
            <a:ext cx="2984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(mV)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331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4648200"/>
            <a:ext cx="6350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0.025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0.035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0.050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0.060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0.080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4648200"/>
            <a:ext cx="2794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64262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64262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64262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10600" y="64262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6311900"/>
            <a:ext cx="419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0" algn="l"/>
              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0.02</a:t>
            </a:r>
          </a:p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622800"/>
            <a:ext cx="2921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152900"/>
            <a:ext cx="292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70485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66700" algn="l"/>
                <a:tab pos="4432300" algn="l"/>
                <a:tab pos="58801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  <a:tab pos="4432300" algn="l"/>
                <a:tab pos="58801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below: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266700" algn="l"/>
                <a:tab pos="4432300" algn="l"/>
                <a:tab pos="58801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𝛽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66700" algn="l"/>
                <a:tab pos="4432300" algn="l"/>
                <a:tab pos="58801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66700" algn="l"/>
                <a:tab pos="4432300" algn="l"/>
                <a:tab pos="5880100" algn="l"/>
              </a:tabLst>
            </a:pPr>
            <a:r>
              <a:rPr lang="en-US" altLang="zh-CN" dirty="0" smtClean="0"/>
              <a:t>			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Calibration</a:t>
            </a:r>
            <a:r>
              <a:rPr lang="en-US" altLang="zh-CN" sz="1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</a:t>
            </a:r>
          </a:p>
          <a:p>
            <a:pPr>
              <a:lnSpc>
                <a:spcPts val="1300"/>
              </a:lnSpc>
              <a:tabLst>
                <a:tab pos="266700" algn="l"/>
                <a:tab pos="4432300" algn="l"/>
                <a:tab pos="5880100" algn="l"/>
              </a:tabLst>
            </a:pPr>
            <a:r>
              <a:rPr lang="en-US" altLang="zh-CN" dirty="0" smtClean="0"/>
              <a:t>		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6604000"/>
            <a:ext cx="1193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1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2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49300"/>
            <a:ext cx="6959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Linearly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Correlated?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78000"/>
            <a:ext cx="45339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pPr>
              <a:lnSpc>
                <a:spcPts val="33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2667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linearity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scatter()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scatterplot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886200"/>
            <a:ext cx="4165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905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corrcoef()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correlation</a:t>
            </a:r>
          </a:p>
          <a:p>
            <a:pPr>
              <a:lnSpc>
                <a:spcPts val="35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coefficient,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75400" y="47752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477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0" y="477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35900" y="477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18500" y="477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01100" y="4775200"/>
            <a:ext cx="63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4229100"/>
            <a:ext cx="241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39700" algn="l"/>
              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39700" algn="l"/>
              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-20</a:t>
            </a:r>
          </a:p>
          <a:p>
            <a:pPr>
              <a:lnSpc>
                <a:spcPts val="7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1866900"/>
            <a:ext cx="1651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sz="9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372100"/>
            <a:ext cx="6248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=[-1.2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-0.5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3.5];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=[-15.6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-8.5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4.5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10.0];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5969000"/>
            <a:ext cx="3200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981700"/>
            <a:ext cx="1981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scatter(x,y);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corrcoef(x,y)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5786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6299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43942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6083300"/>
            <a:ext cx="81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62992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65786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6299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43942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88900" algn="l"/>
                <a:tab pos="139700" algn="l"/>
              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6083300"/>
            <a:ext cx="81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62992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65786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486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59800" y="6578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6299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43942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52400" algn="l"/>
              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96200" y="6083300"/>
            <a:ext cx="81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96200" y="62992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  <a:r>
              <a:rPr lang="en-US" altLang="zh-CN" sz="1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8829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x(1):0.1:x(end);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8829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polyval(p,xfit);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162300"/>
            <a:ext cx="340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'ro'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,xfit,yfit);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31623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,14);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3441700"/>
            <a:ext cx="8318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ylim([-17,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11]);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legend(4,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points'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'Fitted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curve'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14400"/>
            <a:ext cx="57150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-0.5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3.5];</a:t>
            </a:r>
          </a:p>
          <a:p>
            <a:pPr>
              <a:lnSpc>
                <a:spcPts val="2100"/>
              </a:lnSpc>
              <a:tabLst>
                <a:tab pos="190500" algn="l"/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=[-15.6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-8.5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6.6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10.0];</a:t>
            </a:r>
          </a:p>
          <a:p>
            <a:pPr>
              <a:lnSpc>
                <a:spcPts val="2100"/>
              </a:lnSpc>
              <a:tabLst>
                <a:tab pos="190500" algn="l"/>
                <a:tab pos="546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figure(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'Position'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[50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1500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400]);</a:t>
            </a:r>
          </a:p>
          <a:p>
            <a:pPr>
              <a:lnSpc>
                <a:spcPts val="2100"/>
              </a:lnSpc>
              <a:tabLst>
                <a:tab pos="190500" algn="l"/>
                <a:tab pos="5461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i=1:3</a:t>
            </a:r>
          </a:p>
          <a:p>
            <a:pPr>
              <a:lnSpc>
                <a:spcPts val="2100"/>
              </a:lnSpc>
              <a:tabLst>
                <a:tab pos="1905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subplot(1,3,i);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polyfit(x,y,i);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