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BA9C70-4C36-CE92-4D0F-4E8CAF9508D6}" v="635" dt="2023-05-10T07:00:54.957"/>
    <p1510:client id="{FC54F44F-8DB8-43B4-82E7-07E11B01D411}" v="144" dt="2023-05-09T06:34:38.676"/>
    <p1510:client id="{FF2EB5F6-E1F7-6AA6-9FDD-0B4877A42A1A}" v="24" dt="2023-05-10T19:19:28.5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 Chau" userId="S::hchau@stevens.edu::8a03e20d-fad1-40a9-9b28-4c1eb5e88387" providerId="AD" clId="Web-{FF2EB5F6-E1F7-6AA6-9FDD-0B4877A42A1A}"/>
    <pc:docChg chg="modSld">
      <pc:chgData name="Han Chau" userId="S::hchau@stevens.edu::8a03e20d-fad1-40a9-9b28-4c1eb5e88387" providerId="AD" clId="Web-{FF2EB5F6-E1F7-6AA6-9FDD-0B4877A42A1A}" dt="2023-05-10T19:19:26.046" v="38" actId="20577"/>
      <pc:docMkLst>
        <pc:docMk/>
      </pc:docMkLst>
      <pc:sldChg chg="modSp">
        <pc:chgData name="Han Chau" userId="S::hchau@stevens.edu::8a03e20d-fad1-40a9-9b28-4c1eb5e88387" providerId="AD" clId="Web-{FF2EB5F6-E1F7-6AA6-9FDD-0B4877A42A1A}" dt="2023-05-10T19:19:26.046" v="38" actId="20577"/>
        <pc:sldMkLst>
          <pc:docMk/>
          <pc:sldMk cId="1863891886" sldId="257"/>
        </pc:sldMkLst>
        <pc:spChg chg="mod">
          <ac:chgData name="Han Chau" userId="S::hchau@stevens.edu::8a03e20d-fad1-40a9-9b28-4c1eb5e88387" providerId="AD" clId="Web-{FF2EB5F6-E1F7-6AA6-9FDD-0B4877A42A1A}" dt="2023-05-10T19:19:26.046" v="38" actId="20577"/>
          <ac:spMkLst>
            <pc:docMk/>
            <pc:sldMk cId="1863891886" sldId="257"/>
            <ac:spMk id="3" creationId="{60FDAB8A-C3AC-20E4-9FAB-6DC353D26B38}"/>
          </ac:spMkLst>
        </pc:spChg>
      </pc:sldChg>
      <pc:sldChg chg="modSp">
        <pc:chgData name="Han Chau" userId="S::hchau@stevens.edu::8a03e20d-fad1-40a9-9b28-4c1eb5e88387" providerId="AD" clId="Web-{FF2EB5F6-E1F7-6AA6-9FDD-0B4877A42A1A}" dt="2023-05-10T19:19:19.546" v="36" actId="20577"/>
        <pc:sldMkLst>
          <pc:docMk/>
          <pc:sldMk cId="900578706" sldId="258"/>
        </pc:sldMkLst>
        <pc:graphicFrameChg chg="modGraphic">
          <ac:chgData name="Han Chau" userId="S::hchau@stevens.edu::8a03e20d-fad1-40a9-9b28-4c1eb5e88387" providerId="AD" clId="Web-{FF2EB5F6-E1F7-6AA6-9FDD-0B4877A42A1A}" dt="2023-05-10T19:19:19.546" v="36" actId="20577"/>
          <ac:graphicFrameMkLst>
            <pc:docMk/>
            <pc:sldMk cId="900578706" sldId="258"/>
            <ac:graphicFrameMk id="18" creationId="{2046FA67-683C-4B73-5172-2BC4066F740B}"/>
          </ac:graphicFrameMkLst>
        </pc:graphicFrameChg>
      </pc:sldChg>
      <pc:sldChg chg="modSp">
        <pc:chgData name="Han Chau" userId="S::hchau@stevens.edu::8a03e20d-fad1-40a9-9b28-4c1eb5e88387" providerId="AD" clId="Web-{FF2EB5F6-E1F7-6AA6-9FDD-0B4877A42A1A}" dt="2023-05-10T18:24:51.701" v="15" actId="20577"/>
        <pc:sldMkLst>
          <pc:docMk/>
          <pc:sldMk cId="2107430463" sldId="259"/>
        </pc:sldMkLst>
        <pc:spChg chg="mod">
          <ac:chgData name="Han Chau" userId="S::hchau@stevens.edu::8a03e20d-fad1-40a9-9b28-4c1eb5e88387" providerId="AD" clId="Web-{FF2EB5F6-E1F7-6AA6-9FDD-0B4877A42A1A}" dt="2023-05-10T18:24:51.701" v="15" actId="20577"/>
          <ac:spMkLst>
            <pc:docMk/>
            <pc:sldMk cId="2107430463" sldId="259"/>
            <ac:spMk id="3" creationId="{CF12441B-CBAB-436A-02D1-950E24444943}"/>
          </ac:spMkLst>
        </pc:spChg>
      </pc:sldChg>
      <pc:sldChg chg="modSp">
        <pc:chgData name="Han Chau" userId="S::hchau@stevens.edu::8a03e20d-fad1-40a9-9b28-4c1eb5e88387" providerId="AD" clId="Web-{FF2EB5F6-E1F7-6AA6-9FDD-0B4877A42A1A}" dt="2023-05-10T18:41:11.854" v="16" actId="1076"/>
        <pc:sldMkLst>
          <pc:docMk/>
          <pc:sldMk cId="2339894997" sldId="267"/>
        </pc:sldMkLst>
        <pc:picChg chg="mod">
          <ac:chgData name="Han Chau" userId="S::hchau@stevens.edu::8a03e20d-fad1-40a9-9b28-4c1eb5e88387" providerId="AD" clId="Web-{FF2EB5F6-E1F7-6AA6-9FDD-0B4877A42A1A}" dt="2023-05-10T18:41:11.854" v="16" actId="1076"/>
          <ac:picMkLst>
            <pc:docMk/>
            <pc:sldMk cId="2339894997" sldId="267"/>
            <ac:picMk id="6" creationId="{481FB88E-69D1-CE3E-7DAC-800F18DC26F8}"/>
          </ac:picMkLst>
        </pc:picChg>
      </pc:sldChg>
      <pc:sldChg chg="addSp modSp">
        <pc:chgData name="Han Chau" userId="S::hchau@stevens.edu::8a03e20d-fad1-40a9-9b28-4c1eb5e88387" providerId="AD" clId="Web-{FF2EB5F6-E1F7-6AA6-9FDD-0B4877A42A1A}" dt="2023-05-10T18:42:17.684" v="33" actId="1076"/>
        <pc:sldMkLst>
          <pc:docMk/>
          <pc:sldMk cId="2044720213" sldId="270"/>
        </pc:sldMkLst>
        <pc:spChg chg="mod">
          <ac:chgData name="Han Chau" userId="S::hchau@stevens.edu::8a03e20d-fad1-40a9-9b28-4c1eb5e88387" providerId="AD" clId="Web-{FF2EB5F6-E1F7-6AA6-9FDD-0B4877A42A1A}" dt="2023-05-10T18:41:40.964" v="17" actId="1076"/>
          <ac:spMkLst>
            <pc:docMk/>
            <pc:sldMk cId="2044720213" sldId="270"/>
            <ac:spMk id="2" creationId="{E05E817E-D3B0-DAB7-A1CA-42B4E7AA82C0}"/>
          </ac:spMkLst>
        </pc:spChg>
        <pc:spChg chg="add mod">
          <ac:chgData name="Han Chau" userId="S::hchau@stevens.edu::8a03e20d-fad1-40a9-9b28-4c1eb5e88387" providerId="AD" clId="Web-{FF2EB5F6-E1F7-6AA6-9FDD-0B4877A42A1A}" dt="2023-05-10T18:42:17.684" v="33" actId="1076"/>
          <ac:spMkLst>
            <pc:docMk/>
            <pc:sldMk cId="2044720213" sldId="270"/>
            <ac:spMk id="5" creationId="{43F10696-D19F-BCE0-D1A3-DDE615D0FF38}"/>
          </ac:spMkLst>
        </pc:spChg>
      </pc:sldChg>
    </pc:docChg>
  </pc:docChgLst>
  <pc:docChgLst>
    <pc:chgData name="Han Chau" userId="S::hchau@stevens.edu::8a03e20d-fad1-40a9-9b28-4c1eb5e88387" providerId="AD" clId="Web-{7FBA9C70-4C36-CE92-4D0F-4E8CAF9508D6}"/>
    <pc:docChg chg="addSld modSld">
      <pc:chgData name="Han Chau" userId="S::hchau@stevens.edu::8a03e20d-fad1-40a9-9b28-4c1eb5e88387" providerId="AD" clId="Web-{7FBA9C70-4C36-CE92-4D0F-4E8CAF9508D6}" dt="2023-05-10T07:00:54.957" v="633" actId="14100"/>
      <pc:docMkLst>
        <pc:docMk/>
      </pc:docMkLst>
      <pc:sldChg chg="addSp modSp">
        <pc:chgData name="Han Chau" userId="S::hchau@stevens.edu::8a03e20d-fad1-40a9-9b28-4c1eb5e88387" providerId="AD" clId="Web-{7FBA9C70-4C36-CE92-4D0F-4E8CAF9508D6}" dt="2023-05-10T06:59:07.968" v="632" actId="20577"/>
        <pc:sldMkLst>
          <pc:docMk/>
          <pc:sldMk cId="109857222" sldId="256"/>
        </pc:sldMkLst>
        <pc:spChg chg="mod">
          <ac:chgData name="Han Chau" userId="S::hchau@stevens.edu::8a03e20d-fad1-40a9-9b28-4c1eb5e88387" providerId="AD" clId="Web-{7FBA9C70-4C36-CE92-4D0F-4E8CAF9508D6}" dt="2023-05-10T06:59:07.968" v="632" actId="20577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Han Chau" userId="S::hchau@stevens.edu::8a03e20d-fad1-40a9-9b28-4c1eb5e88387" providerId="AD" clId="Web-{7FBA9C70-4C36-CE92-4D0F-4E8CAF9508D6}" dt="2023-05-10T06:55:50.194" v="617" actId="1076"/>
          <ac:spMkLst>
            <pc:docMk/>
            <pc:sldMk cId="109857222" sldId="256"/>
            <ac:spMk id="6" creationId="{6CD47F8C-6E40-F944-7D15-1451A94108D3}"/>
          </ac:spMkLst>
        </pc:spChg>
      </pc:sldChg>
      <pc:sldChg chg="modSp">
        <pc:chgData name="Han Chau" userId="S::hchau@stevens.edu::8a03e20d-fad1-40a9-9b28-4c1eb5e88387" providerId="AD" clId="Web-{7FBA9C70-4C36-CE92-4D0F-4E8CAF9508D6}" dt="2023-05-10T05:51:53.561" v="271" actId="20577"/>
        <pc:sldMkLst>
          <pc:docMk/>
          <pc:sldMk cId="1863891886" sldId="257"/>
        </pc:sldMkLst>
        <pc:spChg chg="mod">
          <ac:chgData name="Han Chau" userId="S::hchau@stevens.edu::8a03e20d-fad1-40a9-9b28-4c1eb5e88387" providerId="AD" clId="Web-{7FBA9C70-4C36-CE92-4D0F-4E8CAF9508D6}" dt="2023-05-10T05:51:53.561" v="271" actId="20577"/>
          <ac:spMkLst>
            <pc:docMk/>
            <pc:sldMk cId="1863891886" sldId="257"/>
            <ac:spMk id="3" creationId="{60FDAB8A-C3AC-20E4-9FAB-6DC353D26B38}"/>
          </ac:spMkLst>
        </pc:spChg>
      </pc:sldChg>
      <pc:sldChg chg="addSp delSp modSp mod setBg">
        <pc:chgData name="Han Chau" userId="S::hchau@stevens.edu::8a03e20d-fad1-40a9-9b28-4c1eb5e88387" providerId="AD" clId="Web-{7FBA9C70-4C36-CE92-4D0F-4E8CAF9508D6}" dt="2023-05-10T05:14:55.847" v="79"/>
        <pc:sldMkLst>
          <pc:docMk/>
          <pc:sldMk cId="900578706" sldId="258"/>
        </pc:sldMkLst>
        <pc:spChg chg="mod">
          <ac:chgData name="Han Chau" userId="S::hchau@stevens.edu::8a03e20d-fad1-40a9-9b28-4c1eb5e88387" providerId="AD" clId="Web-{7FBA9C70-4C36-CE92-4D0F-4E8CAF9508D6}" dt="2023-05-10T05:14:55.847" v="79"/>
          <ac:spMkLst>
            <pc:docMk/>
            <pc:sldMk cId="900578706" sldId="258"/>
            <ac:spMk id="2" creationId="{5AC9337D-13CA-28D9-F35A-969358CFF83D}"/>
          </ac:spMkLst>
        </pc:spChg>
        <pc:spChg chg="add del mod">
          <ac:chgData name="Han Chau" userId="S::hchau@stevens.edu::8a03e20d-fad1-40a9-9b28-4c1eb5e88387" providerId="AD" clId="Web-{7FBA9C70-4C36-CE92-4D0F-4E8CAF9508D6}" dt="2023-05-10T05:14:55.847" v="79"/>
          <ac:spMkLst>
            <pc:docMk/>
            <pc:sldMk cId="900578706" sldId="258"/>
            <ac:spMk id="3" creationId="{AEEC7A1F-16FE-951F-2AB2-625407EC6040}"/>
          </ac:spMkLst>
        </pc:spChg>
        <pc:spChg chg="add del">
          <ac:chgData name="Han Chau" userId="S::hchau@stevens.edu::8a03e20d-fad1-40a9-9b28-4c1eb5e88387" providerId="AD" clId="Web-{7FBA9C70-4C36-CE92-4D0F-4E8CAF9508D6}" dt="2023-05-10T05:14:55.832" v="78"/>
          <ac:spMkLst>
            <pc:docMk/>
            <pc:sldMk cId="900578706" sldId="258"/>
            <ac:spMk id="9" creationId="{53B021B3-DE93-4AB7-8A18-CF5F1CED88B8}"/>
          </ac:spMkLst>
        </pc:spChg>
        <pc:spChg chg="add del">
          <ac:chgData name="Han Chau" userId="S::hchau@stevens.edu::8a03e20d-fad1-40a9-9b28-4c1eb5e88387" providerId="AD" clId="Web-{7FBA9C70-4C36-CE92-4D0F-4E8CAF9508D6}" dt="2023-05-10T05:14:55.832" v="78"/>
          <ac:spMkLst>
            <pc:docMk/>
            <pc:sldMk cId="900578706" sldId="258"/>
            <ac:spMk id="11" creationId="{52D502E5-F6B4-4D58-B4AE-FC466FF15EE8}"/>
          </ac:spMkLst>
        </pc:spChg>
        <pc:spChg chg="add del">
          <ac:chgData name="Han Chau" userId="S::hchau@stevens.edu::8a03e20d-fad1-40a9-9b28-4c1eb5e88387" providerId="AD" clId="Web-{7FBA9C70-4C36-CE92-4D0F-4E8CAF9508D6}" dt="2023-05-10T05:14:55.832" v="78"/>
          <ac:spMkLst>
            <pc:docMk/>
            <pc:sldMk cId="900578706" sldId="258"/>
            <ac:spMk id="13" creationId="{9DECDBF4-02B6-4BB4-B65B-B8107AD6A9E8}"/>
          </ac:spMkLst>
        </pc:spChg>
        <pc:spChg chg="add">
          <ac:chgData name="Han Chau" userId="S::hchau@stevens.edu::8a03e20d-fad1-40a9-9b28-4c1eb5e88387" providerId="AD" clId="Web-{7FBA9C70-4C36-CE92-4D0F-4E8CAF9508D6}" dt="2023-05-10T05:14:55.847" v="79"/>
          <ac:spMkLst>
            <pc:docMk/>
            <pc:sldMk cId="900578706" sldId="258"/>
            <ac:spMk id="15" creationId="{81E1224E-6618-482E-BE87-321A7FC1CDE8}"/>
          </ac:spMkLst>
        </pc:spChg>
        <pc:spChg chg="add">
          <ac:chgData name="Han Chau" userId="S::hchau@stevens.edu::8a03e20d-fad1-40a9-9b28-4c1eb5e88387" providerId="AD" clId="Web-{7FBA9C70-4C36-CE92-4D0F-4E8CAF9508D6}" dt="2023-05-10T05:14:55.847" v="79"/>
          <ac:spMkLst>
            <pc:docMk/>
            <pc:sldMk cId="900578706" sldId="258"/>
            <ac:spMk id="16" creationId="{066346BE-FDB4-4772-A696-0719490ABD64}"/>
          </ac:spMkLst>
        </pc:spChg>
        <pc:spChg chg="add">
          <ac:chgData name="Han Chau" userId="S::hchau@stevens.edu::8a03e20d-fad1-40a9-9b28-4c1eb5e88387" providerId="AD" clId="Web-{7FBA9C70-4C36-CE92-4D0F-4E8CAF9508D6}" dt="2023-05-10T05:14:55.847" v="79"/>
          <ac:spMkLst>
            <pc:docMk/>
            <pc:sldMk cId="900578706" sldId="258"/>
            <ac:spMk id="17" creationId="{FB92FFCE-0C90-454E-AA25-D4EE9A6C39C5}"/>
          </ac:spMkLst>
        </pc:spChg>
        <pc:graphicFrameChg chg="add del">
          <ac:chgData name="Han Chau" userId="S::hchau@stevens.edu::8a03e20d-fad1-40a9-9b28-4c1eb5e88387" providerId="AD" clId="Web-{7FBA9C70-4C36-CE92-4D0F-4E8CAF9508D6}" dt="2023-05-10T05:14:55.832" v="78"/>
          <ac:graphicFrameMkLst>
            <pc:docMk/>
            <pc:sldMk cId="900578706" sldId="258"/>
            <ac:graphicFrameMk id="5" creationId="{605FA2D1-AC80-A83F-A034-FB04D5EF8901}"/>
          </ac:graphicFrameMkLst>
        </pc:graphicFrameChg>
        <pc:graphicFrameChg chg="add">
          <ac:chgData name="Han Chau" userId="S::hchau@stevens.edu::8a03e20d-fad1-40a9-9b28-4c1eb5e88387" providerId="AD" clId="Web-{7FBA9C70-4C36-CE92-4D0F-4E8CAF9508D6}" dt="2023-05-10T05:14:55.847" v="79"/>
          <ac:graphicFrameMkLst>
            <pc:docMk/>
            <pc:sldMk cId="900578706" sldId="258"/>
            <ac:graphicFrameMk id="18" creationId="{2046FA67-683C-4B73-5172-2BC4066F740B}"/>
          </ac:graphicFrameMkLst>
        </pc:graphicFrameChg>
      </pc:sldChg>
      <pc:sldChg chg="addSp modSp new">
        <pc:chgData name="Han Chau" userId="S::hchau@stevens.edu::8a03e20d-fad1-40a9-9b28-4c1eb5e88387" providerId="AD" clId="Web-{7FBA9C70-4C36-CE92-4D0F-4E8CAF9508D6}" dt="2023-05-10T05:30:14.971" v="252" actId="1076"/>
        <pc:sldMkLst>
          <pc:docMk/>
          <pc:sldMk cId="2107430463" sldId="259"/>
        </pc:sldMkLst>
        <pc:spChg chg="mod">
          <ac:chgData name="Han Chau" userId="S::hchau@stevens.edu::8a03e20d-fad1-40a9-9b28-4c1eb5e88387" providerId="AD" clId="Web-{7FBA9C70-4C36-CE92-4D0F-4E8CAF9508D6}" dt="2023-05-10T05:03:28.843" v="25" actId="20577"/>
          <ac:spMkLst>
            <pc:docMk/>
            <pc:sldMk cId="2107430463" sldId="259"/>
            <ac:spMk id="2" creationId="{A09C0356-A669-8C74-C2FC-775FF7E92354}"/>
          </ac:spMkLst>
        </pc:spChg>
        <pc:spChg chg="mod">
          <ac:chgData name="Han Chau" userId="S::hchau@stevens.edu::8a03e20d-fad1-40a9-9b28-4c1eb5e88387" providerId="AD" clId="Web-{7FBA9C70-4C36-CE92-4D0F-4E8CAF9508D6}" dt="2023-05-10T05:30:09.408" v="251" actId="1076"/>
          <ac:spMkLst>
            <pc:docMk/>
            <pc:sldMk cId="2107430463" sldId="259"/>
            <ac:spMk id="3" creationId="{CF12441B-CBAB-436A-02D1-950E24444943}"/>
          </ac:spMkLst>
        </pc:spChg>
        <pc:picChg chg="add mod">
          <ac:chgData name="Han Chau" userId="S::hchau@stevens.edu::8a03e20d-fad1-40a9-9b28-4c1eb5e88387" providerId="AD" clId="Web-{7FBA9C70-4C36-CE92-4D0F-4E8CAF9508D6}" dt="2023-05-10T05:30:14.971" v="252" actId="1076"/>
          <ac:picMkLst>
            <pc:docMk/>
            <pc:sldMk cId="2107430463" sldId="259"/>
            <ac:picMk id="4" creationId="{0780B0EC-63E3-FF9B-1BF8-1D06ECA1E4D6}"/>
          </ac:picMkLst>
        </pc:picChg>
      </pc:sldChg>
      <pc:sldChg chg="addSp delSp modSp add mod replId setBg">
        <pc:chgData name="Han Chau" userId="S::hchau@stevens.edu::8a03e20d-fad1-40a9-9b28-4c1eb5e88387" providerId="AD" clId="Web-{7FBA9C70-4C36-CE92-4D0F-4E8CAF9508D6}" dt="2023-05-10T05:14:19.393" v="76"/>
        <pc:sldMkLst>
          <pc:docMk/>
          <pc:sldMk cId="326975303" sldId="260"/>
        </pc:sldMkLst>
        <pc:spChg chg="mod">
          <ac:chgData name="Han Chau" userId="S::hchau@stevens.edu::8a03e20d-fad1-40a9-9b28-4c1eb5e88387" providerId="AD" clId="Web-{7FBA9C70-4C36-CE92-4D0F-4E8CAF9508D6}" dt="2023-05-10T05:14:19.393" v="76"/>
          <ac:spMkLst>
            <pc:docMk/>
            <pc:sldMk cId="326975303" sldId="260"/>
            <ac:spMk id="2" creationId="{A09C0356-A669-8C74-C2FC-775FF7E92354}"/>
          </ac:spMkLst>
        </pc:spChg>
        <pc:spChg chg="del mod">
          <ac:chgData name="Han Chau" userId="S::hchau@stevens.edu::8a03e20d-fad1-40a9-9b28-4c1eb5e88387" providerId="AD" clId="Web-{7FBA9C70-4C36-CE92-4D0F-4E8CAF9508D6}" dt="2023-05-10T05:14:02.783" v="73"/>
          <ac:spMkLst>
            <pc:docMk/>
            <pc:sldMk cId="326975303" sldId="260"/>
            <ac:spMk id="3" creationId="{CF12441B-CBAB-436A-02D1-950E24444943}"/>
          </ac:spMkLst>
        </pc:spChg>
        <pc:spChg chg="add">
          <ac:chgData name="Han Chau" userId="S::hchau@stevens.edu::8a03e20d-fad1-40a9-9b28-4c1eb5e88387" providerId="AD" clId="Web-{7FBA9C70-4C36-CE92-4D0F-4E8CAF9508D6}" dt="2023-05-10T05:14:19.393" v="76"/>
          <ac:spMkLst>
            <pc:docMk/>
            <pc:sldMk cId="326975303" sldId="260"/>
            <ac:spMk id="10" creationId="{8D06CE56-3881-4ADA-8CEF-D18B02C242A3}"/>
          </ac:spMkLst>
        </pc:spChg>
        <pc:spChg chg="add">
          <ac:chgData name="Han Chau" userId="S::hchau@stevens.edu::8a03e20d-fad1-40a9-9b28-4c1eb5e88387" providerId="AD" clId="Web-{7FBA9C70-4C36-CE92-4D0F-4E8CAF9508D6}" dt="2023-05-10T05:14:19.393" v="76"/>
          <ac:spMkLst>
            <pc:docMk/>
            <pc:sldMk cId="326975303" sldId="260"/>
            <ac:spMk id="12" creationId="{79F3C543-62EC-4433-9C93-A2CD8764E9B4}"/>
          </ac:spMkLst>
        </pc:spChg>
        <pc:spChg chg="add">
          <ac:chgData name="Han Chau" userId="S::hchau@stevens.edu::8a03e20d-fad1-40a9-9b28-4c1eb5e88387" providerId="AD" clId="Web-{7FBA9C70-4C36-CE92-4D0F-4E8CAF9508D6}" dt="2023-05-10T05:14:19.393" v="76"/>
          <ac:spMkLst>
            <pc:docMk/>
            <pc:sldMk cId="326975303" sldId="260"/>
            <ac:spMk id="14" creationId="{5DCB5928-DC7D-4612-9922-441966E15627}"/>
          </ac:spMkLst>
        </pc:spChg>
        <pc:spChg chg="add">
          <ac:chgData name="Han Chau" userId="S::hchau@stevens.edu::8a03e20d-fad1-40a9-9b28-4c1eb5e88387" providerId="AD" clId="Web-{7FBA9C70-4C36-CE92-4D0F-4E8CAF9508D6}" dt="2023-05-10T05:14:19.393" v="76"/>
          <ac:spMkLst>
            <pc:docMk/>
            <pc:sldMk cId="326975303" sldId="260"/>
            <ac:spMk id="16" creationId="{682C1161-1736-45EC-99B7-33F3CAE9D517}"/>
          </ac:spMkLst>
        </pc:spChg>
        <pc:spChg chg="add">
          <ac:chgData name="Han Chau" userId="S::hchau@stevens.edu::8a03e20d-fad1-40a9-9b28-4c1eb5e88387" providerId="AD" clId="Web-{7FBA9C70-4C36-CE92-4D0F-4E8CAF9508D6}" dt="2023-05-10T05:14:19.393" v="76"/>
          <ac:spMkLst>
            <pc:docMk/>
            <pc:sldMk cId="326975303" sldId="260"/>
            <ac:spMk id="18" creationId="{84D4DDB8-B68F-45B0-9F62-C4279996F672}"/>
          </ac:spMkLst>
        </pc:spChg>
        <pc:spChg chg="add">
          <ac:chgData name="Han Chau" userId="S::hchau@stevens.edu::8a03e20d-fad1-40a9-9b28-4c1eb5e88387" providerId="AD" clId="Web-{7FBA9C70-4C36-CE92-4D0F-4E8CAF9508D6}" dt="2023-05-10T05:14:19.393" v="76"/>
          <ac:spMkLst>
            <pc:docMk/>
            <pc:sldMk cId="326975303" sldId="260"/>
            <ac:spMk id="20" creationId="{AF2F604E-43BE-4DC3-B983-E071523364F8}"/>
          </ac:spMkLst>
        </pc:spChg>
        <pc:spChg chg="add">
          <ac:chgData name="Han Chau" userId="S::hchau@stevens.edu::8a03e20d-fad1-40a9-9b28-4c1eb5e88387" providerId="AD" clId="Web-{7FBA9C70-4C36-CE92-4D0F-4E8CAF9508D6}" dt="2023-05-10T05:14:19.393" v="76"/>
          <ac:spMkLst>
            <pc:docMk/>
            <pc:sldMk cId="326975303" sldId="260"/>
            <ac:spMk id="22" creationId="{08C9B587-E65E-4B52-B37C-ABEBB6E87928}"/>
          </ac:spMkLst>
        </pc:spChg>
        <pc:picChg chg="del">
          <ac:chgData name="Han Chau" userId="S::hchau@stevens.edu::8a03e20d-fad1-40a9-9b28-4c1eb5e88387" providerId="AD" clId="Web-{7FBA9C70-4C36-CE92-4D0F-4E8CAF9508D6}" dt="2023-05-10T05:13:15.298" v="71"/>
          <ac:picMkLst>
            <pc:docMk/>
            <pc:sldMk cId="326975303" sldId="260"/>
            <ac:picMk id="4" creationId="{0780B0EC-63E3-FF9B-1BF8-1D06ECA1E4D6}"/>
          </ac:picMkLst>
        </pc:picChg>
        <pc:picChg chg="add mod ord">
          <ac:chgData name="Han Chau" userId="S::hchau@stevens.edu::8a03e20d-fad1-40a9-9b28-4c1eb5e88387" providerId="AD" clId="Web-{7FBA9C70-4C36-CE92-4D0F-4E8CAF9508D6}" dt="2023-05-10T05:14:19.393" v="76"/>
          <ac:picMkLst>
            <pc:docMk/>
            <pc:sldMk cId="326975303" sldId="260"/>
            <ac:picMk id="5" creationId="{BF7E1280-365E-03CE-EC9D-34EFA2EDD288}"/>
          </ac:picMkLst>
        </pc:picChg>
      </pc:sldChg>
      <pc:sldChg chg="addSp modSp new mod setBg">
        <pc:chgData name="Han Chau" userId="S::hchau@stevens.edu::8a03e20d-fad1-40a9-9b28-4c1eb5e88387" providerId="AD" clId="Web-{7FBA9C70-4C36-CE92-4D0F-4E8CAF9508D6}" dt="2023-05-10T05:25:27.274" v="180" actId="1076"/>
        <pc:sldMkLst>
          <pc:docMk/>
          <pc:sldMk cId="3907663309" sldId="261"/>
        </pc:sldMkLst>
        <pc:spChg chg="mod">
          <ac:chgData name="Han Chau" userId="S::hchau@stevens.edu::8a03e20d-fad1-40a9-9b28-4c1eb5e88387" providerId="AD" clId="Web-{7FBA9C70-4C36-CE92-4D0F-4E8CAF9508D6}" dt="2023-05-10T05:23:27.878" v="172"/>
          <ac:spMkLst>
            <pc:docMk/>
            <pc:sldMk cId="3907663309" sldId="261"/>
            <ac:spMk id="2" creationId="{C72FB0C5-9C30-9C1E-4A6E-64A6E9496827}"/>
          </ac:spMkLst>
        </pc:spChg>
        <pc:spChg chg="mod">
          <ac:chgData name="Han Chau" userId="S::hchau@stevens.edu::8a03e20d-fad1-40a9-9b28-4c1eb5e88387" providerId="AD" clId="Web-{7FBA9C70-4C36-CE92-4D0F-4E8CAF9508D6}" dt="2023-05-10T05:25:24.930" v="179" actId="14100"/>
          <ac:spMkLst>
            <pc:docMk/>
            <pc:sldMk cId="3907663309" sldId="261"/>
            <ac:spMk id="3" creationId="{F1EABC1F-FF7E-DD6E-0F28-9BC99C0D60D4}"/>
          </ac:spMkLst>
        </pc:spChg>
        <pc:spChg chg="add">
          <ac:chgData name="Han Chau" userId="S::hchau@stevens.edu::8a03e20d-fad1-40a9-9b28-4c1eb5e88387" providerId="AD" clId="Web-{7FBA9C70-4C36-CE92-4D0F-4E8CAF9508D6}" dt="2023-05-10T05:23:27.878" v="172"/>
          <ac:spMkLst>
            <pc:docMk/>
            <pc:sldMk cId="3907663309" sldId="261"/>
            <ac:spMk id="10" creationId="{53B021B3-DE93-4AB7-8A18-CF5F1CED88B8}"/>
          </ac:spMkLst>
        </pc:spChg>
        <pc:spChg chg="add">
          <ac:chgData name="Han Chau" userId="S::hchau@stevens.edu::8a03e20d-fad1-40a9-9b28-4c1eb5e88387" providerId="AD" clId="Web-{7FBA9C70-4C36-CE92-4D0F-4E8CAF9508D6}" dt="2023-05-10T05:23:27.878" v="172"/>
          <ac:spMkLst>
            <pc:docMk/>
            <pc:sldMk cId="3907663309" sldId="261"/>
            <ac:spMk id="12" creationId="{52D502E5-F6B4-4D58-B4AE-FC466FF15EE8}"/>
          </ac:spMkLst>
        </pc:spChg>
        <pc:spChg chg="add">
          <ac:chgData name="Han Chau" userId="S::hchau@stevens.edu::8a03e20d-fad1-40a9-9b28-4c1eb5e88387" providerId="AD" clId="Web-{7FBA9C70-4C36-CE92-4D0F-4E8CAF9508D6}" dt="2023-05-10T05:23:27.878" v="172"/>
          <ac:spMkLst>
            <pc:docMk/>
            <pc:sldMk cId="3907663309" sldId="261"/>
            <ac:spMk id="14" creationId="{9DECDBF4-02B6-4BB4-B65B-B8107AD6A9E8}"/>
          </ac:spMkLst>
        </pc:spChg>
        <pc:picChg chg="add mod">
          <ac:chgData name="Han Chau" userId="S::hchau@stevens.edu::8a03e20d-fad1-40a9-9b28-4c1eb5e88387" providerId="AD" clId="Web-{7FBA9C70-4C36-CE92-4D0F-4E8CAF9508D6}" dt="2023-05-10T05:25:27.274" v="180" actId="1076"/>
          <ac:picMkLst>
            <pc:docMk/>
            <pc:sldMk cId="3907663309" sldId="261"/>
            <ac:picMk id="4" creationId="{39D50D0B-F766-7274-7FBF-A6D0FCBD5EEE}"/>
          </ac:picMkLst>
        </pc:picChg>
      </pc:sldChg>
      <pc:sldChg chg="addSp delSp modSp add replId">
        <pc:chgData name="Han Chau" userId="S::hchau@stevens.edu::8a03e20d-fad1-40a9-9b28-4c1eb5e88387" providerId="AD" clId="Web-{7FBA9C70-4C36-CE92-4D0F-4E8CAF9508D6}" dt="2023-05-10T05:26:40.839" v="189" actId="1076"/>
        <pc:sldMkLst>
          <pc:docMk/>
          <pc:sldMk cId="1633336367" sldId="262"/>
        </pc:sldMkLst>
        <pc:spChg chg="add del mod">
          <ac:chgData name="Han Chau" userId="S::hchau@stevens.edu::8a03e20d-fad1-40a9-9b28-4c1eb5e88387" providerId="AD" clId="Web-{7FBA9C70-4C36-CE92-4D0F-4E8CAF9508D6}" dt="2023-05-10T05:26:18.432" v="183"/>
          <ac:spMkLst>
            <pc:docMk/>
            <pc:sldMk cId="1633336367" sldId="262"/>
            <ac:spMk id="4" creationId="{367835F4-71A9-CE0B-82C2-D114B657F348}"/>
          </ac:spMkLst>
        </pc:spChg>
        <pc:picChg chg="del">
          <ac:chgData name="Han Chau" userId="S::hchau@stevens.edu::8a03e20d-fad1-40a9-9b28-4c1eb5e88387" providerId="AD" clId="Web-{7FBA9C70-4C36-CE92-4D0F-4E8CAF9508D6}" dt="2023-05-10T05:26:05.244" v="182"/>
          <ac:picMkLst>
            <pc:docMk/>
            <pc:sldMk cId="1633336367" sldId="262"/>
            <ac:picMk id="5" creationId="{BF7E1280-365E-03CE-EC9D-34EFA2EDD288}"/>
          </ac:picMkLst>
        </pc:picChg>
        <pc:picChg chg="add mod ord">
          <ac:chgData name="Han Chau" userId="S::hchau@stevens.edu::8a03e20d-fad1-40a9-9b28-4c1eb5e88387" providerId="AD" clId="Web-{7FBA9C70-4C36-CE92-4D0F-4E8CAF9508D6}" dt="2023-05-10T05:26:40.839" v="189" actId="1076"/>
          <ac:picMkLst>
            <pc:docMk/>
            <pc:sldMk cId="1633336367" sldId="262"/>
            <ac:picMk id="6" creationId="{7560D0CA-53A5-E938-2805-F96F835E6ED6}"/>
          </ac:picMkLst>
        </pc:picChg>
      </pc:sldChg>
      <pc:sldChg chg="addSp delSp modSp new mod setBg">
        <pc:chgData name="Han Chau" userId="S::hchau@stevens.edu::8a03e20d-fad1-40a9-9b28-4c1eb5e88387" providerId="AD" clId="Web-{7FBA9C70-4C36-CE92-4D0F-4E8CAF9508D6}" dt="2023-05-10T06:53:00.687" v="591"/>
        <pc:sldMkLst>
          <pc:docMk/>
          <pc:sldMk cId="1929305139" sldId="263"/>
        </pc:sldMkLst>
        <pc:spChg chg="mod">
          <ac:chgData name="Han Chau" userId="S::hchau@stevens.edu::8a03e20d-fad1-40a9-9b28-4c1eb5e88387" providerId="AD" clId="Web-{7FBA9C70-4C36-CE92-4D0F-4E8CAF9508D6}" dt="2023-05-10T05:29:25.187" v="248"/>
          <ac:spMkLst>
            <pc:docMk/>
            <pc:sldMk cId="1929305139" sldId="263"/>
            <ac:spMk id="2" creationId="{624A0182-E2CD-CBE7-B72F-119231FB4BC9}"/>
          </ac:spMkLst>
        </pc:spChg>
        <pc:spChg chg="mod">
          <ac:chgData name="Han Chau" userId="S::hchau@stevens.edu::8a03e20d-fad1-40a9-9b28-4c1eb5e88387" providerId="AD" clId="Web-{7FBA9C70-4C36-CE92-4D0F-4E8CAF9508D6}" dt="2023-05-10T05:29:46.064" v="250" actId="20577"/>
          <ac:spMkLst>
            <pc:docMk/>
            <pc:sldMk cId="1929305139" sldId="263"/>
            <ac:spMk id="3" creationId="{1AA55BEE-3F61-4A87-4EB5-A402FA055076}"/>
          </ac:spMkLst>
        </pc:spChg>
        <pc:spChg chg="add del">
          <ac:chgData name="Han Chau" userId="S::hchau@stevens.edu::8a03e20d-fad1-40a9-9b28-4c1eb5e88387" providerId="AD" clId="Web-{7FBA9C70-4C36-CE92-4D0F-4E8CAF9508D6}" dt="2023-05-10T05:28:56.593" v="239"/>
          <ac:spMkLst>
            <pc:docMk/>
            <pc:sldMk cId="1929305139" sldId="263"/>
            <ac:spMk id="8" creationId="{E777E57D-6A88-4B5B-A068-2BA7FF4E8CCA}"/>
          </ac:spMkLst>
        </pc:spChg>
        <pc:spChg chg="add">
          <ac:chgData name="Han Chau" userId="S::hchau@stevens.edu::8a03e20d-fad1-40a9-9b28-4c1eb5e88387" providerId="AD" clId="Web-{7FBA9C70-4C36-CE92-4D0F-4E8CAF9508D6}" dt="2023-05-10T05:29:25.187" v="248"/>
          <ac:spMkLst>
            <pc:docMk/>
            <pc:sldMk cId="1929305139" sldId="263"/>
            <ac:spMk id="9" creationId="{79477870-C64A-4E35-8F2F-05B7114F3C74}"/>
          </ac:spMkLst>
        </pc:spChg>
        <pc:spChg chg="add del">
          <ac:chgData name="Han Chau" userId="S::hchau@stevens.edu::8a03e20d-fad1-40a9-9b28-4c1eb5e88387" providerId="AD" clId="Web-{7FBA9C70-4C36-CE92-4D0F-4E8CAF9508D6}" dt="2023-05-10T05:28:56.593" v="239"/>
          <ac:spMkLst>
            <pc:docMk/>
            <pc:sldMk cId="1929305139" sldId="263"/>
            <ac:spMk id="10" creationId="{F7117410-A2A4-4085-9ADC-46744551DBDE}"/>
          </ac:spMkLst>
        </pc:spChg>
        <pc:spChg chg="add">
          <ac:chgData name="Han Chau" userId="S::hchau@stevens.edu::8a03e20d-fad1-40a9-9b28-4c1eb5e88387" providerId="AD" clId="Web-{7FBA9C70-4C36-CE92-4D0F-4E8CAF9508D6}" dt="2023-05-10T05:29:25.187" v="248"/>
          <ac:spMkLst>
            <pc:docMk/>
            <pc:sldMk cId="1929305139" sldId="263"/>
            <ac:spMk id="11" creationId="{8AEA628B-C8FF-4D0B-B111-F101F580B15D}"/>
          </ac:spMkLst>
        </pc:spChg>
        <pc:spChg chg="add del">
          <ac:chgData name="Han Chau" userId="S::hchau@stevens.edu::8a03e20d-fad1-40a9-9b28-4c1eb5e88387" providerId="AD" clId="Web-{7FBA9C70-4C36-CE92-4D0F-4E8CAF9508D6}" dt="2023-05-10T05:28:56.593" v="239"/>
          <ac:spMkLst>
            <pc:docMk/>
            <pc:sldMk cId="1929305139" sldId="263"/>
            <ac:spMk id="12" creationId="{99F74EB5-E547-4FB4-95F5-BCC788F3C4A0}"/>
          </ac:spMkLst>
        </pc:spChg>
        <pc:spChg chg="add">
          <ac:chgData name="Han Chau" userId="S::hchau@stevens.edu::8a03e20d-fad1-40a9-9b28-4c1eb5e88387" providerId="AD" clId="Web-{7FBA9C70-4C36-CE92-4D0F-4E8CAF9508D6}" dt="2023-05-10T05:29:25.187" v="248"/>
          <ac:spMkLst>
            <pc:docMk/>
            <pc:sldMk cId="1929305139" sldId="263"/>
            <ac:spMk id="13" creationId="{42663BD0-064C-40FC-A331-F49FCA9536AA}"/>
          </ac:spMkLst>
        </pc:spChg>
        <pc:spChg chg="add del">
          <ac:chgData name="Han Chau" userId="S::hchau@stevens.edu::8a03e20d-fad1-40a9-9b28-4c1eb5e88387" providerId="AD" clId="Web-{7FBA9C70-4C36-CE92-4D0F-4E8CAF9508D6}" dt="2023-05-10T05:28:58.890" v="241"/>
          <ac:spMkLst>
            <pc:docMk/>
            <pc:sldMk cId="1929305139" sldId="263"/>
            <ac:spMk id="14" creationId="{92C3387C-D24F-4737-8A37-1DC5CFF09CFA}"/>
          </ac:spMkLst>
        </pc:spChg>
        <pc:spChg chg="add del">
          <ac:chgData name="Han Chau" userId="S::hchau@stevens.edu::8a03e20d-fad1-40a9-9b28-4c1eb5e88387" providerId="AD" clId="Web-{7FBA9C70-4C36-CE92-4D0F-4E8CAF9508D6}" dt="2023-05-10T05:28:58.890" v="241"/>
          <ac:spMkLst>
            <pc:docMk/>
            <pc:sldMk cId="1929305139" sldId="263"/>
            <ac:spMk id="15" creationId="{2029D5AD-8348-4446-B191-6A9B6FE03F21}"/>
          </ac:spMkLst>
        </pc:spChg>
        <pc:spChg chg="add del">
          <ac:chgData name="Han Chau" userId="S::hchau@stevens.edu::8a03e20d-fad1-40a9-9b28-4c1eb5e88387" providerId="AD" clId="Web-{7FBA9C70-4C36-CE92-4D0F-4E8CAF9508D6}" dt="2023-05-10T05:28:58.890" v="241"/>
          <ac:spMkLst>
            <pc:docMk/>
            <pc:sldMk cId="1929305139" sldId="263"/>
            <ac:spMk id="16" creationId="{A3F395A2-2B64-4749-BD93-2F159C7E1FB5}"/>
          </ac:spMkLst>
        </pc:spChg>
        <pc:spChg chg="add del">
          <ac:chgData name="Han Chau" userId="S::hchau@stevens.edu::8a03e20d-fad1-40a9-9b28-4c1eb5e88387" providerId="AD" clId="Web-{7FBA9C70-4C36-CE92-4D0F-4E8CAF9508D6}" dt="2023-05-10T05:28:58.890" v="241"/>
          <ac:spMkLst>
            <pc:docMk/>
            <pc:sldMk cId="1929305139" sldId="263"/>
            <ac:spMk id="17" creationId="{5CF0135B-EAB8-4CA0-896C-2D897ECD28BC}"/>
          </ac:spMkLst>
        </pc:spChg>
        <pc:spChg chg="add del">
          <ac:chgData name="Han Chau" userId="S::hchau@stevens.edu::8a03e20d-fad1-40a9-9b28-4c1eb5e88387" providerId="AD" clId="Web-{7FBA9C70-4C36-CE92-4D0F-4E8CAF9508D6}" dt="2023-05-10T05:29:01.171" v="243"/>
          <ac:spMkLst>
            <pc:docMk/>
            <pc:sldMk cId="1929305139" sldId="263"/>
            <ac:spMk id="19" creationId="{E777E57D-6A88-4B5B-A068-2BA7FF4E8CCA}"/>
          </ac:spMkLst>
        </pc:spChg>
        <pc:spChg chg="add del">
          <ac:chgData name="Han Chau" userId="S::hchau@stevens.edu::8a03e20d-fad1-40a9-9b28-4c1eb5e88387" providerId="AD" clId="Web-{7FBA9C70-4C36-CE92-4D0F-4E8CAF9508D6}" dt="2023-05-10T05:29:01.171" v="243"/>
          <ac:spMkLst>
            <pc:docMk/>
            <pc:sldMk cId="1929305139" sldId="263"/>
            <ac:spMk id="20" creationId="{F7117410-A2A4-4085-9ADC-46744551DBDE}"/>
          </ac:spMkLst>
        </pc:spChg>
        <pc:spChg chg="add del">
          <ac:chgData name="Han Chau" userId="S::hchau@stevens.edu::8a03e20d-fad1-40a9-9b28-4c1eb5e88387" providerId="AD" clId="Web-{7FBA9C70-4C36-CE92-4D0F-4E8CAF9508D6}" dt="2023-05-10T05:29:01.171" v="243"/>
          <ac:spMkLst>
            <pc:docMk/>
            <pc:sldMk cId="1929305139" sldId="263"/>
            <ac:spMk id="21" creationId="{99F74EB5-E547-4FB4-95F5-BCC788F3C4A0}"/>
          </ac:spMkLst>
        </pc:spChg>
        <pc:spChg chg="add del">
          <ac:chgData name="Han Chau" userId="S::hchau@stevens.edu::8a03e20d-fad1-40a9-9b28-4c1eb5e88387" providerId="AD" clId="Web-{7FBA9C70-4C36-CE92-4D0F-4E8CAF9508D6}" dt="2023-05-10T05:29:04.499" v="245"/>
          <ac:spMkLst>
            <pc:docMk/>
            <pc:sldMk cId="1929305139" sldId="263"/>
            <ac:spMk id="23" creationId="{1C799903-48D5-4A31-A1A2-541072D9771E}"/>
          </ac:spMkLst>
        </pc:spChg>
        <pc:spChg chg="add del">
          <ac:chgData name="Han Chau" userId="S::hchau@stevens.edu::8a03e20d-fad1-40a9-9b28-4c1eb5e88387" providerId="AD" clId="Web-{7FBA9C70-4C36-CE92-4D0F-4E8CAF9508D6}" dt="2023-05-10T05:29:04.499" v="245"/>
          <ac:spMkLst>
            <pc:docMk/>
            <pc:sldMk cId="1929305139" sldId="263"/>
            <ac:spMk id="24" creationId="{8EFFF109-FC58-4FD3-BE05-9775A1310F55}"/>
          </ac:spMkLst>
        </pc:spChg>
        <pc:spChg chg="add del">
          <ac:chgData name="Han Chau" userId="S::hchau@stevens.edu::8a03e20d-fad1-40a9-9b28-4c1eb5e88387" providerId="AD" clId="Web-{7FBA9C70-4C36-CE92-4D0F-4E8CAF9508D6}" dt="2023-05-10T05:29:04.499" v="245"/>
          <ac:spMkLst>
            <pc:docMk/>
            <pc:sldMk cId="1929305139" sldId="263"/>
            <ac:spMk id="25" creationId="{E1B96AD6-92A9-4273-A62B-96A1C3E0BA95}"/>
          </ac:spMkLst>
        </pc:spChg>
        <pc:spChg chg="add del">
          <ac:chgData name="Han Chau" userId="S::hchau@stevens.edu::8a03e20d-fad1-40a9-9b28-4c1eb5e88387" providerId="AD" clId="Web-{7FBA9C70-4C36-CE92-4D0F-4E8CAF9508D6}" dt="2023-05-10T05:29:04.499" v="245"/>
          <ac:spMkLst>
            <pc:docMk/>
            <pc:sldMk cId="1929305139" sldId="263"/>
            <ac:spMk id="26" creationId="{463EEC44-1BA3-44ED-81FC-A644B04B2A44}"/>
          </ac:spMkLst>
        </pc:spChg>
        <pc:spChg chg="add del">
          <ac:chgData name="Han Chau" userId="S::hchau@stevens.edu::8a03e20d-fad1-40a9-9b28-4c1eb5e88387" providerId="AD" clId="Web-{7FBA9C70-4C36-CE92-4D0F-4E8CAF9508D6}" dt="2023-05-10T05:29:25.172" v="247"/>
          <ac:spMkLst>
            <pc:docMk/>
            <pc:sldMk cId="1929305139" sldId="263"/>
            <ac:spMk id="28" creationId="{E777E57D-6A88-4B5B-A068-2BA7FF4E8CCA}"/>
          </ac:spMkLst>
        </pc:spChg>
        <pc:spChg chg="add del">
          <ac:chgData name="Han Chau" userId="S::hchau@stevens.edu::8a03e20d-fad1-40a9-9b28-4c1eb5e88387" providerId="AD" clId="Web-{7FBA9C70-4C36-CE92-4D0F-4E8CAF9508D6}" dt="2023-05-10T05:29:25.172" v="247"/>
          <ac:spMkLst>
            <pc:docMk/>
            <pc:sldMk cId="1929305139" sldId="263"/>
            <ac:spMk id="29" creationId="{F7117410-A2A4-4085-9ADC-46744551DBDE}"/>
          </ac:spMkLst>
        </pc:spChg>
        <pc:spChg chg="add del">
          <ac:chgData name="Han Chau" userId="S::hchau@stevens.edu::8a03e20d-fad1-40a9-9b28-4c1eb5e88387" providerId="AD" clId="Web-{7FBA9C70-4C36-CE92-4D0F-4E8CAF9508D6}" dt="2023-05-10T05:29:25.172" v="247"/>
          <ac:spMkLst>
            <pc:docMk/>
            <pc:sldMk cId="1929305139" sldId="263"/>
            <ac:spMk id="30" creationId="{99F74EB5-E547-4FB4-95F5-BCC788F3C4A0}"/>
          </ac:spMkLst>
        </pc:spChg>
        <pc:picChg chg="add del mod">
          <ac:chgData name="Han Chau" userId="S::hchau@stevens.edu::8a03e20d-fad1-40a9-9b28-4c1eb5e88387" providerId="AD" clId="Web-{7FBA9C70-4C36-CE92-4D0F-4E8CAF9508D6}" dt="2023-05-10T06:01:03.162" v="339"/>
          <ac:picMkLst>
            <pc:docMk/>
            <pc:sldMk cId="1929305139" sldId="263"/>
            <ac:picMk id="4" creationId="{429C2B05-ED68-5F2B-8F38-9F5D4784F76D}"/>
          </ac:picMkLst>
        </pc:picChg>
        <pc:picChg chg="add">
          <ac:chgData name="Han Chau" userId="S::hchau@stevens.edu::8a03e20d-fad1-40a9-9b28-4c1eb5e88387" providerId="AD" clId="Web-{7FBA9C70-4C36-CE92-4D0F-4E8CAF9508D6}" dt="2023-05-10T05:29:25.187" v="248"/>
          <ac:picMkLst>
            <pc:docMk/>
            <pc:sldMk cId="1929305139" sldId="263"/>
            <ac:picMk id="5" creationId="{77D2A910-BB56-DEF2-93C2-CFAFC7948B67}"/>
          </ac:picMkLst>
        </pc:picChg>
        <pc:picChg chg="add del mod">
          <ac:chgData name="Han Chau" userId="S::hchau@stevens.edu::8a03e20d-fad1-40a9-9b28-4c1eb5e88387" providerId="AD" clId="Web-{7FBA9C70-4C36-CE92-4D0F-4E8CAF9508D6}" dt="2023-05-10T06:02:39.385" v="346"/>
          <ac:picMkLst>
            <pc:docMk/>
            <pc:sldMk cId="1929305139" sldId="263"/>
            <ac:picMk id="6" creationId="{D281F7E5-F10C-D816-826D-661356DA7DCD}"/>
          </ac:picMkLst>
        </pc:picChg>
        <pc:picChg chg="add del mod">
          <ac:chgData name="Han Chau" userId="S::hchau@stevens.edu::8a03e20d-fad1-40a9-9b28-4c1eb5e88387" providerId="AD" clId="Web-{7FBA9C70-4C36-CE92-4D0F-4E8CAF9508D6}" dt="2023-05-10T06:04:42.468" v="362"/>
          <ac:picMkLst>
            <pc:docMk/>
            <pc:sldMk cId="1929305139" sldId="263"/>
            <ac:picMk id="7" creationId="{EBC236B7-35AD-CB66-6890-06891C4AD2C3}"/>
          </ac:picMkLst>
        </pc:picChg>
        <pc:picChg chg="add del mod">
          <ac:chgData name="Han Chau" userId="S::hchau@stevens.edu::8a03e20d-fad1-40a9-9b28-4c1eb5e88387" providerId="AD" clId="Web-{7FBA9C70-4C36-CE92-4D0F-4E8CAF9508D6}" dt="2023-05-10T06:05:48.189" v="369"/>
          <ac:picMkLst>
            <pc:docMk/>
            <pc:sldMk cId="1929305139" sldId="263"/>
            <ac:picMk id="8" creationId="{21C39797-B72D-C34B-01A8-850F08ED7E10}"/>
          </ac:picMkLst>
        </pc:picChg>
        <pc:picChg chg="add del mod">
          <ac:chgData name="Han Chau" userId="S::hchau@stevens.edu::8a03e20d-fad1-40a9-9b28-4c1eb5e88387" providerId="AD" clId="Web-{7FBA9C70-4C36-CE92-4D0F-4E8CAF9508D6}" dt="2023-05-10T06:05:51.611" v="371"/>
          <ac:picMkLst>
            <pc:docMk/>
            <pc:sldMk cId="1929305139" sldId="263"/>
            <ac:picMk id="10" creationId="{D7F203FF-90CE-3FAB-5D98-CBBD53C7F415}"/>
          </ac:picMkLst>
        </pc:picChg>
        <pc:picChg chg="add del mod">
          <ac:chgData name="Han Chau" userId="S::hchau@stevens.edu::8a03e20d-fad1-40a9-9b28-4c1eb5e88387" providerId="AD" clId="Web-{7FBA9C70-4C36-CE92-4D0F-4E8CAF9508D6}" dt="2023-05-10T06:26:14.166" v="493"/>
          <ac:picMkLst>
            <pc:docMk/>
            <pc:sldMk cId="1929305139" sldId="263"/>
            <ac:picMk id="12" creationId="{97297453-782B-B679-9953-B9F5715E899B}"/>
          </ac:picMkLst>
        </pc:picChg>
        <pc:picChg chg="add del mod">
          <ac:chgData name="Han Chau" userId="S::hchau@stevens.edu::8a03e20d-fad1-40a9-9b28-4c1eb5e88387" providerId="AD" clId="Web-{7FBA9C70-4C36-CE92-4D0F-4E8CAF9508D6}" dt="2023-05-10T06:27:08.887" v="503"/>
          <ac:picMkLst>
            <pc:docMk/>
            <pc:sldMk cId="1929305139" sldId="263"/>
            <ac:picMk id="14" creationId="{80390F82-DCD5-1E37-19B6-B79C44B2EFCF}"/>
          </ac:picMkLst>
        </pc:picChg>
        <pc:picChg chg="add del mod">
          <ac:chgData name="Han Chau" userId="S::hchau@stevens.edu::8a03e20d-fad1-40a9-9b28-4c1eb5e88387" providerId="AD" clId="Web-{7FBA9C70-4C36-CE92-4D0F-4E8CAF9508D6}" dt="2023-05-10T06:53:00.687" v="591"/>
          <ac:picMkLst>
            <pc:docMk/>
            <pc:sldMk cId="1929305139" sldId="263"/>
            <ac:picMk id="15" creationId="{1B624A56-B9C4-C0A5-8197-90CD794A0573}"/>
          </ac:picMkLst>
        </pc:picChg>
      </pc:sldChg>
      <pc:sldChg chg="addSp delSp modSp new mod setBg">
        <pc:chgData name="Han Chau" userId="S::hchau@stevens.edu::8a03e20d-fad1-40a9-9b28-4c1eb5e88387" providerId="AD" clId="Web-{7FBA9C70-4C36-CE92-4D0F-4E8CAF9508D6}" dt="2023-05-10T07:00:54.957" v="633" actId="14100"/>
        <pc:sldMkLst>
          <pc:docMk/>
          <pc:sldMk cId="1368721901" sldId="264"/>
        </pc:sldMkLst>
        <pc:spChg chg="mod">
          <ac:chgData name="Han Chau" userId="S::hchau@stevens.edu::8a03e20d-fad1-40a9-9b28-4c1eb5e88387" providerId="AD" clId="Web-{7FBA9C70-4C36-CE92-4D0F-4E8CAF9508D6}" dt="2023-05-10T05:51:07.308" v="260"/>
          <ac:spMkLst>
            <pc:docMk/>
            <pc:sldMk cId="1368721901" sldId="264"/>
            <ac:spMk id="2" creationId="{8E8A0CB3-04C3-377D-B880-8C71CCED21DF}"/>
          </ac:spMkLst>
        </pc:spChg>
        <pc:spChg chg="del">
          <ac:chgData name="Han Chau" userId="S::hchau@stevens.edu::8a03e20d-fad1-40a9-9b28-4c1eb5e88387" providerId="AD" clId="Web-{7FBA9C70-4C36-CE92-4D0F-4E8CAF9508D6}" dt="2023-05-10T05:50:55.480" v="259"/>
          <ac:spMkLst>
            <pc:docMk/>
            <pc:sldMk cId="1368721901" sldId="264"/>
            <ac:spMk id="3" creationId="{AB145183-A81F-2B23-D484-6607F73EDEBE}"/>
          </ac:spMkLst>
        </pc:spChg>
        <pc:spChg chg="add">
          <ac:chgData name="Han Chau" userId="S::hchau@stevens.edu::8a03e20d-fad1-40a9-9b28-4c1eb5e88387" providerId="AD" clId="Web-{7FBA9C70-4C36-CE92-4D0F-4E8CAF9508D6}" dt="2023-05-10T05:51:07.308" v="260"/>
          <ac:spMkLst>
            <pc:docMk/>
            <pc:sldMk cId="1368721901" sldId="264"/>
            <ac:spMk id="9" creationId="{8D06CE56-3881-4ADA-8CEF-D18B02C242A3}"/>
          </ac:spMkLst>
        </pc:spChg>
        <pc:spChg chg="add">
          <ac:chgData name="Han Chau" userId="S::hchau@stevens.edu::8a03e20d-fad1-40a9-9b28-4c1eb5e88387" providerId="AD" clId="Web-{7FBA9C70-4C36-CE92-4D0F-4E8CAF9508D6}" dt="2023-05-10T05:51:07.308" v="260"/>
          <ac:spMkLst>
            <pc:docMk/>
            <pc:sldMk cId="1368721901" sldId="264"/>
            <ac:spMk id="11" creationId="{79F3C543-62EC-4433-9C93-A2CD8764E9B4}"/>
          </ac:spMkLst>
        </pc:spChg>
        <pc:spChg chg="add">
          <ac:chgData name="Han Chau" userId="S::hchau@stevens.edu::8a03e20d-fad1-40a9-9b28-4c1eb5e88387" providerId="AD" clId="Web-{7FBA9C70-4C36-CE92-4D0F-4E8CAF9508D6}" dt="2023-05-10T05:51:07.308" v="260"/>
          <ac:spMkLst>
            <pc:docMk/>
            <pc:sldMk cId="1368721901" sldId="264"/>
            <ac:spMk id="13" creationId="{68AF5748-FED8-45BA-8631-26D1D10F3246}"/>
          </ac:spMkLst>
        </pc:spChg>
        <pc:spChg chg="add">
          <ac:chgData name="Han Chau" userId="S::hchau@stevens.edu::8a03e20d-fad1-40a9-9b28-4c1eb5e88387" providerId="AD" clId="Web-{7FBA9C70-4C36-CE92-4D0F-4E8CAF9508D6}" dt="2023-05-10T05:51:07.308" v="260"/>
          <ac:spMkLst>
            <pc:docMk/>
            <pc:sldMk cId="1368721901" sldId="264"/>
            <ac:spMk id="15" creationId="{AF2F604E-43BE-4DC3-B983-E071523364F8}"/>
          </ac:spMkLst>
        </pc:spChg>
        <pc:spChg chg="add">
          <ac:chgData name="Han Chau" userId="S::hchau@stevens.edu::8a03e20d-fad1-40a9-9b28-4c1eb5e88387" providerId="AD" clId="Web-{7FBA9C70-4C36-CE92-4D0F-4E8CAF9508D6}" dt="2023-05-10T05:51:07.308" v="260"/>
          <ac:spMkLst>
            <pc:docMk/>
            <pc:sldMk cId="1368721901" sldId="264"/>
            <ac:spMk id="17" creationId="{08C9B587-E65E-4B52-B37C-ABEBB6E87928}"/>
          </ac:spMkLst>
        </pc:spChg>
        <pc:picChg chg="add mod ord">
          <ac:chgData name="Han Chau" userId="S::hchau@stevens.edu::8a03e20d-fad1-40a9-9b28-4c1eb5e88387" providerId="AD" clId="Web-{7FBA9C70-4C36-CE92-4D0F-4E8CAF9508D6}" dt="2023-05-10T07:00:54.957" v="633" actId="14100"/>
          <ac:picMkLst>
            <pc:docMk/>
            <pc:sldMk cId="1368721901" sldId="264"/>
            <ac:picMk id="4" creationId="{FC9E641C-1A0C-305A-6E6B-B7356DC8D8C9}"/>
          </ac:picMkLst>
        </pc:picChg>
      </pc:sldChg>
      <pc:sldChg chg="addSp delSp modSp new mod setBg">
        <pc:chgData name="Han Chau" userId="S::hchau@stevens.edu::8a03e20d-fad1-40a9-9b28-4c1eb5e88387" providerId="AD" clId="Web-{7FBA9C70-4C36-CE92-4D0F-4E8CAF9508D6}" dt="2023-05-10T05:54:56.678" v="310"/>
        <pc:sldMkLst>
          <pc:docMk/>
          <pc:sldMk cId="3921617634" sldId="265"/>
        </pc:sldMkLst>
        <pc:spChg chg="mod">
          <ac:chgData name="Han Chau" userId="S::hchau@stevens.edu::8a03e20d-fad1-40a9-9b28-4c1eb5e88387" providerId="AD" clId="Web-{7FBA9C70-4C36-CE92-4D0F-4E8CAF9508D6}" dt="2023-05-10T05:54:56.678" v="310"/>
          <ac:spMkLst>
            <pc:docMk/>
            <pc:sldMk cId="3921617634" sldId="265"/>
            <ac:spMk id="2" creationId="{9FF44847-26EA-7C5B-33AF-BECF262DEC42}"/>
          </ac:spMkLst>
        </pc:spChg>
        <pc:spChg chg="mod">
          <ac:chgData name="Han Chau" userId="S::hchau@stevens.edu::8a03e20d-fad1-40a9-9b28-4c1eb5e88387" providerId="AD" clId="Web-{7FBA9C70-4C36-CE92-4D0F-4E8CAF9508D6}" dt="2023-05-10T05:54:56.678" v="310"/>
          <ac:spMkLst>
            <pc:docMk/>
            <pc:sldMk cId="3921617634" sldId="265"/>
            <ac:spMk id="3" creationId="{7432E1F2-BF82-95FB-20F0-A6F29FB8B9E4}"/>
          </ac:spMkLst>
        </pc:spChg>
        <pc:spChg chg="add del">
          <ac:chgData name="Han Chau" userId="S::hchau@stevens.edu::8a03e20d-fad1-40a9-9b28-4c1eb5e88387" providerId="AD" clId="Web-{7FBA9C70-4C36-CE92-4D0F-4E8CAF9508D6}" dt="2023-05-10T05:54:54.037" v="307"/>
          <ac:spMkLst>
            <pc:docMk/>
            <pc:sldMk cId="3921617634" sldId="265"/>
            <ac:spMk id="9" creationId="{8D06CE56-3881-4ADA-8CEF-D18B02C242A3}"/>
          </ac:spMkLst>
        </pc:spChg>
        <pc:spChg chg="add del">
          <ac:chgData name="Han Chau" userId="S::hchau@stevens.edu::8a03e20d-fad1-40a9-9b28-4c1eb5e88387" providerId="AD" clId="Web-{7FBA9C70-4C36-CE92-4D0F-4E8CAF9508D6}" dt="2023-05-10T05:54:54.037" v="307"/>
          <ac:spMkLst>
            <pc:docMk/>
            <pc:sldMk cId="3921617634" sldId="265"/>
            <ac:spMk id="11" creationId="{79F3C543-62EC-4433-9C93-A2CD8764E9B4}"/>
          </ac:spMkLst>
        </pc:spChg>
        <pc:spChg chg="add del">
          <ac:chgData name="Han Chau" userId="S::hchau@stevens.edu::8a03e20d-fad1-40a9-9b28-4c1eb5e88387" providerId="AD" clId="Web-{7FBA9C70-4C36-CE92-4D0F-4E8CAF9508D6}" dt="2023-05-10T05:54:54.037" v="307"/>
          <ac:spMkLst>
            <pc:docMk/>
            <pc:sldMk cId="3921617634" sldId="265"/>
            <ac:spMk id="13" creationId="{5DCB5928-DC7D-4612-9922-441966E15627}"/>
          </ac:spMkLst>
        </pc:spChg>
        <pc:spChg chg="add del">
          <ac:chgData name="Han Chau" userId="S::hchau@stevens.edu::8a03e20d-fad1-40a9-9b28-4c1eb5e88387" providerId="AD" clId="Web-{7FBA9C70-4C36-CE92-4D0F-4E8CAF9508D6}" dt="2023-05-10T05:54:54.037" v="307"/>
          <ac:spMkLst>
            <pc:docMk/>
            <pc:sldMk cId="3921617634" sldId="265"/>
            <ac:spMk id="15" creationId="{682C1161-1736-45EC-99B7-33F3CAE9D517}"/>
          </ac:spMkLst>
        </pc:spChg>
        <pc:spChg chg="add del">
          <ac:chgData name="Han Chau" userId="S::hchau@stevens.edu::8a03e20d-fad1-40a9-9b28-4c1eb5e88387" providerId="AD" clId="Web-{7FBA9C70-4C36-CE92-4D0F-4E8CAF9508D6}" dt="2023-05-10T05:54:54.037" v="307"/>
          <ac:spMkLst>
            <pc:docMk/>
            <pc:sldMk cId="3921617634" sldId="265"/>
            <ac:spMk id="17" creationId="{84D4DDB8-B68F-45B0-9F62-C4279996F672}"/>
          </ac:spMkLst>
        </pc:spChg>
        <pc:spChg chg="add del">
          <ac:chgData name="Han Chau" userId="S::hchau@stevens.edu::8a03e20d-fad1-40a9-9b28-4c1eb5e88387" providerId="AD" clId="Web-{7FBA9C70-4C36-CE92-4D0F-4E8CAF9508D6}" dt="2023-05-10T05:54:54.037" v="307"/>
          <ac:spMkLst>
            <pc:docMk/>
            <pc:sldMk cId="3921617634" sldId="265"/>
            <ac:spMk id="19" creationId="{AF2F604E-43BE-4DC3-B983-E071523364F8}"/>
          </ac:spMkLst>
        </pc:spChg>
        <pc:spChg chg="add del">
          <ac:chgData name="Han Chau" userId="S::hchau@stevens.edu::8a03e20d-fad1-40a9-9b28-4c1eb5e88387" providerId="AD" clId="Web-{7FBA9C70-4C36-CE92-4D0F-4E8CAF9508D6}" dt="2023-05-10T05:54:54.037" v="307"/>
          <ac:spMkLst>
            <pc:docMk/>
            <pc:sldMk cId="3921617634" sldId="265"/>
            <ac:spMk id="21" creationId="{08C9B587-E65E-4B52-B37C-ABEBB6E87928}"/>
          </ac:spMkLst>
        </pc:spChg>
        <pc:spChg chg="add del">
          <ac:chgData name="Han Chau" userId="S::hchau@stevens.edu::8a03e20d-fad1-40a9-9b28-4c1eb5e88387" providerId="AD" clId="Web-{7FBA9C70-4C36-CE92-4D0F-4E8CAF9508D6}" dt="2023-05-10T05:54:56.662" v="309"/>
          <ac:spMkLst>
            <pc:docMk/>
            <pc:sldMk cId="3921617634" sldId="265"/>
            <ac:spMk id="23" creationId="{8D06CE56-3881-4ADA-8CEF-D18B02C242A3}"/>
          </ac:spMkLst>
        </pc:spChg>
        <pc:spChg chg="add del">
          <ac:chgData name="Han Chau" userId="S::hchau@stevens.edu::8a03e20d-fad1-40a9-9b28-4c1eb5e88387" providerId="AD" clId="Web-{7FBA9C70-4C36-CE92-4D0F-4E8CAF9508D6}" dt="2023-05-10T05:54:56.662" v="309"/>
          <ac:spMkLst>
            <pc:docMk/>
            <pc:sldMk cId="3921617634" sldId="265"/>
            <ac:spMk id="24" creationId="{79F3C543-62EC-4433-9C93-A2CD8764E9B4}"/>
          </ac:spMkLst>
        </pc:spChg>
        <pc:spChg chg="add del">
          <ac:chgData name="Han Chau" userId="S::hchau@stevens.edu::8a03e20d-fad1-40a9-9b28-4c1eb5e88387" providerId="AD" clId="Web-{7FBA9C70-4C36-CE92-4D0F-4E8CAF9508D6}" dt="2023-05-10T05:54:56.662" v="309"/>
          <ac:spMkLst>
            <pc:docMk/>
            <pc:sldMk cId="3921617634" sldId="265"/>
            <ac:spMk id="25" creationId="{017517EF-BD4D-4055-BDB4-A322C53568AD}"/>
          </ac:spMkLst>
        </pc:spChg>
        <pc:spChg chg="add del">
          <ac:chgData name="Han Chau" userId="S::hchau@stevens.edu::8a03e20d-fad1-40a9-9b28-4c1eb5e88387" providerId="AD" clId="Web-{7FBA9C70-4C36-CE92-4D0F-4E8CAF9508D6}" dt="2023-05-10T05:54:56.662" v="309"/>
          <ac:spMkLst>
            <pc:docMk/>
            <pc:sldMk cId="3921617634" sldId="265"/>
            <ac:spMk id="26" creationId="{0ADDB668-2CA4-4D2B-9C34-3487CA330BA8}"/>
          </ac:spMkLst>
        </pc:spChg>
        <pc:spChg chg="add del">
          <ac:chgData name="Han Chau" userId="S::hchau@stevens.edu::8a03e20d-fad1-40a9-9b28-4c1eb5e88387" providerId="AD" clId="Web-{7FBA9C70-4C36-CE92-4D0F-4E8CAF9508D6}" dt="2023-05-10T05:54:56.662" v="309"/>
          <ac:spMkLst>
            <pc:docMk/>
            <pc:sldMk cId="3921617634" sldId="265"/>
            <ac:spMk id="27" creationId="{2568BC19-F052-4108-93E1-6A3D1DEC072F}"/>
          </ac:spMkLst>
        </pc:spChg>
        <pc:spChg chg="add del">
          <ac:chgData name="Han Chau" userId="S::hchau@stevens.edu::8a03e20d-fad1-40a9-9b28-4c1eb5e88387" providerId="AD" clId="Web-{7FBA9C70-4C36-CE92-4D0F-4E8CAF9508D6}" dt="2023-05-10T05:54:56.662" v="309"/>
          <ac:spMkLst>
            <pc:docMk/>
            <pc:sldMk cId="3921617634" sldId="265"/>
            <ac:spMk id="28" creationId="{D5FD337D-4D6B-4C8B-B6F5-121097E09881}"/>
          </ac:spMkLst>
        </pc:spChg>
        <pc:spChg chg="add">
          <ac:chgData name="Han Chau" userId="S::hchau@stevens.edu::8a03e20d-fad1-40a9-9b28-4c1eb5e88387" providerId="AD" clId="Web-{7FBA9C70-4C36-CE92-4D0F-4E8CAF9508D6}" dt="2023-05-10T05:54:56.678" v="310"/>
          <ac:spMkLst>
            <pc:docMk/>
            <pc:sldMk cId="3921617634" sldId="265"/>
            <ac:spMk id="30" creationId="{8D06CE56-3881-4ADA-8CEF-D18B02C242A3}"/>
          </ac:spMkLst>
        </pc:spChg>
        <pc:spChg chg="add">
          <ac:chgData name="Han Chau" userId="S::hchau@stevens.edu::8a03e20d-fad1-40a9-9b28-4c1eb5e88387" providerId="AD" clId="Web-{7FBA9C70-4C36-CE92-4D0F-4E8CAF9508D6}" dt="2023-05-10T05:54:56.678" v="310"/>
          <ac:spMkLst>
            <pc:docMk/>
            <pc:sldMk cId="3921617634" sldId="265"/>
            <ac:spMk id="31" creationId="{79F3C543-62EC-4433-9C93-A2CD8764E9B4}"/>
          </ac:spMkLst>
        </pc:spChg>
        <pc:spChg chg="add">
          <ac:chgData name="Han Chau" userId="S::hchau@stevens.edu::8a03e20d-fad1-40a9-9b28-4c1eb5e88387" providerId="AD" clId="Web-{7FBA9C70-4C36-CE92-4D0F-4E8CAF9508D6}" dt="2023-05-10T05:54:56.678" v="310"/>
          <ac:spMkLst>
            <pc:docMk/>
            <pc:sldMk cId="3921617634" sldId="265"/>
            <ac:spMk id="32" creationId="{C1A1C5D3-C053-4EE9-BE1A-419B6E27CCAE}"/>
          </ac:spMkLst>
        </pc:spChg>
        <pc:spChg chg="add">
          <ac:chgData name="Han Chau" userId="S::hchau@stevens.edu::8a03e20d-fad1-40a9-9b28-4c1eb5e88387" providerId="AD" clId="Web-{7FBA9C70-4C36-CE92-4D0F-4E8CAF9508D6}" dt="2023-05-10T05:54:56.678" v="310"/>
          <ac:spMkLst>
            <pc:docMk/>
            <pc:sldMk cId="3921617634" sldId="265"/>
            <ac:spMk id="33" creationId="{A3473CF9-37EB-43E7-89EF-D2D1C53D1DAC}"/>
          </ac:spMkLst>
        </pc:spChg>
        <pc:spChg chg="add">
          <ac:chgData name="Han Chau" userId="S::hchau@stevens.edu::8a03e20d-fad1-40a9-9b28-4c1eb5e88387" providerId="AD" clId="Web-{7FBA9C70-4C36-CE92-4D0F-4E8CAF9508D6}" dt="2023-05-10T05:54:56.678" v="310"/>
          <ac:spMkLst>
            <pc:docMk/>
            <pc:sldMk cId="3921617634" sldId="265"/>
            <ac:spMk id="34" creationId="{586B4EF9-43BA-4655-A6FF-1D8E21574C95}"/>
          </ac:spMkLst>
        </pc:spChg>
        <pc:picChg chg="add mod">
          <ac:chgData name="Han Chau" userId="S::hchau@stevens.edu::8a03e20d-fad1-40a9-9b28-4c1eb5e88387" providerId="AD" clId="Web-{7FBA9C70-4C36-CE92-4D0F-4E8CAF9508D6}" dt="2023-05-10T05:54:56.678" v="310"/>
          <ac:picMkLst>
            <pc:docMk/>
            <pc:sldMk cId="3921617634" sldId="265"/>
            <ac:picMk id="4" creationId="{74B614D9-4320-6B57-209E-EA68201F4A59}"/>
          </ac:picMkLst>
        </pc:picChg>
      </pc:sldChg>
      <pc:sldChg chg="addSp delSp modSp add replId">
        <pc:chgData name="Han Chau" userId="S::hchau@stevens.edu::8a03e20d-fad1-40a9-9b28-4c1eb5e88387" providerId="AD" clId="Web-{7FBA9C70-4C36-CE92-4D0F-4E8CAF9508D6}" dt="2023-05-10T06:14:17.914" v="417" actId="20577"/>
        <pc:sldMkLst>
          <pc:docMk/>
          <pc:sldMk cId="734534974" sldId="266"/>
        </pc:sldMkLst>
        <pc:spChg chg="mod">
          <ac:chgData name="Han Chau" userId="S::hchau@stevens.edu::8a03e20d-fad1-40a9-9b28-4c1eb5e88387" providerId="AD" clId="Web-{7FBA9C70-4C36-CE92-4D0F-4E8CAF9508D6}" dt="2023-05-10T06:14:17.914" v="417" actId="20577"/>
          <ac:spMkLst>
            <pc:docMk/>
            <pc:sldMk cId="734534974" sldId="266"/>
            <ac:spMk id="3" creationId="{7432E1F2-BF82-95FB-20F0-A6F29FB8B9E4}"/>
          </ac:spMkLst>
        </pc:spChg>
        <pc:spChg chg="mod">
          <ac:chgData name="Han Chau" userId="S::hchau@stevens.edu::8a03e20d-fad1-40a9-9b28-4c1eb5e88387" providerId="AD" clId="Web-{7FBA9C70-4C36-CE92-4D0F-4E8CAF9508D6}" dt="2023-05-10T05:56:54.292" v="321" actId="20577"/>
          <ac:spMkLst>
            <pc:docMk/>
            <pc:sldMk cId="734534974" sldId="266"/>
            <ac:spMk id="32" creationId="{C1A1C5D3-C053-4EE9-BE1A-419B6E27CCAE}"/>
          </ac:spMkLst>
        </pc:spChg>
        <pc:picChg chg="del">
          <ac:chgData name="Han Chau" userId="S::hchau@stevens.edu::8a03e20d-fad1-40a9-9b28-4c1eb5e88387" providerId="AD" clId="Web-{7FBA9C70-4C36-CE92-4D0F-4E8CAF9508D6}" dt="2023-05-10T05:57:39.638" v="327"/>
          <ac:picMkLst>
            <pc:docMk/>
            <pc:sldMk cId="734534974" sldId="266"/>
            <ac:picMk id="4" creationId="{74B614D9-4320-6B57-209E-EA68201F4A59}"/>
          </ac:picMkLst>
        </pc:picChg>
        <pc:picChg chg="add del mod">
          <ac:chgData name="Han Chau" userId="S::hchau@stevens.edu::8a03e20d-fad1-40a9-9b28-4c1eb5e88387" providerId="AD" clId="Web-{7FBA9C70-4C36-CE92-4D0F-4E8CAF9508D6}" dt="2023-05-10T06:01:00.005" v="338"/>
          <ac:picMkLst>
            <pc:docMk/>
            <pc:sldMk cId="734534974" sldId="266"/>
            <ac:picMk id="6" creationId="{A7FFAB22-46C4-758D-172B-AF82375483CA}"/>
          </ac:picMkLst>
        </pc:picChg>
        <pc:picChg chg="add mod">
          <ac:chgData name="Han Chau" userId="S::hchau@stevens.edu::8a03e20d-fad1-40a9-9b28-4c1eb5e88387" providerId="AD" clId="Web-{7FBA9C70-4C36-CE92-4D0F-4E8CAF9508D6}" dt="2023-05-10T06:01:24.006" v="345" actId="1076"/>
          <ac:picMkLst>
            <pc:docMk/>
            <pc:sldMk cId="734534974" sldId="266"/>
            <ac:picMk id="8" creationId="{21564FCA-995D-55D6-F4A0-43918DF775E6}"/>
          </ac:picMkLst>
        </pc:picChg>
        <pc:picChg chg="add mod">
          <ac:chgData name="Han Chau" userId="S::hchau@stevens.edu::8a03e20d-fad1-40a9-9b28-4c1eb5e88387" providerId="AD" clId="Web-{7FBA9C70-4C36-CE92-4D0F-4E8CAF9508D6}" dt="2023-05-10T06:03:28.793" v="354" actId="1076"/>
          <ac:picMkLst>
            <pc:docMk/>
            <pc:sldMk cId="734534974" sldId="266"/>
            <ac:picMk id="10" creationId="{6E6C0A8D-04F3-9F5D-8AD5-EC6B01600958}"/>
          </ac:picMkLst>
        </pc:picChg>
      </pc:sldChg>
      <pc:sldChg chg="addSp delSp modSp add replId">
        <pc:chgData name="Han Chau" userId="S::hchau@stevens.edu::8a03e20d-fad1-40a9-9b28-4c1eb5e88387" providerId="AD" clId="Web-{7FBA9C70-4C36-CE92-4D0F-4E8CAF9508D6}" dt="2023-05-10T06:06:27.035" v="379" actId="1076"/>
        <pc:sldMkLst>
          <pc:docMk/>
          <pc:sldMk cId="2339894997" sldId="267"/>
        </pc:sldMkLst>
        <pc:spChg chg="mod">
          <ac:chgData name="Han Chau" userId="S::hchau@stevens.edu::8a03e20d-fad1-40a9-9b28-4c1eb5e88387" providerId="AD" clId="Web-{7FBA9C70-4C36-CE92-4D0F-4E8CAF9508D6}" dt="2023-05-10T06:04:06.060" v="361" actId="1076"/>
          <ac:spMkLst>
            <pc:docMk/>
            <pc:sldMk cId="2339894997" sldId="267"/>
            <ac:spMk id="3" creationId="{7432E1F2-BF82-95FB-20F0-A6F29FB8B9E4}"/>
          </ac:spMkLst>
        </pc:spChg>
        <pc:picChg chg="del">
          <ac:chgData name="Han Chau" userId="S::hchau@stevens.edu::8a03e20d-fad1-40a9-9b28-4c1eb5e88387" providerId="AD" clId="Web-{7FBA9C70-4C36-CE92-4D0F-4E8CAF9508D6}" dt="2023-05-10T05:58:40.968" v="329"/>
          <ac:picMkLst>
            <pc:docMk/>
            <pc:sldMk cId="2339894997" sldId="267"/>
            <ac:picMk id="4" creationId="{74B614D9-4320-6B57-209E-EA68201F4A59}"/>
          </ac:picMkLst>
        </pc:picChg>
        <pc:picChg chg="add mod">
          <ac:chgData name="Han Chau" userId="S::hchau@stevens.edu::8a03e20d-fad1-40a9-9b28-4c1eb5e88387" providerId="AD" clId="Web-{7FBA9C70-4C36-CE92-4D0F-4E8CAF9508D6}" dt="2023-05-10T06:06:27.035" v="379" actId="1076"/>
          <ac:picMkLst>
            <pc:docMk/>
            <pc:sldMk cId="2339894997" sldId="267"/>
            <ac:picMk id="6" creationId="{481FB88E-69D1-CE3E-7DAC-800F18DC26F8}"/>
          </ac:picMkLst>
        </pc:picChg>
        <pc:picChg chg="add mod">
          <ac:chgData name="Han Chau" userId="S::hchau@stevens.edu::8a03e20d-fad1-40a9-9b28-4c1eb5e88387" providerId="AD" clId="Web-{7FBA9C70-4C36-CE92-4D0F-4E8CAF9508D6}" dt="2023-05-10T06:06:11.550" v="375" actId="14100"/>
          <ac:picMkLst>
            <pc:docMk/>
            <pc:sldMk cId="2339894997" sldId="267"/>
            <ac:picMk id="8" creationId="{917D9CBB-EEF5-2F19-EED8-15236E3882E9}"/>
          </ac:picMkLst>
        </pc:picChg>
      </pc:sldChg>
      <pc:sldChg chg="addSp delSp modSp new mod setBg">
        <pc:chgData name="Han Chau" userId="S::hchau@stevens.edu::8a03e20d-fad1-40a9-9b28-4c1eb5e88387" providerId="AD" clId="Web-{7FBA9C70-4C36-CE92-4D0F-4E8CAF9508D6}" dt="2023-05-10T06:11:36.829" v="408" actId="14100"/>
        <pc:sldMkLst>
          <pc:docMk/>
          <pc:sldMk cId="425271631" sldId="268"/>
        </pc:sldMkLst>
        <pc:spChg chg="mod">
          <ac:chgData name="Han Chau" userId="S::hchau@stevens.edu::8a03e20d-fad1-40a9-9b28-4c1eb5e88387" providerId="AD" clId="Web-{7FBA9C70-4C36-CE92-4D0F-4E8CAF9508D6}" dt="2023-05-10T06:11:11.172" v="403"/>
          <ac:spMkLst>
            <pc:docMk/>
            <pc:sldMk cId="425271631" sldId="268"/>
            <ac:spMk id="2" creationId="{19315D44-052B-A7F6-D5E1-E8F0855135AF}"/>
          </ac:spMkLst>
        </pc:spChg>
        <pc:spChg chg="del mod">
          <ac:chgData name="Han Chau" userId="S::hchau@stevens.edu::8a03e20d-fad1-40a9-9b28-4c1eb5e88387" providerId="AD" clId="Web-{7FBA9C70-4C36-CE92-4D0F-4E8CAF9508D6}" dt="2023-05-10T06:11:11.172" v="403"/>
          <ac:spMkLst>
            <pc:docMk/>
            <pc:sldMk cId="425271631" sldId="268"/>
            <ac:spMk id="3" creationId="{49A04862-33A8-47DB-4DF5-2191FCBDD384}"/>
          </ac:spMkLst>
        </pc:spChg>
        <pc:spChg chg="add">
          <ac:chgData name="Han Chau" userId="S::hchau@stevens.edu::8a03e20d-fad1-40a9-9b28-4c1eb5e88387" providerId="AD" clId="Web-{7FBA9C70-4C36-CE92-4D0F-4E8CAF9508D6}" dt="2023-05-10T06:11:11.172" v="403"/>
          <ac:spMkLst>
            <pc:docMk/>
            <pc:sldMk cId="425271631" sldId="268"/>
            <ac:spMk id="9" creationId="{81E1224E-6618-482E-BE87-321A7FC1CDE8}"/>
          </ac:spMkLst>
        </pc:spChg>
        <pc:spChg chg="add">
          <ac:chgData name="Han Chau" userId="S::hchau@stevens.edu::8a03e20d-fad1-40a9-9b28-4c1eb5e88387" providerId="AD" clId="Web-{7FBA9C70-4C36-CE92-4D0F-4E8CAF9508D6}" dt="2023-05-10T06:11:11.172" v="403"/>
          <ac:spMkLst>
            <pc:docMk/>
            <pc:sldMk cId="425271631" sldId="268"/>
            <ac:spMk id="11" creationId="{066346BE-FDB4-4772-A696-0719490ABD64}"/>
          </ac:spMkLst>
        </pc:spChg>
        <pc:spChg chg="add">
          <ac:chgData name="Han Chau" userId="S::hchau@stevens.edu::8a03e20d-fad1-40a9-9b28-4c1eb5e88387" providerId="AD" clId="Web-{7FBA9C70-4C36-CE92-4D0F-4E8CAF9508D6}" dt="2023-05-10T06:11:11.172" v="403"/>
          <ac:spMkLst>
            <pc:docMk/>
            <pc:sldMk cId="425271631" sldId="268"/>
            <ac:spMk id="13" creationId="{FB92FFCE-0C90-454E-AA25-D4EE9A6C39C5}"/>
          </ac:spMkLst>
        </pc:spChg>
        <pc:graphicFrameChg chg="add mod">
          <ac:chgData name="Han Chau" userId="S::hchau@stevens.edu::8a03e20d-fad1-40a9-9b28-4c1eb5e88387" providerId="AD" clId="Web-{7FBA9C70-4C36-CE92-4D0F-4E8CAF9508D6}" dt="2023-05-10T06:11:36.829" v="408" actId="14100"/>
          <ac:graphicFrameMkLst>
            <pc:docMk/>
            <pc:sldMk cId="425271631" sldId="268"/>
            <ac:graphicFrameMk id="5" creationId="{8FAC5CDB-1023-8578-105A-0EBF8802DFCF}"/>
          </ac:graphicFrameMkLst>
        </pc:graphicFrameChg>
      </pc:sldChg>
      <pc:sldChg chg="addSp delSp modSp new mod setBg">
        <pc:chgData name="Han Chau" userId="S::hchau@stevens.edu::8a03e20d-fad1-40a9-9b28-4c1eb5e88387" providerId="AD" clId="Web-{7FBA9C70-4C36-CE92-4D0F-4E8CAF9508D6}" dt="2023-05-10T06:14:38.555" v="421" actId="1076"/>
        <pc:sldMkLst>
          <pc:docMk/>
          <pc:sldMk cId="902135406" sldId="269"/>
        </pc:sldMkLst>
        <pc:spChg chg="mod">
          <ac:chgData name="Han Chau" userId="S::hchau@stevens.edu::8a03e20d-fad1-40a9-9b28-4c1eb5e88387" providerId="AD" clId="Web-{7FBA9C70-4C36-CE92-4D0F-4E8CAF9508D6}" dt="2023-05-10T06:13:55.319" v="414"/>
          <ac:spMkLst>
            <pc:docMk/>
            <pc:sldMk cId="902135406" sldId="269"/>
            <ac:spMk id="2" creationId="{8D0579D4-82BD-929B-2602-5F005340BCE7}"/>
          </ac:spMkLst>
        </pc:spChg>
        <pc:spChg chg="del">
          <ac:chgData name="Han Chau" userId="S::hchau@stevens.edu::8a03e20d-fad1-40a9-9b28-4c1eb5e88387" providerId="AD" clId="Web-{7FBA9C70-4C36-CE92-4D0F-4E8CAF9508D6}" dt="2023-05-10T06:13:37.397" v="413"/>
          <ac:spMkLst>
            <pc:docMk/>
            <pc:sldMk cId="902135406" sldId="269"/>
            <ac:spMk id="3" creationId="{F68C9E35-D1F2-4848-83EC-B571CD8725A9}"/>
          </ac:spMkLst>
        </pc:spChg>
        <pc:spChg chg="add mod">
          <ac:chgData name="Han Chau" userId="S::hchau@stevens.edu::8a03e20d-fad1-40a9-9b28-4c1eb5e88387" providerId="AD" clId="Web-{7FBA9C70-4C36-CE92-4D0F-4E8CAF9508D6}" dt="2023-05-10T06:14:38.555" v="421" actId="1076"/>
          <ac:spMkLst>
            <pc:docMk/>
            <pc:sldMk cId="902135406" sldId="269"/>
            <ac:spMk id="8" creationId="{BE3FC5C8-ECB1-5B7A-4D10-0234111AA573}"/>
          </ac:spMkLst>
        </pc:spChg>
        <pc:spChg chg="add">
          <ac:chgData name="Han Chau" userId="S::hchau@stevens.edu::8a03e20d-fad1-40a9-9b28-4c1eb5e88387" providerId="AD" clId="Web-{7FBA9C70-4C36-CE92-4D0F-4E8CAF9508D6}" dt="2023-05-10T06:13:55.319" v="414"/>
          <ac:spMkLst>
            <pc:docMk/>
            <pc:sldMk cId="902135406" sldId="269"/>
            <ac:spMk id="9" creationId="{8D06CE56-3881-4ADA-8CEF-D18B02C242A3}"/>
          </ac:spMkLst>
        </pc:spChg>
        <pc:spChg chg="add">
          <ac:chgData name="Han Chau" userId="S::hchau@stevens.edu::8a03e20d-fad1-40a9-9b28-4c1eb5e88387" providerId="AD" clId="Web-{7FBA9C70-4C36-CE92-4D0F-4E8CAF9508D6}" dt="2023-05-10T06:13:55.319" v="414"/>
          <ac:spMkLst>
            <pc:docMk/>
            <pc:sldMk cId="902135406" sldId="269"/>
            <ac:spMk id="11" creationId="{79F3C543-62EC-4433-9C93-A2CD8764E9B4}"/>
          </ac:spMkLst>
        </pc:spChg>
        <pc:spChg chg="add">
          <ac:chgData name="Han Chau" userId="S::hchau@stevens.edu::8a03e20d-fad1-40a9-9b28-4c1eb5e88387" providerId="AD" clId="Web-{7FBA9C70-4C36-CE92-4D0F-4E8CAF9508D6}" dt="2023-05-10T06:13:55.319" v="414"/>
          <ac:spMkLst>
            <pc:docMk/>
            <pc:sldMk cId="902135406" sldId="269"/>
            <ac:spMk id="13" creationId="{C1A1C5D3-C053-4EE9-BE1A-419B6E27CCAE}"/>
          </ac:spMkLst>
        </pc:spChg>
        <pc:spChg chg="add">
          <ac:chgData name="Han Chau" userId="S::hchau@stevens.edu::8a03e20d-fad1-40a9-9b28-4c1eb5e88387" providerId="AD" clId="Web-{7FBA9C70-4C36-CE92-4D0F-4E8CAF9508D6}" dt="2023-05-10T06:13:55.319" v="414"/>
          <ac:spMkLst>
            <pc:docMk/>
            <pc:sldMk cId="902135406" sldId="269"/>
            <ac:spMk id="15" creationId="{A3473CF9-37EB-43E7-89EF-D2D1C53D1DAC}"/>
          </ac:spMkLst>
        </pc:spChg>
        <pc:spChg chg="add">
          <ac:chgData name="Han Chau" userId="S::hchau@stevens.edu::8a03e20d-fad1-40a9-9b28-4c1eb5e88387" providerId="AD" clId="Web-{7FBA9C70-4C36-CE92-4D0F-4E8CAF9508D6}" dt="2023-05-10T06:13:55.319" v="414"/>
          <ac:spMkLst>
            <pc:docMk/>
            <pc:sldMk cId="902135406" sldId="269"/>
            <ac:spMk id="17" creationId="{586B4EF9-43BA-4655-A6FF-1D8E21574C95}"/>
          </ac:spMkLst>
        </pc:spChg>
        <pc:picChg chg="add mod ord">
          <ac:chgData name="Han Chau" userId="S::hchau@stevens.edu::8a03e20d-fad1-40a9-9b28-4c1eb5e88387" providerId="AD" clId="Web-{7FBA9C70-4C36-CE92-4D0F-4E8CAF9508D6}" dt="2023-05-10T06:13:55.319" v="414"/>
          <ac:picMkLst>
            <pc:docMk/>
            <pc:sldMk cId="902135406" sldId="269"/>
            <ac:picMk id="4" creationId="{08200847-4770-78FE-6648-E1D210C6B02A}"/>
          </ac:picMkLst>
        </pc:picChg>
        <pc:picChg chg="add del">
          <ac:chgData name="Han Chau" userId="S::hchau@stevens.edu::8a03e20d-fad1-40a9-9b28-4c1eb5e88387" providerId="AD" clId="Web-{7FBA9C70-4C36-CE92-4D0F-4E8CAF9508D6}" dt="2023-05-10T06:14:25.883" v="419"/>
          <ac:picMkLst>
            <pc:docMk/>
            <pc:sldMk cId="902135406" sldId="269"/>
            <ac:picMk id="6" creationId="{EC65832E-FBAE-350A-D895-BCF8D3F31EF6}"/>
          </ac:picMkLst>
        </pc:picChg>
      </pc:sldChg>
      <pc:sldChg chg="addSp delSp modSp new mod setBg">
        <pc:chgData name="Han Chau" userId="S::hchau@stevens.edu::8a03e20d-fad1-40a9-9b28-4c1eb5e88387" providerId="AD" clId="Web-{7FBA9C70-4C36-CE92-4D0F-4E8CAF9508D6}" dt="2023-05-10T06:16:24.326" v="427" actId="20577"/>
        <pc:sldMkLst>
          <pc:docMk/>
          <pc:sldMk cId="2044720213" sldId="270"/>
        </pc:sldMkLst>
        <pc:spChg chg="mod">
          <ac:chgData name="Han Chau" userId="S::hchau@stevens.edu::8a03e20d-fad1-40a9-9b28-4c1eb5e88387" providerId="AD" clId="Web-{7FBA9C70-4C36-CE92-4D0F-4E8CAF9508D6}" dt="2023-05-10T06:16:24.326" v="427" actId="20577"/>
          <ac:spMkLst>
            <pc:docMk/>
            <pc:sldMk cId="2044720213" sldId="270"/>
            <ac:spMk id="2" creationId="{E05E817E-D3B0-DAB7-A1CA-42B4E7AA82C0}"/>
          </ac:spMkLst>
        </pc:spChg>
        <pc:spChg chg="del">
          <ac:chgData name="Han Chau" userId="S::hchau@stevens.edu::8a03e20d-fad1-40a9-9b28-4c1eb5e88387" providerId="AD" clId="Web-{7FBA9C70-4C36-CE92-4D0F-4E8CAF9508D6}" dt="2023-05-10T06:15:57.121" v="423"/>
          <ac:spMkLst>
            <pc:docMk/>
            <pc:sldMk cId="2044720213" sldId="270"/>
            <ac:spMk id="3" creationId="{01190886-BEE1-D06C-745D-5959169D8CE4}"/>
          </ac:spMkLst>
        </pc:spChg>
        <pc:spChg chg="add">
          <ac:chgData name="Han Chau" userId="S::hchau@stevens.edu::8a03e20d-fad1-40a9-9b28-4c1eb5e88387" providerId="AD" clId="Web-{7FBA9C70-4C36-CE92-4D0F-4E8CAF9508D6}" dt="2023-05-10T06:16:03.012" v="424"/>
          <ac:spMkLst>
            <pc:docMk/>
            <pc:sldMk cId="2044720213" sldId="270"/>
            <ac:spMk id="9" creationId="{8D06CE56-3881-4ADA-8CEF-D18B02C242A3}"/>
          </ac:spMkLst>
        </pc:spChg>
        <pc:spChg chg="add">
          <ac:chgData name="Han Chau" userId="S::hchau@stevens.edu::8a03e20d-fad1-40a9-9b28-4c1eb5e88387" providerId="AD" clId="Web-{7FBA9C70-4C36-CE92-4D0F-4E8CAF9508D6}" dt="2023-05-10T06:16:03.012" v="424"/>
          <ac:spMkLst>
            <pc:docMk/>
            <pc:sldMk cId="2044720213" sldId="270"/>
            <ac:spMk id="11" creationId="{79F3C543-62EC-4433-9C93-A2CD8764E9B4}"/>
          </ac:spMkLst>
        </pc:spChg>
        <pc:spChg chg="add">
          <ac:chgData name="Han Chau" userId="S::hchau@stevens.edu::8a03e20d-fad1-40a9-9b28-4c1eb5e88387" providerId="AD" clId="Web-{7FBA9C70-4C36-CE92-4D0F-4E8CAF9508D6}" dt="2023-05-10T06:16:03.012" v="424"/>
          <ac:spMkLst>
            <pc:docMk/>
            <pc:sldMk cId="2044720213" sldId="270"/>
            <ac:spMk id="13" creationId="{5DCB5928-DC7D-4612-9922-441966E15627}"/>
          </ac:spMkLst>
        </pc:spChg>
        <pc:spChg chg="add">
          <ac:chgData name="Han Chau" userId="S::hchau@stevens.edu::8a03e20d-fad1-40a9-9b28-4c1eb5e88387" providerId="AD" clId="Web-{7FBA9C70-4C36-CE92-4D0F-4E8CAF9508D6}" dt="2023-05-10T06:16:03.012" v="424"/>
          <ac:spMkLst>
            <pc:docMk/>
            <pc:sldMk cId="2044720213" sldId="270"/>
            <ac:spMk id="15" creationId="{682C1161-1736-45EC-99B7-33F3CAE9D517}"/>
          </ac:spMkLst>
        </pc:spChg>
        <pc:spChg chg="add">
          <ac:chgData name="Han Chau" userId="S::hchau@stevens.edu::8a03e20d-fad1-40a9-9b28-4c1eb5e88387" providerId="AD" clId="Web-{7FBA9C70-4C36-CE92-4D0F-4E8CAF9508D6}" dt="2023-05-10T06:16:03.012" v="424"/>
          <ac:spMkLst>
            <pc:docMk/>
            <pc:sldMk cId="2044720213" sldId="270"/>
            <ac:spMk id="17" creationId="{84D4DDB8-B68F-45B0-9F62-C4279996F672}"/>
          </ac:spMkLst>
        </pc:spChg>
        <pc:spChg chg="add">
          <ac:chgData name="Han Chau" userId="S::hchau@stevens.edu::8a03e20d-fad1-40a9-9b28-4c1eb5e88387" providerId="AD" clId="Web-{7FBA9C70-4C36-CE92-4D0F-4E8CAF9508D6}" dt="2023-05-10T06:16:03.012" v="424"/>
          <ac:spMkLst>
            <pc:docMk/>
            <pc:sldMk cId="2044720213" sldId="270"/>
            <ac:spMk id="19" creationId="{AF2F604E-43BE-4DC3-B983-E071523364F8}"/>
          </ac:spMkLst>
        </pc:spChg>
        <pc:spChg chg="add">
          <ac:chgData name="Han Chau" userId="S::hchau@stevens.edu::8a03e20d-fad1-40a9-9b28-4c1eb5e88387" providerId="AD" clId="Web-{7FBA9C70-4C36-CE92-4D0F-4E8CAF9508D6}" dt="2023-05-10T06:16:03.012" v="424"/>
          <ac:spMkLst>
            <pc:docMk/>
            <pc:sldMk cId="2044720213" sldId="270"/>
            <ac:spMk id="21" creationId="{08C9B587-E65E-4B52-B37C-ABEBB6E87928}"/>
          </ac:spMkLst>
        </pc:spChg>
        <pc:picChg chg="add mod ord">
          <ac:chgData name="Han Chau" userId="S::hchau@stevens.edu::8a03e20d-fad1-40a9-9b28-4c1eb5e88387" providerId="AD" clId="Web-{7FBA9C70-4C36-CE92-4D0F-4E8CAF9508D6}" dt="2023-05-10T06:16:12.309" v="426" actId="1076"/>
          <ac:picMkLst>
            <pc:docMk/>
            <pc:sldMk cId="2044720213" sldId="270"/>
            <ac:picMk id="4" creationId="{9145E865-5BAD-40A4-0AE9-25085B67A298}"/>
          </ac:picMkLst>
        </pc:picChg>
      </pc:sldChg>
      <pc:sldChg chg="modSp new">
        <pc:chgData name="Han Chau" userId="S::hchau@stevens.edu::8a03e20d-fad1-40a9-9b28-4c1eb5e88387" providerId="AD" clId="Web-{7FBA9C70-4C36-CE92-4D0F-4E8CAF9508D6}" dt="2023-05-10T06:20:24.105" v="456" actId="1076"/>
        <pc:sldMkLst>
          <pc:docMk/>
          <pc:sldMk cId="1199928229" sldId="271"/>
        </pc:sldMkLst>
        <pc:spChg chg="mod">
          <ac:chgData name="Han Chau" userId="S::hchau@stevens.edu::8a03e20d-fad1-40a9-9b28-4c1eb5e88387" providerId="AD" clId="Web-{7FBA9C70-4C36-CE92-4D0F-4E8CAF9508D6}" dt="2023-05-10T06:18:00.036" v="434" actId="20577"/>
          <ac:spMkLst>
            <pc:docMk/>
            <pc:sldMk cId="1199928229" sldId="271"/>
            <ac:spMk id="2" creationId="{DAB06F71-0991-6EF9-1313-A047BB67F493}"/>
          </ac:spMkLst>
        </pc:spChg>
        <pc:spChg chg="mod">
          <ac:chgData name="Han Chau" userId="S::hchau@stevens.edu::8a03e20d-fad1-40a9-9b28-4c1eb5e88387" providerId="AD" clId="Web-{7FBA9C70-4C36-CE92-4D0F-4E8CAF9508D6}" dt="2023-05-10T06:20:24.105" v="456" actId="1076"/>
          <ac:spMkLst>
            <pc:docMk/>
            <pc:sldMk cId="1199928229" sldId="271"/>
            <ac:spMk id="3" creationId="{8C371795-FAFB-D211-3099-29B7164650A4}"/>
          </ac:spMkLst>
        </pc:spChg>
      </pc:sldChg>
      <pc:sldChg chg="addSp delSp modSp new addAnim">
        <pc:chgData name="Han Chau" userId="S::hchau@stevens.edu::8a03e20d-fad1-40a9-9b28-4c1eb5e88387" providerId="AD" clId="Web-{7FBA9C70-4C36-CE92-4D0F-4E8CAF9508D6}" dt="2023-05-10T06:23:55.379" v="478"/>
        <pc:sldMkLst>
          <pc:docMk/>
          <pc:sldMk cId="3361140910" sldId="272"/>
        </pc:sldMkLst>
        <pc:spChg chg="mod">
          <ac:chgData name="Han Chau" userId="S::hchau@stevens.edu::8a03e20d-fad1-40a9-9b28-4c1eb5e88387" providerId="AD" clId="Web-{7FBA9C70-4C36-CE92-4D0F-4E8CAF9508D6}" dt="2023-05-10T06:22:44.783" v="470" actId="20577"/>
          <ac:spMkLst>
            <pc:docMk/>
            <pc:sldMk cId="3361140910" sldId="272"/>
            <ac:spMk id="2" creationId="{901AE499-3D9A-52D5-0206-063A993636A8}"/>
          </ac:spMkLst>
        </pc:spChg>
        <pc:spChg chg="del">
          <ac:chgData name="Han Chau" userId="S::hchau@stevens.edu::8a03e20d-fad1-40a9-9b28-4c1eb5e88387" providerId="AD" clId="Web-{7FBA9C70-4C36-CE92-4D0F-4E8CAF9508D6}" dt="2023-05-10T06:22:11.437" v="458"/>
          <ac:spMkLst>
            <pc:docMk/>
            <pc:sldMk cId="3361140910" sldId="272"/>
            <ac:spMk id="3" creationId="{F9AEE3F5-6649-E1A6-CD6D-3DE2B28B8592}"/>
          </ac:spMkLst>
        </pc:spChg>
        <pc:picChg chg="add mod ord">
          <ac:chgData name="Han Chau" userId="S::hchau@stevens.edu::8a03e20d-fad1-40a9-9b28-4c1eb5e88387" providerId="AD" clId="Web-{7FBA9C70-4C36-CE92-4D0F-4E8CAF9508D6}" dt="2023-05-10T06:22:56.783" v="471" actId="1076"/>
          <ac:picMkLst>
            <pc:docMk/>
            <pc:sldMk cId="3361140910" sldId="272"/>
            <ac:picMk id="4" creationId="{DA032BF5-4BC4-DF4A-1A0C-AA4EBA6E667C}"/>
          </ac:picMkLst>
        </pc:picChg>
        <pc:picChg chg="add mod">
          <ac:chgData name="Han Chau" userId="S::hchau@stevens.edu::8a03e20d-fad1-40a9-9b28-4c1eb5e88387" providerId="AD" clId="Web-{7FBA9C70-4C36-CE92-4D0F-4E8CAF9508D6}" dt="2023-05-10T06:23:39.675" v="476" actId="1076"/>
          <ac:picMkLst>
            <pc:docMk/>
            <pc:sldMk cId="3361140910" sldId="272"/>
            <ac:picMk id="5" creationId="{2D59BFAA-02B9-49E8-77BF-2E96CC6A0172}"/>
          </ac:picMkLst>
        </pc:picChg>
      </pc:sldChg>
      <pc:sldChg chg="addSp delSp modSp new mod setBg">
        <pc:chgData name="Han Chau" userId="S::hchau@stevens.edu::8a03e20d-fad1-40a9-9b28-4c1eb5e88387" providerId="AD" clId="Web-{7FBA9C70-4C36-CE92-4D0F-4E8CAF9508D6}" dt="2023-05-10T06:31:06.304" v="533" actId="1076"/>
        <pc:sldMkLst>
          <pc:docMk/>
          <pc:sldMk cId="398706010" sldId="273"/>
        </pc:sldMkLst>
        <pc:spChg chg="mod">
          <ac:chgData name="Han Chau" userId="S::hchau@stevens.edu::8a03e20d-fad1-40a9-9b28-4c1eb5e88387" providerId="AD" clId="Web-{7FBA9C70-4C36-CE92-4D0F-4E8CAF9508D6}" dt="2023-05-10T06:30:35.224" v="528"/>
          <ac:spMkLst>
            <pc:docMk/>
            <pc:sldMk cId="398706010" sldId="273"/>
            <ac:spMk id="2" creationId="{E358B996-B622-EC16-5A32-CA9F6AFB2BEE}"/>
          </ac:spMkLst>
        </pc:spChg>
        <pc:spChg chg="del">
          <ac:chgData name="Han Chau" userId="S::hchau@stevens.edu::8a03e20d-fad1-40a9-9b28-4c1eb5e88387" providerId="AD" clId="Web-{7FBA9C70-4C36-CE92-4D0F-4E8CAF9508D6}" dt="2023-05-10T06:25:13.195" v="486"/>
          <ac:spMkLst>
            <pc:docMk/>
            <pc:sldMk cId="398706010" sldId="273"/>
            <ac:spMk id="3" creationId="{031806F9-7C3D-4240-C9E6-0A1D96C7653F}"/>
          </ac:spMkLst>
        </pc:spChg>
        <pc:spChg chg="add del">
          <ac:chgData name="Han Chau" userId="S::hchau@stevens.edu::8a03e20d-fad1-40a9-9b28-4c1eb5e88387" providerId="AD" clId="Web-{7FBA9C70-4C36-CE92-4D0F-4E8CAF9508D6}" dt="2023-05-10T06:26:02.197" v="492"/>
          <ac:spMkLst>
            <pc:docMk/>
            <pc:sldMk cId="398706010" sldId="273"/>
            <ac:spMk id="6" creationId="{2B30CE92-A0AF-8DD9-F61B-D8F84DAFD219}"/>
          </ac:spMkLst>
        </pc:spChg>
        <pc:spChg chg="add del">
          <ac:chgData name="Han Chau" userId="S::hchau@stevens.edu::8a03e20d-fad1-40a9-9b28-4c1eb5e88387" providerId="AD" clId="Web-{7FBA9C70-4C36-CE92-4D0F-4E8CAF9508D6}" dt="2023-05-10T06:29:31.597" v="520"/>
          <ac:spMkLst>
            <pc:docMk/>
            <pc:sldMk cId="398706010" sldId="273"/>
            <ac:spMk id="14" creationId="{E8BFCC52-758D-F3A2-7558-E6E1731E01A8}"/>
          </ac:spMkLst>
        </pc:spChg>
        <pc:spChg chg="add del">
          <ac:chgData name="Han Chau" userId="S::hchau@stevens.edu::8a03e20d-fad1-40a9-9b28-4c1eb5e88387" providerId="AD" clId="Web-{7FBA9C70-4C36-CE92-4D0F-4E8CAF9508D6}" dt="2023-05-10T06:29:44.378" v="524"/>
          <ac:spMkLst>
            <pc:docMk/>
            <pc:sldMk cId="398706010" sldId="273"/>
            <ac:spMk id="17" creationId="{8F7AFB9A-7364-478C-B48B-8523CDD9AE8D}"/>
          </ac:spMkLst>
        </pc:spChg>
        <pc:spChg chg="add del">
          <ac:chgData name="Han Chau" userId="S::hchau@stevens.edu::8a03e20d-fad1-40a9-9b28-4c1eb5e88387" providerId="AD" clId="Web-{7FBA9C70-4C36-CE92-4D0F-4E8CAF9508D6}" dt="2023-05-10T06:29:44.378" v="524"/>
          <ac:spMkLst>
            <pc:docMk/>
            <pc:sldMk cId="398706010" sldId="273"/>
            <ac:spMk id="19" creationId="{36678033-86B6-40E6-BE90-78D8ED4E3A31}"/>
          </ac:spMkLst>
        </pc:spChg>
        <pc:spChg chg="add del">
          <ac:chgData name="Han Chau" userId="S::hchau@stevens.edu::8a03e20d-fad1-40a9-9b28-4c1eb5e88387" providerId="AD" clId="Web-{7FBA9C70-4C36-CE92-4D0F-4E8CAF9508D6}" dt="2023-05-10T06:29:44.378" v="524"/>
          <ac:spMkLst>
            <pc:docMk/>
            <pc:sldMk cId="398706010" sldId="273"/>
            <ac:spMk id="21" creationId="{D2542E1A-076E-4A34-BB67-2BF961754E0C}"/>
          </ac:spMkLst>
        </pc:spChg>
        <pc:spChg chg="add del">
          <ac:chgData name="Han Chau" userId="S::hchau@stevens.edu::8a03e20d-fad1-40a9-9b28-4c1eb5e88387" providerId="AD" clId="Web-{7FBA9C70-4C36-CE92-4D0F-4E8CAF9508D6}" dt="2023-05-10T06:29:44.378" v="524"/>
          <ac:spMkLst>
            <pc:docMk/>
            <pc:sldMk cId="398706010" sldId="273"/>
            <ac:spMk id="23" creationId="{75C56826-D4E5-42ED-8529-079651CB3005}"/>
          </ac:spMkLst>
        </pc:spChg>
        <pc:spChg chg="add del">
          <ac:chgData name="Han Chau" userId="S::hchau@stevens.edu::8a03e20d-fad1-40a9-9b28-4c1eb5e88387" providerId="AD" clId="Web-{7FBA9C70-4C36-CE92-4D0F-4E8CAF9508D6}" dt="2023-05-10T06:29:44.378" v="524"/>
          <ac:spMkLst>
            <pc:docMk/>
            <pc:sldMk cId="398706010" sldId="273"/>
            <ac:spMk id="25" creationId="{82095FCE-EF05-4443-B97A-85DEE3A5CA17}"/>
          </ac:spMkLst>
        </pc:spChg>
        <pc:spChg chg="add mod">
          <ac:chgData name="Han Chau" userId="S::hchau@stevens.edu::8a03e20d-fad1-40a9-9b28-4c1eb5e88387" providerId="AD" clId="Web-{7FBA9C70-4C36-CE92-4D0F-4E8CAF9508D6}" dt="2023-05-10T06:30:35.224" v="528"/>
          <ac:spMkLst>
            <pc:docMk/>
            <pc:sldMk cId="398706010" sldId="273"/>
            <ac:spMk id="29" creationId="{8396A043-7CF7-7B3E-5834-6F5164C3ACCF}"/>
          </ac:spMkLst>
        </pc:spChg>
        <pc:spChg chg="add del">
          <ac:chgData name="Han Chau" userId="S::hchau@stevens.edu::8a03e20d-fad1-40a9-9b28-4c1eb5e88387" providerId="AD" clId="Web-{7FBA9C70-4C36-CE92-4D0F-4E8CAF9508D6}" dt="2023-05-10T06:30:35.224" v="528"/>
          <ac:spMkLst>
            <pc:docMk/>
            <pc:sldMk cId="398706010" sldId="273"/>
            <ac:spMk id="32" creationId="{8F7AFB9A-7364-478C-B48B-8523CDD9AE8D}"/>
          </ac:spMkLst>
        </pc:spChg>
        <pc:spChg chg="add del">
          <ac:chgData name="Han Chau" userId="S::hchau@stevens.edu::8a03e20d-fad1-40a9-9b28-4c1eb5e88387" providerId="AD" clId="Web-{7FBA9C70-4C36-CE92-4D0F-4E8CAF9508D6}" dt="2023-05-10T06:30:35.224" v="528"/>
          <ac:spMkLst>
            <pc:docMk/>
            <pc:sldMk cId="398706010" sldId="273"/>
            <ac:spMk id="34" creationId="{36678033-86B6-40E6-BE90-78D8ED4E3A31}"/>
          </ac:spMkLst>
        </pc:spChg>
        <pc:spChg chg="add del">
          <ac:chgData name="Han Chau" userId="S::hchau@stevens.edu::8a03e20d-fad1-40a9-9b28-4c1eb5e88387" providerId="AD" clId="Web-{7FBA9C70-4C36-CE92-4D0F-4E8CAF9508D6}" dt="2023-05-10T06:30:35.224" v="528"/>
          <ac:spMkLst>
            <pc:docMk/>
            <pc:sldMk cId="398706010" sldId="273"/>
            <ac:spMk id="36" creationId="{D2542E1A-076E-4A34-BB67-2BF961754E0C}"/>
          </ac:spMkLst>
        </pc:spChg>
        <pc:spChg chg="add del">
          <ac:chgData name="Han Chau" userId="S::hchau@stevens.edu::8a03e20d-fad1-40a9-9b28-4c1eb5e88387" providerId="AD" clId="Web-{7FBA9C70-4C36-CE92-4D0F-4E8CAF9508D6}" dt="2023-05-10T06:30:35.224" v="528"/>
          <ac:spMkLst>
            <pc:docMk/>
            <pc:sldMk cId="398706010" sldId="273"/>
            <ac:spMk id="38" creationId="{75C56826-D4E5-42ED-8529-079651CB3005}"/>
          </ac:spMkLst>
        </pc:spChg>
        <pc:spChg chg="add del">
          <ac:chgData name="Han Chau" userId="S::hchau@stevens.edu::8a03e20d-fad1-40a9-9b28-4c1eb5e88387" providerId="AD" clId="Web-{7FBA9C70-4C36-CE92-4D0F-4E8CAF9508D6}" dt="2023-05-10T06:30:35.224" v="528"/>
          <ac:spMkLst>
            <pc:docMk/>
            <pc:sldMk cId="398706010" sldId="273"/>
            <ac:spMk id="40" creationId="{82095FCE-EF05-4443-B97A-85DEE3A5CA17}"/>
          </ac:spMkLst>
        </pc:spChg>
        <pc:spChg chg="add">
          <ac:chgData name="Han Chau" userId="S::hchau@stevens.edu::8a03e20d-fad1-40a9-9b28-4c1eb5e88387" providerId="AD" clId="Web-{7FBA9C70-4C36-CE92-4D0F-4E8CAF9508D6}" dt="2023-05-10T06:30:35.224" v="528"/>
          <ac:spMkLst>
            <pc:docMk/>
            <pc:sldMk cId="398706010" sldId="273"/>
            <ac:spMk id="45" creationId="{385E1BDC-A9B0-4A87-82E3-F3187F69A802}"/>
          </ac:spMkLst>
        </pc:spChg>
        <pc:spChg chg="add">
          <ac:chgData name="Han Chau" userId="S::hchau@stevens.edu::8a03e20d-fad1-40a9-9b28-4c1eb5e88387" providerId="AD" clId="Web-{7FBA9C70-4C36-CE92-4D0F-4E8CAF9508D6}" dt="2023-05-10T06:30:35.224" v="528"/>
          <ac:spMkLst>
            <pc:docMk/>
            <pc:sldMk cId="398706010" sldId="273"/>
            <ac:spMk id="47" creationId="{0990C621-3B8B-4820-8328-D47EF7CE823C}"/>
          </ac:spMkLst>
        </pc:spChg>
        <pc:spChg chg="add">
          <ac:chgData name="Han Chau" userId="S::hchau@stevens.edu::8a03e20d-fad1-40a9-9b28-4c1eb5e88387" providerId="AD" clId="Web-{7FBA9C70-4C36-CE92-4D0F-4E8CAF9508D6}" dt="2023-05-10T06:30:35.224" v="528"/>
          <ac:spMkLst>
            <pc:docMk/>
            <pc:sldMk cId="398706010" sldId="273"/>
            <ac:spMk id="49" creationId="{C1A2385B-1D2A-4E17-84FA-6CB7F0AAE473}"/>
          </ac:spMkLst>
        </pc:spChg>
        <pc:spChg chg="add">
          <ac:chgData name="Han Chau" userId="S::hchau@stevens.edu::8a03e20d-fad1-40a9-9b28-4c1eb5e88387" providerId="AD" clId="Web-{7FBA9C70-4C36-CE92-4D0F-4E8CAF9508D6}" dt="2023-05-10T06:30:35.224" v="528"/>
          <ac:spMkLst>
            <pc:docMk/>
            <pc:sldMk cId="398706010" sldId="273"/>
            <ac:spMk id="51" creationId="{5E791F2F-79DB-4CC0-9FA1-001E3E91E8B7}"/>
          </ac:spMkLst>
        </pc:spChg>
        <pc:picChg chg="add mod ord">
          <ac:chgData name="Han Chau" userId="S::hchau@stevens.edu::8a03e20d-fad1-40a9-9b28-4c1eb5e88387" providerId="AD" clId="Web-{7FBA9C70-4C36-CE92-4D0F-4E8CAF9508D6}" dt="2023-05-10T06:31:06.304" v="533" actId="1076"/>
          <ac:picMkLst>
            <pc:docMk/>
            <pc:sldMk cId="398706010" sldId="273"/>
            <ac:picMk id="4" creationId="{179B2D7E-121D-6534-6055-A3642C2A822D}"/>
          </ac:picMkLst>
        </pc:picChg>
        <pc:picChg chg="add del mod">
          <ac:chgData name="Han Chau" userId="S::hchau@stevens.edu::8a03e20d-fad1-40a9-9b28-4c1eb5e88387" providerId="AD" clId="Web-{7FBA9C70-4C36-CE92-4D0F-4E8CAF9508D6}" dt="2023-05-10T06:26:42.761" v="502"/>
          <ac:picMkLst>
            <pc:docMk/>
            <pc:sldMk cId="398706010" sldId="273"/>
            <ac:picMk id="8" creationId="{6C089D38-C92D-2439-84E2-73C275F471E8}"/>
          </ac:picMkLst>
        </pc:picChg>
        <pc:picChg chg="add del mod">
          <ac:chgData name="Han Chau" userId="S::hchau@stevens.edu::8a03e20d-fad1-40a9-9b28-4c1eb5e88387" providerId="AD" clId="Web-{7FBA9C70-4C36-CE92-4D0F-4E8CAF9508D6}" dt="2023-05-10T06:29:33.206" v="521"/>
          <ac:picMkLst>
            <pc:docMk/>
            <pc:sldMk cId="398706010" sldId="273"/>
            <ac:picMk id="10" creationId="{35990188-5730-B508-60B7-1D71A1CE7DA3}"/>
          </ac:picMkLst>
        </pc:picChg>
        <pc:picChg chg="add mod ord">
          <ac:chgData name="Han Chau" userId="S::hchau@stevens.edu::8a03e20d-fad1-40a9-9b28-4c1eb5e88387" providerId="AD" clId="Web-{7FBA9C70-4C36-CE92-4D0F-4E8CAF9508D6}" dt="2023-05-10T06:31:04.491" v="532" actId="1076"/>
          <ac:picMkLst>
            <pc:docMk/>
            <pc:sldMk cId="398706010" sldId="273"/>
            <ac:picMk id="11" creationId="{1AF38E5C-6445-E339-BD64-EEB0F3F24B3B}"/>
          </ac:picMkLst>
        </pc:picChg>
      </pc:sldChg>
      <pc:sldChg chg="modSp new">
        <pc:chgData name="Han Chau" userId="S::hchau@stevens.edu::8a03e20d-fad1-40a9-9b28-4c1eb5e88387" providerId="AD" clId="Web-{7FBA9C70-4C36-CE92-4D0F-4E8CAF9508D6}" dt="2023-05-10T06:37:16.976" v="551" actId="1076"/>
        <pc:sldMkLst>
          <pc:docMk/>
          <pc:sldMk cId="764032555" sldId="274"/>
        </pc:sldMkLst>
        <pc:spChg chg="mod">
          <ac:chgData name="Han Chau" userId="S::hchau@stevens.edu::8a03e20d-fad1-40a9-9b28-4c1eb5e88387" providerId="AD" clId="Web-{7FBA9C70-4C36-CE92-4D0F-4E8CAF9508D6}" dt="2023-05-10T06:32:50.339" v="539" actId="20577"/>
          <ac:spMkLst>
            <pc:docMk/>
            <pc:sldMk cId="764032555" sldId="274"/>
            <ac:spMk id="2" creationId="{A50FA8EE-D1FE-0C7E-28C9-3F827EAAD3FD}"/>
          </ac:spMkLst>
        </pc:spChg>
        <pc:spChg chg="mod">
          <ac:chgData name="Han Chau" userId="S::hchau@stevens.edu::8a03e20d-fad1-40a9-9b28-4c1eb5e88387" providerId="AD" clId="Web-{7FBA9C70-4C36-CE92-4D0F-4E8CAF9508D6}" dt="2023-05-10T06:37:16.976" v="551" actId="1076"/>
          <ac:spMkLst>
            <pc:docMk/>
            <pc:sldMk cId="764032555" sldId="274"/>
            <ac:spMk id="3" creationId="{07A8C3A8-D7FA-03D8-2D67-56EE1945858B}"/>
          </ac:spMkLst>
        </pc:spChg>
      </pc:sldChg>
      <pc:sldChg chg="addSp delSp modSp new mod setBg">
        <pc:chgData name="Han Chau" userId="S::hchau@stevens.edu::8a03e20d-fad1-40a9-9b28-4c1eb5e88387" providerId="AD" clId="Web-{7FBA9C70-4C36-CE92-4D0F-4E8CAF9508D6}" dt="2023-05-10T06:42:47.271" v="575" actId="14100"/>
        <pc:sldMkLst>
          <pc:docMk/>
          <pc:sldMk cId="66557033" sldId="275"/>
        </pc:sldMkLst>
        <pc:spChg chg="mod">
          <ac:chgData name="Han Chau" userId="S::hchau@stevens.edu::8a03e20d-fad1-40a9-9b28-4c1eb5e88387" providerId="AD" clId="Web-{7FBA9C70-4C36-CE92-4D0F-4E8CAF9508D6}" dt="2023-05-10T06:41:28.346" v="562"/>
          <ac:spMkLst>
            <pc:docMk/>
            <pc:sldMk cId="66557033" sldId="275"/>
            <ac:spMk id="2" creationId="{B04FF743-046A-6A80-D39C-42720086B418}"/>
          </ac:spMkLst>
        </pc:spChg>
        <pc:spChg chg="mod">
          <ac:chgData name="Han Chau" userId="S::hchau@stevens.edu::8a03e20d-fad1-40a9-9b28-4c1eb5e88387" providerId="AD" clId="Web-{7FBA9C70-4C36-CE92-4D0F-4E8CAF9508D6}" dt="2023-05-10T06:42:47.271" v="575" actId="14100"/>
          <ac:spMkLst>
            <pc:docMk/>
            <pc:sldMk cId="66557033" sldId="275"/>
            <ac:spMk id="3" creationId="{E4FE689A-468A-F368-41BA-DB420CD5DB01}"/>
          </ac:spMkLst>
        </pc:spChg>
        <pc:spChg chg="add del">
          <ac:chgData name="Han Chau" userId="S::hchau@stevens.edu::8a03e20d-fad1-40a9-9b28-4c1eb5e88387" providerId="AD" clId="Web-{7FBA9C70-4C36-CE92-4D0F-4E8CAF9508D6}" dt="2023-05-10T06:41:28.346" v="562"/>
          <ac:spMkLst>
            <pc:docMk/>
            <pc:sldMk cId="66557033" sldId="275"/>
            <ac:spMk id="9" creationId="{728E3505-36F5-47A9-A188-7C60ACBB99EA}"/>
          </ac:spMkLst>
        </pc:spChg>
        <pc:spChg chg="add del">
          <ac:chgData name="Han Chau" userId="S::hchau@stevens.edu::8a03e20d-fad1-40a9-9b28-4c1eb5e88387" providerId="AD" clId="Web-{7FBA9C70-4C36-CE92-4D0F-4E8CAF9508D6}" dt="2023-05-10T06:41:28.346" v="562"/>
          <ac:spMkLst>
            <pc:docMk/>
            <pc:sldMk cId="66557033" sldId="275"/>
            <ac:spMk id="11" creationId="{283B6091-C9A6-4C92-8315-2DE12015E5B9}"/>
          </ac:spMkLst>
        </pc:spChg>
        <pc:spChg chg="add del">
          <ac:chgData name="Han Chau" userId="S::hchau@stevens.edu::8a03e20d-fad1-40a9-9b28-4c1eb5e88387" providerId="AD" clId="Web-{7FBA9C70-4C36-CE92-4D0F-4E8CAF9508D6}" dt="2023-05-10T06:41:28.346" v="562"/>
          <ac:spMkLst>
            <pc:docMk/>
            <pc:sldMk cId="66557033" sldId="275"/>
            <ac:spMk id="13" creationId="{CC6ACBBE-7216-419A-81B7-BD305A9FEF7F}"/>
          </ac:spMkLst>
        </pc:spChg>
        <pc:spChg chg="add del">
          <ac:chgData name="Han Chau" userId="S::hchau@stevens.edu::8a03e20d-fad1-40a9-9b28-4c1eb5e88387" providerId="AD" clId="Web-{7FBA9C70-4C36-CE92-4D0F-4E8CAF9508D6}" dt="2023-05-10T06:41:28.346" v="562"/>
          <ac:spMkLst>
            <pc:docMk/>
            <pc:sldMk cId="66557033" sldId="275"/>
            <ac:spMk id="15" creationId="{98E79BE4-34FE-485A-98A5-92CE8F7C4743}"/>
          </ac:spMkLst>
        </pc:spChg>
        <pc:spChg chg="add del">
          <ac:chgData name="Han Chau" userId="S::hchau@stevens.edu::8a03e20d-fad1-40a9-9b28-4c1eb5e88387" providerId="AD" clId="Web-{7FBA9C70-4C36-CE92-4D0F-4E8CAF9508D6}" dt="2023-05-10T06:41:28.346" v="561"/>
          <ac:spMkLst>
            <pc:docMk/>
            <pc:sldMk cId="66557033" sldId="275"/>
            <ac:spMk id="20" creationId="{50E4C519-FBE9-4ABE-A8F9-C2CBE326932F}"/>
          </ac:spMkLst>
        </pc:spChg>
        <pc:spChg chg="add del">
          <ac:chgData name="Han Chau" userId="S::hchau@stevens.edu::8a03e20d-fad1-40a9-9b28-4c1eb5e88387" providerId="AD" clId="Web-{7FBA9C70-4C36-CE92-4D0F-4E8CAF9508D6}" dt="2023-05-10T06:41:28.346" v="561"/>
          <ac:spMkLst>
            <pc:docMk/>
            <pc:sldMk cId="66557033" sldId="275"/>
            <ac:spMk id="22" creationId="{80EC29FB-299E-49F3-8C7B-01199632A30F}"/>
          </ac:spMkLst>
        </pc:spChg>
        <pc:spChg chg="add del">
          <ac:chgData name="Han Chau" userId="S::hchau@stevens.edu::8a03e20d-fad1-40a9-9b28-4c1eb5e88387" providerId="AD" clId="Web-{7FBA9C70-4C36-CE92-4D0F-4E8CAF9508D6}" dt="2023-05-10T06:41:28.346" v="561"/>
          <ac:spMkLst>
            <pc:docMk/>
            <pc:sldMk cId="66557033" sldId="275"/>
            <ac:spMk id="24" creationId="{C29A2522-B27A-45C5-897B-79A1407D159A}"/>
          </ac:spMkLst>
        </pc:spChg>
        <pc:spChg chg="add del">
          <ac:chgData name="Han Chau" userId="S::hchau@stevens.edu::8a03e20d-fad1-40a9-9b28-4c1eb5e88387" providerId="AD" clId="Web-{7FBA9C70-4C36-CE92-4D0F-4E8CAF9508D6}" dt="2023-05-10T06:41:28.346" v="561"/>
          <ac:spMkLst>
            <pc:docMk/>
            <pc:sldMk cId="66557033" sldId="275"/>
            <ac:spMk id="26" creationId="{98E79BE4-34FE-485A-98A5-92CE8F7C4743}"/>
          </ac:spMkLst>
        </pc:spChg>
        <pc:spChg chg="add del">
          <ac:chgData name="Han Chau" userId="S::hchau@stevens.edu::8a03e20d-fad1-40a9-9b28-4c1eb5e88387" providerId="AD" clId="Web-{7FBA9C70-4C36-CE92-4D0F-4E8CAF9508D6}" dt="2023-05-10T06:41:28.346" v="561"/>
          <ac:spMkLst>
            <pc:docMk/>
            <pc:sldMk cId="66557033" sldId="275"/>
            <ac:spMk id="28" creationId="{7A5F0580-5EE9-419F-96EE-B6529EF6E7D0}"/>
          </ac:spMkLst>
        </pc:spChg>
        <pc:spChg chg="add">
          <ac:chgData name="Han Chau" userId="S::hchau@stevens.edu::8a03e20d-fad1-40a9-9b28-4c1eb5e88387" providerId="AD" clId="Web-{7FBA9C70-4C36-CE92-4D0F-4E8CAF9508D6}" dt="2023-05-10T06:41:28.346" v="562"/>
          <ac:spMkLst>
            <pc:docMk/>
            <pc:sldMk cId="66557033" sldId="275"/>
            <ac:spMk id="30" creationId="{8108D317-7CBD-4897-BD1F-959436D2A3BE}"/>
          </ac:spMkLst>
        </pc:spChg>
        <pc:spChg chg="add">
          <ac:chgData name="Han Chau" userId="S::hchau@stevens.edu::8a03e20d-fad1-40a9-9b28-4c1eb5e88387" providerId="AD" clId="Web-{7FBA9C70-4C36-CE92-4D0F-4E8CAF9508D6}" dt="2023-05-10T06:41:28.346" v="562"/>
          <ac:spMkLst>
            <pc:docMk/>
            <pc:sldMk cId="66557033" sldId="275"/>
            <ac:spMk id="31" creationId="{D6297641-8B9F-4767-9606-8A11313227BF}"/>
          </ac:spMkLst>
        </pc:spChg>
        <pc:spChg chg="add">
          <ac:chgData name="Han Chau" userId="S::hchau@stevens.edu::8a03e20d-fad1-40a9-9b28-4c1eb5e88387" providerId="AD" clId="Web-{7FBA9C70-4C36-CE92-4D0F-4E8CAF9508D6}" dt="2023-05-10T06:41:28.346" v="562"/>
          <ac:spMkLst>
            <pc:docMk/>
            <pc:sldMk cId="66557033" sldId="275"/>
            <ac:spMk id="32" creationId="{D8F3CA65-EA00-46B4-9616-39E6853F7BED}"/>
          </ac:spMkLst>
        </pc:spChg>
        <pc:picChg chg="add mod ord">
          <ac:chgData name="Han Chau" userId="S::hchau@stevens.edu::8a03e20d-fad1-40a9-9b28-4c1eb5e88387" providerId="AD" clId="Web-{7FBA9C70-4C36-CE92-4D0F-4E8CAF9508D6}" dt="2023-05-10T06:41:28.346" v="562"/>
          <ac:picMkLst>
            <pc:docMk/>
            <pc:sldMk cId="66557033" sldId="275"/>
            <ac:picMk id="5" creationId="{AA779564-D80A-4B0A-EAC6-50753B9934BC}"/>
          </ac:picMkLst>
        </pc:picChg>
      </pc:sldChg>
      <pc:sldChg chg="modSp new">
        <pc:chgData name="Han Chau" userId="S::hchau@stevens.edu::8a03e20d-fad1-40a9-9b28-4c1eb5e88387" providerId="AD" clId="Web-{7FBA9C70-4C36-CE92-4D0F-4E8CAF9508D6}" dt="2023-05-10T06:49:01.677" v="584" actId="1076"/>
        <pc:sldMkLst>
          <pc:docMk/>
          <pc:sldMk cId="4005559948" sldId="276"/>
        </pc:sldMkLst>
        <pc:spChg chg="mod">
          <ac:chgData name="Han Chau" userId="S::hchau@stevens.edu::8a03e20d-fad1-40a9-9b28-4c1eb5e88387" providerId="AD" clId="Web-{7FBA9C70-4C36-CE92-4D0F-4E8CAF9508D6}" dt="2023-05-10T06:43:10.397" v="579" actId="20577"/>
          <ac:spMkLst>
            <pc:docMk/>
            <pc:sldMk cId="4005559948" sldId="276"/>
            <ac:spMk id="2" creationId="{2AC710BC-1CA9-8BFF-9BF0-46A66DDDA1F0}"/>
          </ac:spMkLst>
        </pc:spChg>
        <pc:spChg chg="mod">
          <ac:chgData name="Han Chau" userId="S::hchau@stevens.edu::8a03e20d-fad1-40a9-9b28-4c1eb5e88387" providerId="AD" clId="Web-{7FBA9C70-4C36-CE92-4D0F-4E8CAF9508D6}" dt="2023-05-10T06:49:01.677" v="584" actId="1076"/>
          <ac:spMkLst>
            <pc:docMk/>
            <pc:sldMk cId="4005559948" sldId="276"/>
            <ac:spMk id="3" creationId="{11EE7410-A6EC-DA7D-70C6-CDF36C7DDE8B}"/>
          </ac:spMkLst>
        </pc:spChg>
      </pc:sldChg>
      <pc:sldChg chg="addSp modSp new mod setBg addAnim">
        <pc:chgData name="Han Chau" userId="S::hchau@stevens.edu::8a03e20d-fad1-40a9-9b28-4c1eb5e88387" providerId="AD" clId="Web-{7FBA9C70-4C36-CE92-4D0F-4E8CAF9508D6}" dt="2023-05-10T06:49:37.944" v="590"/>
        <pc:sldMkLst>
          <pc:docMk/>
          <pc:sldMk cId="1525045370" sldId="277"/>
        </pc:sldMkLst>
        <pc:spChg chg="mod">
          <ac:chgData name="Han Chau" userId="S::hchau@stevens.edu::8a03e20d-fad1-40a9-9b28-4c1eb5e88387" providerId="AD" clId="Web-{7FBA9C70-4C36-CE92-4D0F-4E8CAF9508D6}" dt="2023-05-10T06:49:37.944" v="589"/>
          <ac:spMkLst>
            <pc:docMk/>
            <pc:sldMk cId="1525045370" sldId="277"/>
            <ac:spMk id="2" creationId="{6DF2C03E-3D39-ABC0-9062-00584526FEB8}"/>
          </ac:spMkLst>
        </pc:spChg>
        <pc:spChg chg="add">
          <ac:chgData name="Han Chau" userId="S::hchau@stevens.edu::8a03e20d-fad1-40a9-9b28-4c1eb5e88387" providerId="AD" clId="Web-{7FBA9C70-4C36-CE92-4D0F-4E8CAF9508D6}" dt="2023-05-10T06:49:37.944" v="589"/>
          <ac:spMkLst>
            <pc:docMk/>
            <pc:sldMk cId="1525045370" sldId="277"/>
            <ac:spMk id="9" creationId="{8D06CE56-3881-4ADA-8CEF-D18B02C242A3}"/>
          </ac:spMkLst>
        </pc:spChg>
        <pc:spChg chg="add">
          <ac:chgData name="Han Chau" userId="S::hchau@stevens.edu::8a03e20d-fad1-40a9-9b28-4c1eb5e88387" providerId="AD" clId="Web-{7FBA9C70-4C36-CE92-4D0F-4E8CAF9508D6}" dt="2023-05-10T06:49:37.944" v="589"/>
          <ac:spMkLst>
            <pc:docMk/>
            <pc:sldMk cId="1525045370" sldId="277"/>
            <ac:spMk id="11" creationId="{79F3C543-62EC-4433-9C93-A2CD8764E9B4}"/>
          </ac:spMkLst>
        </pc:spChg>
        <pc:spChg chg="add">
          <ac:chgData name="Han Chau" userId="S::hchau@stevens.edu::8a03e20d-fad1-40a9-9b28-4c1eb5e88387" providerId="AD" clId="Web-{7FBA9C70-4C36-CE92-4D0F-4E8CAF9508D6}" dt="2023-05-10T06:49:37.944" v="589"/>
          <ac:spMkLst>
            <pc:docMk/>
            <pc:sldMk cId="1525045370" sldId="277"/>
            <ac:spMk id="13" creationId="{68AF5748-FED8-45BA-8631-26D1D10F3246}"/>
          </ac:spMkLst>
        </pc:spChg>
        <pc:spChg chg="add">
          <ac:chgData name="Han Chau" userId="S::hchau@stevens.edu::8a03e20d-fad1-40a9-9b28-4c1eb5e88387" providerId="AD" clId="Web-{7FBA9C70-4C36-CE92-4D0F-4E8CAF9508D6}" dt="2023-05-10T06:49:37.944" v="589"/>
          <ac:spMkLst>
            <pc:docMk/>
            <pc:sldMk cId="1525045370" sldId="277"/>
            <ac:spMk id="15" creationId="{AF2F604E-43BE-4DC3-B983-E071523364F8}"/>
          </ac:spMkLst>
        </pc:spChg>
        <pc:spChg chg="add">
          <ac:chgData name="Han Chau" userId="S::hchau@stevens.edu::8a03e20d-fad1-40a9-9b28-4c1eb5e88387" providerId="AD" clId="Web-{7FBA9C70-4C36-CE92-4D0F-4E8CAF9508D6}" dt="2023-05-10T06:49:37.944" v="589"/>
          <ac:spMkLst>
            <pc:docMk/>
            <pc:sldMk cId="1525045370" sldId="277"/>
            <ac:spMk id="17" creationId="{08C9B587-E65E-4B52-B37C-ABEBB6E87928}"/>
          </ac:spMkLst>
        </pc:spChg>
        <pc:picChg chg="add">
          <ac:chgData name="Han Chau" userId="S::hchau@stevens.edu::8a03e20d-fad1-40a9-9b28-4c1eb5e88387" providerId="AD" clId="Web-{7FBA9C70-4C36-CE92-4D0F-4E8CAF9508D6}" dt="2023-05-10T06:49:37.944" v="589"/>
          <ac:picMkLst>
            <pc:docMk/>
            <pc:sldMk cId="1525045370" sldId="277"/>
            <ac:picMk id="6" creationId="{20507C99-DBFC-A8F0-7B67-081C12CAF090}"/>
          </ac:picMkLst>
        </pc:picChg>
      </pc:sldChg>
    </pc:docChg>
  </pc:docChgLst>
  <pc:docChgLst>
    <pc:chgData name="Han Chau" userId="S::hchau@stevens.edu::8a03e20d-fad1-40a9-9b28-4c1eb5e88387" providerId="AD" clId="Web-{FC54F44F-8DB8-43B4-82E7-07E11B01D411}"/>
    <pc:docChg chg="addSld modSld addMainMaster delMainMaster">
      <pc:chgData name="Han Chau" userId="S::hchau@stevens.edu::8a03e20d-fad1-40a9-9b28-4c1eb5e88387" providerId="AD" clId="Web-{FC54F44F-8DB8-43B4-82E7-07E11B01D411}" dt="2023-05-09T06:34:38.676" v="146" actId="20577"/>
      <pc:docMkLst>
        <pc:docMk/>
      </pc:docMkLst>
      <pc:sldChg chg="addSp delSp modSp mod setBg modClrScheme chgLayout">
        <pc:chgData name="Han Chau" userId="S::hchau@stevens.edu::8a03e20d-fad1-40a9-9b28-4c1eb5e88387" providerId="AD" clId="Web-{FC54F44F-8DB8-43B4-82E7-07E11B01D411}" dt="2023-05-09T06:24:52.029" v="43" actId="20577"/>
        <pc:sldMkLst>
          <pc:docMk/>
          <pc:sldMk cId="109857222" sldId="256"/>
        </pc:sldMkLst>
        <pc:spChg chg="mod">
          <ac:chgData name="Han Chau" userId="S::hchau@stevens.edu::8a03e20d-fad1-40a9-9b28-4c1eb5e88387" providerId="AD" clId="Web-{FC54F44F-8DB8-43B4-82E7-07E11B01D411}" dt="2023-05-09T06:24:32.513" v="31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Han Chau" userId="S::hchau@stevens.edu::8a03e20d-fad1-40a9-9b28-4c1eb5e88387" providerId="AD" clId="Web-{FC54F44F-8DB8-43B4-82E7-07E11B01D411}" dt="2023-05-09T06:24:52.029" v="43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Han Chau" userId="S::hchau@stevens.edu::8a03e20d-fad1-40a9-9b28-4c1eb5e88387" providerId="AD" clId="Web-{FC54F44F-8DB8-43B4-82E7-07E11B01D411}" dt="2023-05-09T06:24:20.528" v="28"/>
          <ac:spMkLst>
            <pc:docMk/>
            <pc:sldMk cId="109857222" sldId="256"/>
            <ac:spMk id="9" creationId="{BFB2D26E-FBAE-45B8-B0F6-80E4ABDEC312}"/>
          </ac:spMkLst>
        </pc:spChg>
        <pc:spChg chg="add del">
          <ac:chgData name="Han Chau" userId="S::hchau@stevens.edu::8a03e20d-fad1-40a9-9b28-4c1eb5e88387" providerId="AD" clId="Web-{FC54F44F-8DB8-43B4-82E7-07E11B01D411}" dt="2023-05-09T06:24:20.528" v="28"/>
          <ac:spMkLst>
            <pc:docMk/>
            <pc:sldMk cId="109857222" sldId="256"/>
            <ac:spMk id="11" creationId="{23442A66-721F-4552-A3AD-3A2215F0C18B}"/>
          </ac:spMkLst>
        </pc:spChg>
        <pc:spChg chg="add del">
          <ac:chgData name="Han Chau" userId="S::hchau@stevens.edu::8a03e20d-fad1-40a9-9b28-4c1eb5e88387" providerId="AD" clId="Web-{FC54F44F-8DB8-43B4-82E7-07E11B01D411}" dt="2023-05-09T06:24:20.528" v="28"/>
          <ac:spMkLst>
            <pc:docMk/>
            <pc:sldMk cId="109857222" sldId="256"/>
            <ac:spMk id="13" creationId="{67EA5288-5BEB-4C44-949A-ED209FE21905}"/>
          </ac:spMkLst>
        </pc:spChg>
        <pc:spChg chg="add">
          <ac:chgData name="Han Chau" userId="S::hchau@stevens.edu::8a03e20d-fad1-40a9-9b28-4c1eb5e88387" providerId="AD" clId="Web-{FC54F44F-8DB8-43B4-82E7-07E11B01D411}" dt="2023-05-09T06:24:20.528" v="28"/>
          <ac:spMkLst>
            <pc:docMk/>
            <pc:sldMk cId="109857222" sldId="256"/>
            <ac:spMk id="18" creationId="{55666830-9A19-4E01-8505-D6C7F9AC5665}"/>
          </ac:spMkLst>
        </pc:spChg>
        <pc:spChg chg="add">
          <ac:chgData name="Han Chau" userId="S::hchau@stevens.edu::8a03e20d-fad1-40a9-9b28-4c1eb5e88387" providerId="AD" clId="Web-{FC54F44F-8DB8-43B4-82E7-07E11B01D411}" dt="2023-05-09T06:24:20.528" v="28"/>
          <ac:spMkLst>
            <pc:docMk/>
            <pc:sldMk cId="109857222" sldId="256"/>
            <ac:spMk id="20" creationId="{AE9FC877-7FB6-4D22-9988-35420644E202}"/>
          </ac:spMkLst>
        </pc:spChg>
        <pc:spChg chg="add">
          <ac:chgData name="Han Chau" userId="S::hchau@stevens.edu::8a03e20d-fad1-40a9-9b28-4c1eb5e88387" providerId="AD" clId="Web-{FC54F44F-8DB8-43B4-82E7-07E11B01D411}" dt="2023-05-09T06:24:20.528" v="28"/>
          <ac:spMkLst>
            <pc:docMk/>
            <pc:sldMk cId="109857222" sldId="256"/>
            <ac:spMk id="22" creationId="{E41809D1-F12E-46BB-B804-5F209D325E8B}"/>
          </ac:spMkLst>
        </pc:spChg>
        <pc:spChg chg="add">
          <ac:chgData name="Han Chau" userId="S::hchau@stevens.edu::8a03e20d-fad1-40a9-9b28-4c1eb5e88387" providerId="AD" clId="Web-{FC54F44F-8DB8-43B4-82E7-07E11B01D411}" dt="2023-05-09T06:24:20.528" v="28"/>
          <ac:spMkLst>
            <pc:docMk/>
            <pc:sldMk cId="109857222" sldId="256"/>
            <ac:spMk id="24" creationId="{AF2F604E-43BE-4DC3-B983-E071523364F8}"/>
          </ac:spMkLst>
        </pc:spChg>
        <pc:spChg chg="add">
          <ac:chgData name="Han Chau" userId="S::hchau@stevens.edu::8a03e20d-fad1-40a9-9b28-4c1eb5e88387" providerId="AD" clId="Web-{FC54F44F-8DB8-43B4-82E7-07E11B01D411}" dt="2023-05-09T06:24:20.528" v="28"/>
          <ac:spMkLst>
            <pc:docMk/>
            <pc:sldMk cId="109857222" sldId="256"/>
            <ac:spMk id="26" creationId="{08C9B587-E65E-4B52-B37C-ABEBB6E87928}"/>
          </ac:spMkLst>
        </pc:spChg>
        <pc:picChg chg="add mod ord">
          <ac:chgData name="Han Chau" userId="S::hchau@stevens.edu::8a03e20d-fad1-40a9-9b28-4c1eb5e88387" providerId="AD" clId="Web-{FC54F44F-8DB8-43B4-82E7-07E11B01D411}" dt="2023-05-09T06:24:20.528" v="28"/>
          <ac:picMkLst>
            <pc:docMk/>
            <pc:sldMk cId="109857222" sldId="256"/>
            <ac:picMk id="4" creationId="{E06850DC-01A5-EFF7-0125-96C0FD4C50BC}"/>
          </ac:picMkLst>
        </pc:picChg>
      </pc:sldChg>
      <pc:sldChg chg="addSp modSp new mod setBg">
        <pc:chgData name="Han Chau" userId="S::hchau@stevens.edu::8a03e20d-fad1-40a9-9b28-4c1eb5e88387" providerId="AD" clId="Web-{FC54F44F-8DB8-43B4-82E7-07E11B01D411}" dt="2023-05-09T06:34:16.363" v="143" actId="14100"/>
        <pc:sldMkLst>
          <pc:docMk/>
          <pc:sldMk cId="1863891886" sldId="257"/>
        </pc:sldMkLst>
        <pc:spChg chg="mod">
          <ac:chgData name="Han Chau" userId="S::hchau@stevens.edu::8a03e20d-fad1-40a9-9b28-4c1eb5e88387" providerId="AD" clId="Web-{FC54F44F-8DB8-43B4-82E7-07E11B01D411}" dt="2023-05-09T06:25:45.547" v="47" actId="20577"/>
          <ac:spMkLst>
            <pc:docMk/>
            <pc:sldMk cId="1863891886" sldId="257"/>
            <ac:spMk id="2" creationId="{8DDE2A39-BDEB-B045-869A-C35D5E446907}"/>
          </ac:spMkLst>
        </pc:spChg>
        <pc:spChg chg="mod">
          <ac:chgData name="Han Chau" userId="S::hchau@stevens.edu::8a03e20d-fad1-40a9-9b28-4c1eb5e88387" providerId="AD" clId="Web-{FC54F44F-8DB8-43B4-82E7-07E11B01D411}" dt="2023-05-09T06:34:16.363" v="143" actId="14100"/>
          <ac:spMkLst>
            <pc:docMk/>
            <pc:sldMk cId="1863891886" sldId="257"/>
            <ac:spMk id="3" creationId="{60FDAB8A-C3AC-20E4-9FAB-6DC353D26B38}"/>
          </ac:spMkLst>
        </pc:spChg>
        <pc:spChg chg="add">
          <ac:chgData name="Han Chau" userId="S::hchau@stevens.edu::8a03e20d-fad1-40a9-9b28-4c1eb5e88387" providerId="AD" clId="Web-{FC54F44F-8DB8-43B4-82E7-07E11B01D411}" dt="2023-05-09T06:25:41.187" v="45"/>
          <ac:spMkLst>
            <pc:docMk/>
            <pc:sldMk cId="1863891886" sldId="257"/>
            <ac:spMk id="8" creationId="{1C799903-48D5-4A31-A1A2-541072D9771E}"/>
          </ac:spMkLst>
        </pc:spChg>
        <pc:spChg chg="add">
          <ac:chgData name="Han Chau" userId="S::hchau@stevens.edu::8a03e20d-fad1-40a9-9b28-4c1eb5e88387" providerId="AD" clId="Web-{FC54F44F-8DB8-43B4-82E7-07E11B01D411}" dt="2023-05-09T06:25:41.187" v="45"/>
          <ac:spMkLst>
            <pc:docMk/>
            <pc:sldMk cId="1863891886" sldId="257"/>
            <ac:spMk id="10" creationId="{8EFFF109-FC58-4FD3-BE05-9775A1310F55}"/>
          </ac:spMkLst>
        </pc:spChg>
        <pc:spChg chg="add">
          <ac:chgData name="Han Chau" userId="S::hchau@stevens.edu::8a03e20d-fad1-40a9-9b28-4c1eb5e88387" providerId="AD" clId="Web-{FC54F44F-8DB8-43B4-82E7-07E11B01D411}" dt="2023-05-09T06:25:41.187" v="45"/>
          <ac:spMkLst>
            <pc:docMk/>
            <pc:sldMk cId="1863891886" sldId="257"/>
            <ac:spMk id="12" creationId="{E1B96AD6-92A9-4273-A62B-96A1C3E0BA95}"/>
          </ac:spMkLst>
        </pc:spChg>
        <pc:spChg chg="add">
          <ac:chgData name="Han Chau" userId="S::hchau@stevens.edu::8a03e20d-fad1-40a9-9b28-4c1eb5e88387" providerId="AD" clId="Web-{FC54F44F-8DB8-43B4-82E7-07E11B01D411}" dt="2023-05-09T06:25:41.187" v="45"/>
          <ac:spMkLst>
            <pc:docMk/>
            <pc:sldMk cId="1863891886" sldId="257"/>
            <ac:spMk id="14" creationId="{463EEC44-1BA3-44ED-81FC-A644B04B2A44}"/>
          </ac:spMkLst>
        </pc:spChg>
      </pc:sldChg>
      <pc:sldChg chg="modSp new">
        <pc:chgData name="Han Chau" userId="S::hchau@stevens.edu::8a03e20d-fad1-40a9-9b28-4c1eb5e88387" providerId="AD" clId="Web-{FC54F44F-8DB8-43B4-82E7-07E11B01D411}" dt="2023-05-09T06:34:38.676" v="146" actId="20577"/>
        <pc:sldMkLst>
          <pc:docMk/>
          <pc:sldMk cId="900578706" sldId="258"/>
        </pc:sldMkLst>
        <pc:spChg chg="mod">
          <ac:chgData name="Han Chau" userId="S::hchau@stevens.edu::8a03e20d-fad1-40a9-9b28-4c1eb5e88387" providerId="AD" clId="Web-{FC54F44F-8DB8-43B4-82E7-07E11B01D411}" dt="2023-05-09T06:34:38.676" v="146" actId="20577"/>
          <ac:spMkLst>
            <pc:docMk/>
            <pc:sldMk cId="900578706" sldId="258"/>
            <ac:spMk id="2" creationId="{5AC9337D-13CA-28D9-F35A-969358CFF83D}"/>
          </ac:spMkLst>
        </pc:spChg>
      </pc:sldChg>
      <pc:sldMasterChg chg="del delSldLayout">
        <pc:chgData name="Han Chau" userId="S::hchau@stevens.edu::8a03e20d-fad1-40a9-9b28-4c1eb5e88387" providerId="AD" clId="Web-{FC54F44F-8DB8-43B4-82E7-07E11B01D411}" dt="2023-05-09T06:22:47.884" v="14"/>
        <pc:sldMasterMkLst>
          <pc:docMk/>
          <pc:sldMasterMk cId="2460954070" sldId="2147483660"/>
        </pc:sldMasterMkLst>
        <pc:sldLayoutChg chg="del">
          <pc:chgData name="Han Chau" userId="S::hchau@stevens.edu::8a03e20d-fad1-40a9-9b28-4c1eb5e88387" providerId="AD" clId="Web-{FC54F44F-8DB8-43B4-82E7-07E11B01D411}" dt="2023-05-09T06:22:47.884" v="14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Han Chau" userId="S::hchau@stevens.edu::8a03e20d-fad1-40a9-9b28-4c1eb5e88387" providerId="AD" clId="Web-{FC54F44F-8DB8-43B4-82E7-07E11B01D411}" dt="2023-05-09T06:22:47.884" v="14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Han Chau" userId="S::hchau@stevens.edu::8a03e20d-fad1-40a9-9b28-4c1eb5e88387" providerId="AD" clId="Web-{FC54F44F-8DB8-43B4-82E7-07E11B01D411}" dt="2023-05-09T06:22:47.884" v="14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Han Chau" userId="S::hchau@stevens.edu::8a03e20d-fad1-40a9-9b28-4c1eb5e88387" providerId="AD" clId="Web-{FC54F44F-8DB8-43B4-82E7-07E11B01D411}" dt="2023-05-09T06:22:47.884" v="14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Han Chau" userId="S::hchau@stevens.edu::8a03e20d-fad1-40a9-9b28-4c1eb5e88387" providerId="AD" clId="Web-{FC54F44F-8DB8-43B4-82E7-07E11B01D411}" dt="2023-05-09T06:22:47.884" v="14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Han Chau" userId="S::hchau@stevens.edu::8a03e20d-fad1-40a9-9b28-4c1eb5e88387" providerId="AD" clId="Web-{FC54F44F-8DB8-43B4-82E7-07E11B01D411}" dt="2023-05-09T06:22:47.884" v="14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Han Chau" userId="S::hchau@stevens.edu::8a03e20d-fad1-40a9-9b28-4c1eb5e88387" providerId="AD" clId="Web-{FC54F44F-8DB8-43B4-82E7-07E11B01D411}" dt="2023-05-09T06:22:47.884" v="14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Han Chau" userId="S::hchau@stevens.edu::8a03e20d-fad1-40a9-9b28-4c1eb5e88387" providerId="AD" clId="Web-{FC54F44F-8DB8-43B4-82E7-07E11B01D411}" dt="2023-05-09T06:22:47.884" v="14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Han Chau" userId="S::hchau@stevens.edu::8a03e20d-fad1-40a9-9b28-4c1eb5e88387" providerId="AD" clId="Web-{FC54F44F-8DB8-43B4-82E7-07E11B01D411}" dt="2023-05-09T06:22:47.884" v="14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Han Chau" userId="S::hchau@stevens.edu::8a03e20d-fad1-40a9-9b28-4c1eb5e88387" providerId="AD" clId="Web-{FC54F44F-8DB8-43B4-82E7-07E11B01D411}" dt="2023-05-09T06:22:47.884" v="14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Han Chau" userId="S::hchau@stevens.edu::8a03e20d-fad1-40a9-9b28-4c1eb5e88387" providerId="AD" clId="Web-{FC54F44F-8DB8-43B4-82E7-07E11B01D411}" dt="2023-05-09T06:22:47.884" v="1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Han Chau" userId="S::hchau@stevens.edu::8a03e20d-fad1-40a9-9b28-4c1eb5e88387" providerId="AD" clId="Web-{FC54F44F-8DB8-43B4-82E7-07E11B01D411}" dt="2023-05-09T06:24:20.528" v="28"/>
        <pc:sldMasterMkLst>
          <pc:docMk/>
          <pc:sldMasterMk cId="134992910" sldId="2147483711"/>
        </pc:sldMasterMkLst>
        <pc:sldLayoutChg chg="add del">
          <pc:chgData name="Han Chau" userId="S::hchau@stevens.edu::8a03e20d-fad1-40a9-9b28-4c1eb5e88387" providerId="AD" clId="Web-{FC54F44F-8DB8-43B4-82E7-07E11B01D411}" dt="2023-05-09T06:24:20.528" v="28"/>
          <pc:sldLayoutMkLst>
            <pc:docMk/>
            <pc:sldMasterMk cId="134992910" sldId="2147483711"/>
            <pc:sldLayoutMk cId="1047191265" sldId="2147483700"/>
          </pc:sldLayoutMkLst>
        </pc:sldLayoutChg>
        <pc:sldLayoutChg chg="add del">
          <pc:chgData name="Han Chau" userId="S::hchau@stevens.edu::8a03e20d-fad1-40a9-9b28-4c1eb5e88387" providerId="AD" clId="Web-{FC54F44F-8DB8-43B4-82E7-07E11B01D411}" dt="2023-05-09T06:24:20.528" v="28"/>
          <pc:sldLayoutMkLst>
            <pc:docMk/>
            <pc:sldMasterMk cId="134992910" sldId="2147483711"/>
            <pc:sldLayoutMk cId="905305726" sldId="2147483701"/>
          </pc:sldLayoutMkLst>
        </pc:sldLayoutChg>
        <pc:sldLayoutChg chg="add del">
          <pc:chgData name="Han Chau" userId="S::hchau@stevens.edu::8a03e20d-fad1-40a9-9b28-4c1eb5e88387" providerId="AD" clId="Web-{FC54F44F-8DB8-43B4-82E7-07E11B01D411}" dt="2023-05-09T06:24:20.528" v="28"/>
          <pc:sldLayoutMkLst>
            <pc:docMk/>
            <pc:sldMasterMk cId="134992910" sldId="2147483711"/>
            <pc:sldLayoutMk cId="3944972961" sldId="2147483702"/>
          </pc:sldLayoutMkLst>
        </pc:sldLayoutChg>
        <pc:sldLayoutChg chg="add del">
          <pc:chgData name="Han Chau" userId="S::hchau@stevens.edu::8a03e20d-fad1-40a9-9b28-4c1eb5e88387" providerId="AD" clId="Web-{FC54F44F-8DB8-43B4-82E7-07E11B01D411}" dt="2023-05-09T06:24:20.528" v="28"/>
          <pc:sldLayoutMkLst>
            <pc:docMk/>
            <pc:sldMasterMk cId="134992910" sldId="2147483711"/>
            <pc:sldLayoutMk cId="1131191170" sldId="2147483703"/>
          </pc:sldLayoutMkLst>
        </pc:sldLayoutChg>
        <pc:sldLayoutChg chg="add del">
          <pc:chgData name="Han Chau" userId="S::hchau@stevens.edu::8a03e20d-fad1-40a9-9b28-4c1eb5e88387" providerId="AD" clId="Web-{FC54F44F-8DB8-43B4-82E7-07E11B01D411}" dt="2023-05-09T06:24:20.528" v="28"/>
          <pc:sldLayoutMkLst>
            <pc:docMk/>
            <pc:sldMasterMk cId="134992910" sldId="2147483711"/>
            <pc:sldLayoutMk cId="2451329310" sldId="2147483704"/>
          </pc:sldLayoutMkLst>
        </pc:sldLayoutChg>
        <pc:sldLayoutChg chg="add del">
          <pc:chgData name="Han Chau" userId="S::hchau@stevens.edu::8a03e20d-fad1-40a9-9b28-4c1eb5e88387" providerId="AD" clId="Web-{FC54F44F-8DB8-43B4-82E7-07E11B01D411}" dt="2023-05-09T06:24:20.528" v="28"/>
          <pc:sldLayoutMkLst>
            <pc:docMk/>
            <pc:sldMasterMk cId="134992910" sldId="2147483711"/>
            <pc:sldLayoutMk cId="2782727745" sldId="2147483705"/>
          </pc:sldLayoutMkLst>
        </pc:sldLayoutChg>
        <pc:sldLayoutChg chg="add del">
          <pc:chgData name="Han Chau" userId="S::hchau@stevens.edu::8a03e20d-fad1-40a9-9b28-4c1eb5e88387" providerId="AD" clId="Web-{FC54F44F-8DB8-43B4-82E7-07E11B01D411}" dt="2023-05-09T06:24:20.528" v="28"/>
          <pc:sldLayoutMkLst>
            <pc:docMk/>
            <pc:sldMasterMk cId="134992910" sldId="2147483711"/>
            <pc:sldLayoutMk cId="1330437724" sldId="2147483706"/>
          </pc:sldLayoutMkLst>
        </pc:sldLayoutChg>
        <pc:sldLayoutChg chg="add del">
          <pc:chgData name="Han Chau" userId="S::hchau@stevens.edu::8a03e20d-fad1-40a9-9b28-4c1eb5e88387" providerId="AD" clId="Web-{FC54F44F-8DB8-43B4-82E7-07E11B01D411}" dt="2023-05-09T06:24:20.528" v="28"/>
          <pc:sldLayoutMkLst>
            <pc:docMk/>
            <pc:sldMasterMk cId="134992910" sldId="2147483711"/>
            <pc:sldLayoutMk cId="1874049992" sldId="2147483707"/>
          </pc:sldLayoutMkLst>
        </pc:sldLayoutChg>
        <pc:sldLayoutChg chg="add del">
          <pc:chgData name="Han Chau" userId="S::hchau@stevens.edu::8a03e20d-fad1-40a9-9b28-4c1eb5e88387" providerId="AD" clId="Web-{FC54F44F-8DB8-43B4-82E7-07E11B01D411}" dt="2023-05-09T06:24:20.528" v="28"/>
          <pc:sldLayoutMkLst>
            <pc:docMk/>
            <pc:sldMasterMk cId="134992910" sldId="2147483711"/>
            <pc:sldLayoutMk cId="3643771760" sldId="2147483708"/>
          </pc:sldLayoutMkLst>
        </pc:sldLayoutChg>
        <pc:sldLayoutChg chg="add del">
          <pc:chgData name="Han Chau" userId="S::hchau@stevens.edu::8a03e20d-fad1-40a9-9b28-4c1eb5e88387" providerId="AD" clId="Web-{FC54F44F-8DB8-43B4-82E7-07E11B01D411}" dt="2023-05-09T06:24:20.528" v="28"/>
          <pc:sldLayoutMkLst>
            <pc:docMk/>
            <pc:sldMasterMk cId="134992910" sldId="2147483711"/>
            <pc:sldLayoutMk cId="698801742" sldId="2147483709"/>
          </pc:sldLayoutMkLst>
        </pc:sldLayoutChg>
        <pc:sldLayoutChg chg="add del">
          <pc:chgData name="Han Chau" userId="S::hchau@stevens.edu::8a03e20d-fad1-40a9-9b28-4c1eb5e88387" providerId="AD" clId="Web-{FC54F44F-8DB8-43B4-82E7-07E11B01D411}" dt="2023-05-09T06:24:20.528" v="28"/>
          <pc:sldLayoutMkLst>
            <pc:docMk/>
            <pc:sldMasterMk cId="134992910" sldId="2147483711"/>
            <pc:sldLayoutMk cId="2525517045" sldId="2147483710"/>
          </pc:sldLayoutMkLst>
        </pc:sldLayoutChg>
      </pc:sldMasterChg>
      <pc:sldMasterChg chg="add addSldLayout">
        <pc:chgData name="Han Chau" userId="S::hchau@stevens.edu::8a03e20d-fad1-40a9-9b28-4c1eb5e88387" providerId="AD" clId="Web-{FC54F44F-8DB8-43B4-82E7-07E11B01D411}" dt="2023-05-09T06:24:20.528" v="28"/>
        <pc:sldMasterMkLst>
          <pc:docMk/>
          <pc:sldMasterMk cId="2551404165" sldId="2147483774"/>
        </pc:sldMasterMkLst>
        <pc:sldLayoutChg chg="add">
          <pc:chgData name="Han Chau" userId="S::hchau@stevens.edu::8a03e20d-fad1-40a9-9b28-4c1eb5e88387" providerId="AD" clId="Web-{FC54F44F-8DB8-43B4-82E7-07E11B01D411}" dt="2023-05-09T06:24:20.528" v="28"/>
          <pc:sldLayoutMkLst>
            <pc:docMk/>
            <pc:sldMasterMk cId="2551404165" sldId="2147483774"/>
            <pc:sldLayoutMk cId="310373878" sldId="2147483763"/>
          </pc:sldLayoutMkLst>
        </pc:sldLayoutChg>
        <pc:sldLayoutChg chg="add">
          <pc:chgData name="Han Chau" userId="S::hchau@stevens.edu::8a03e20d-fad1-40a9-9b28-4c1eb5e88387" providerId="AD" clId="Web-{FC54F44F-8DB8-43B4-82E7-07E11B01D411}" dt="2023-05-09T06:24:20.528" v="28"/>
          <pc:sldLayoutMkLst>
            <pc:docMk/>
            <pc:sldMasterMk cId="2551404165" sldId="2147483774"/>
            <pc:sldLayoutMk cId="849114402" sldId="2147483764"/>
          </pc:sldLayoutMkLst>
        </pc:sldLayoutChg>
        <pc:sldLayoutChg chg="add">
          <pc:chgData name="Han Chau" userId="S::hchau@stevens.edu::8a03e20d-fad1-40a9-9b28-4c1eb5e88387" providerId="AD" clId="Web-{FC54F44F-8DB8-43B4-82E7-07E11B01D411}" dt="2023-05-09T06:24:20.528" v="28"/>
          <pc:sldLayoutMkLst>
            <pc:docMk/>
            <pc:sldMasterMk cId="2551404165" sldId="2147483774"/>
            <pc:sldLayoutMk cId="3104921338" sldId="2147483765"/>
          </pc:sldLayoutMkLst>
        </pc:sldLayoutChg>
        <pc:sldLayoutChg chg="add">
          <pc:chgData name="Han Chau" userId="S::hchau@stevens.edu::8a03e20d-fad1-40a9-9b28-4c1eb5e88387" providerId="AD" clId="Web-{FC54F44F-8DB8-43B4-82E7-07E11B01D411}" dt="2023-05-09T06:24:20.528" v="28"/>
          <pc:sldLayoutMkLst>
            <pc:docMk/>
            <pc:sldMasterMk cId="2551404165" sldId="2147483774"/>
            <pc:sldLayoutMk cId="3875024544" sldId="2147483766"/>
          </pc:sldLayoutMkLst>
        </pc:sldLayoutChg>
        <pc:sldLayoutChg chg="add">
          <pc:chgData name="Han Chau" userId="S::hchau@stevens.edu::8a03e20d-fad1-40a9-9b28-4c1eb5e88387" providerId="AD" clId="Web-{FC54F44F-8DB8-43B4-82E7-07E11B01D411}" dt="2023-05-09T06:24:20.528" v="28"/>
          <pc:sldLayoutMkLst>
            <pc:docMk/>
            <pc:sldMasterMk cId="2551404165" sldId="2147483774"/>
            <pc:sldLayoutMk cId="2969992139" sldId="2147483767"/>
          </pc:sldLayoutMkLst>
        </pc:sldLayoutChg>
        <pc:sldLayoutChg chg="add">
          <pc:chgData name="Han Chau" userId="S::hchau@stevens.edu::8a03e20d-fad1-40a9-9b28-4c1eb5e88387" providerId="AD" clId="Web-{FC54F44F-8DB8-43B4-82E7-07E11B01D411}" dt="2023-05-09T06:24:20.528" v="28"/>
          <pc:sldLayoutMkLst>
            <pc:docMk/>
            <pc:sldMasterMk cId="2551404165" sldId="2147483774"/>
            <pc:sldLayoutMk cId="1167413237" sldId="2147483768"/>
          </pc:sldLayoutMkLst>
        </pc:sldLayoutChg>
        <pc:sldLayoutChg chg="add">
          <pc:chgData name="Han Chau" userId="S::hchau@stevens.edu::8a03e20d-fad1-40a9-9b28-4c1eb5e88387" providerId="AD" clId="Web-{FC54F44F-8DB8-43B4-82E7-07E11B01D411}" dt="2023-05-09T06:24:20.528" v="28"/>
          <pc:sldLayoutMkLst>
            <pc:docMk/>
            <pc:sldMasterMk cId="2551404165" sldId="2147483774"/>
            <pc:sldLayoutMk cId="2679088084" sldId="2147483769"/>
          </pc:sldLayoutMkLst>
        </pc:sldLayoutChg>
        <pc:sldLayoutChg chg="add">
          <pc:chgData name="Han Chau" userId="S::hchau@stevens.edu::8a03e20d-fad1-40a9-9b28-4c1eb5e88387" providerId="AD" clId="Web-{FC54F44F-8DB8-43B4-82E7-07E11B01D411}" dt="2023-05-09T06:24:20.528" v="28"/>
          <pc:sldLayoutMkLst>
            <pc:docMk/>
            <pc:sldMasterMk cId="2551404165" sldId="2147483774"/>
            <pc:sldLayoutMk cId="4085200989" sldId="2147483770"/>
          </pc:sldLayoutMkLst>
        </pc:sldLayoutChg>
        <pc:sldLayoutChg chg="add">
          <pc:chgData name="Han Chau" userId="S::hchau@stevens.edu::8a03e20d-fad1-40a9-9b28-4c1eb5e88387" providerId="AD" clId="Web-{FC54F44F-8DB8-43B4-82E7-07E11B01D411}" dt="2023-05-09T06:24:20.528" v="28"/>
          <pc:sldLayoutMkLst>
            <pc:docMk/>
            <pc:sldMasterMk cId="2551404165" sldId="2147483774"/>
            <pc:sldLayoutMk cId="3005109910" sldId="2147483771"/>
          </pc:sldLayoutMkLst>
        </pc:sldLayoutChg>
        <pc:sldLayoutChg chg="add">
          <pc:chgData name="Han Chau" userId="S::hchau@stevens.edu::8a03e20d-fad1-40a9-9b28-4c1eb5e88387" providerId="AD" clId="Web-{FC54F44F-8DB8-43B4-82E7-07E11B01D411}" dt="2023-05-09T06:24:20.528" v="28"/>
          <pc:sldLayoutMkLst>
            <pc:docMk/>
            <pc:sldMasterMk cId="2551404165" sldId="2147483774"/>
            <pc:sldLayoutMk cId="848347619" sldId="2147483772"/>
          </pc:sldLayoutMkLst>
        </pc:sldLayoutChg>
        <pc:sldLayoutChg chg="add">
          <pc:chgData name="Han Chau" userId="S::hchau@stevens.edu::8a03e20d-fad1-40a9-9b28-4c1eb5e88387" providerId="AD" clId="Web-{FC54F44F-8DB8-43B4-82E7-07E11B01D411}" dt="2023-05-09T06:24:20.528" v="28"/>
          <pc:sldLayoutMkLst>
            <pc:docMk/>
            <pc:sldMasterMk cId="2551404165" sldId="2147483774"/>
            <pc:sldLayoutMk cId="662309677" sldId="214748377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FE2280-6E07-4BDF-ACF5-1083BB021C5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62B6A0B-DB2B-498A-AF71-865A9CA3C2BC}">
      <dgm:prSet/>
      <dgm:spPr/>
      <dgm:t>
        <a:bodyPr/>
        <a:lstStyle/>
        <a:p>
          <a:pPr rtl="0"/>
          <a:r>
            <a:rPr lang="en-US" dirty="0"/>
            <a:t>Can we accurately predict whether </a:t>
          </a:r>
          <a:r>
            <a:rPr lang="en-US" dirty="0">
              <a:latin typeface="Avenir Next LT Pro"/>
            </a:rPr>
            <a:t>the</a:t>
          </a:r>
          <a:r>
            <a:rPr lang="en-US" dirty="0"/>
            <a:t> CO2 emissions</a:t>
          </a:r>
          <a:r>
            <a:rPr lang="en-US" dirty="0">
              <a:latin typeface="Avenir Next LT Pro"/>
            </a:rPr>
            <a:t> of a car </a:t>
          </a:r>
          <a:r>
            <a:rPr lang="en-US" dirty="0"/>
            <a:t>exceed the allowed threshold using machine learning models?</a:t>
          </a:r>
        </a:p>
      </dgm:t>
    </dgm:pt>
    <dgm:pt modelId="{01581D90-A8FB-4008-B5E1-5C03032CC55F}" type="parTrans" cxnId="{ABA8E531-078E-4AF1-92A9-E19CF6A07ADB}">
      <dgm:prSet/>
      <dgm:spPr/>
      <dgm:t>
        <a:bodyPr/>
        <a:lstStyle/>
        <a:p>
          <a:endParaRPr lang="en-US"/>
        </a:p>
      </dgm:t>
    </dgm:pt>
    <dgm:pt modelId="{967EA3A3-A8FB-4D74-AB4A-992D9319C508}" type="sibTrans" cxnId="{ABA8E531-078E-4AF1-92A9-E19CF6A07ADB}">
      <dgm:prSet/>
      <dgm:spPr/>
      <dgm:t>
        <a:bodyPr/>
        <a:lstStyle/>
        <a:p>
          <a:endParaRPr lang="en-US"/>
        </a:p>
      </dgm:t>
    </dgm:pt>
    <dgm:pt modelId="{81D4CDBB-99B4-4849-A259-DF5584E09940}">
      <dgm:prSet/>
      <dgm:spPr/>
      <dgm:t>
        <a:bodyPr/>
        <a:lstStyle/>
        <a:p>
          <a:r>
            <a:rPr lang="en-US" dirty="0"/>
            <a:t>Can the chosen model be used as a practical tool for monitoring and controlling CO2 emissions in real-time scenarios?</a:t>
          </a:r>
        </a:p>
      </dgm:t>
    </dgm:pt>
    <dgm:pt modelId="{A3B002EA-FD5B-4DAD-BCE1-B549503EBD9E}" type="parTrans" cxnId="{02A642B8-382F-43A2-AC5F-911CBC8827B1}">
      <dgm:prSet/>
      <dgm:spPr/>
      <dgm:t>
        <a:bodyPr/>
        <a:lstStyle/>
        <a:p>
          <a:endParaRPr lang="en-US"/>
        </a:p>
      </dgm:t>
    </dgm:pt>
    <dgm:pt modelId="{7E5B2A7C-1226-42C5-B8CE-5BCC8008F963}" type="sibTrans" cxnId="{02A642B8-382F-43A2-AC5F-911CBC8827B1}">
      <dgm:prSet/>
      <dgm:spPr/>
      <dgm:t>
        <a:bodyPr/>
        <a:lstStyle/>
        <a:p>
          <a:endParaRPr lang="en-US"/>
        </a:p>
      </dgm:t>
    </dgm:pt>
    <dgm:pt modelId="{E2D5CADD-2AB4-49F5-B400-8958860E8884}" type="pres">
      <dgm:prSet presAssocID="{F8FE2280-6E07-4BDF-ACF5-1083BB021C51}" presName="linear" presStyleCnt="0">
        <dgm:presLayoutVars>
          <dgm:animLvl val="lvl"/>
          <dgm:resizeHandles val="exact"/>
        </dgm:presLayoutVars>
      </dgm:prSet>
      <dgm:spPr/>
    </dgm:pt>
    <dgm:pt modelId="{770CED50-620F-4313-B9CE-A1B45E6C28A8}" type="pres">
      <dgm:prSet presAssocID="{362B6A0B-DB2B-498A-AF71-865A9CA3C2B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B262EF2-6A42-4B44-9BBE-DE84823F8E4F}" type="pres">
      <dgm:prSet presAssocID="{967EA3A3-A8FB-4D74-AB4A-992D9319C508}" presName="spacer" presStyleCnt="0"/>
      <dgm:spPr/>
    </dgm:pt>
    <dgm:pt modelId="{F338625C-3D2B-4412-83A9-6C2A15E2FF3E}" type="pres">
      <dgm:prSet presAssocID="{81D4CDBB-99B4-4849-A259-DF5584E0994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BA8E531-078E-4AF1-92A9-E19CF6A07ADB}" srcId="{F8FE2280-6E07-4BDF-ACF5-1083BB021C51}" destId="{362B6A0B-DB2B-498A-AF71-865A9CA3C2BC}" srcOrd="0" destOrd="0" parTransId="{01581D90-A8FB-4008-B5E1-5C03032CC55F}" sibTransId="{967EA3A3-A8FB-4D74-AB4A-992D9319C508}"/>
    <dgm:cxn modelId="{A319D28F-8A1A-4E59-9736-076F674EF1B5}" type="presOf" srcId="{81D4CDBB-99B4-4849-A259-DF5584E09940}" destId="{F338625C-3D2B-4412-83A9-6C2A15E2FF3E}" srcOrd="0" destOrd="0" presId="urn:microsoft.com/office/officeart/2005/8/layout/vList2"/>
    <dgm:cxn modelId="{0C8E15B3-BD2B-42F3-B976-4DE0F158BEA0}" type="presOf" srcId="{F8FE2280-6E07-4BDF-ACF5-1083BB021C51}" destId="{E2D5CADD-2AB4-49F5-B400-8958860E8884}" srcOrd="0" destOrd="0" presId="urn:microsoft.com/office/officeart/2005/8/layout/vList2"/>
    <dgm:cxn modelId="{02A642B8-382F-43A2-AC5F-911CBC8827B1}" srcId="{F8FE2280-6E07-4BDF-ACF5-1083BB021C51}" destId="{81D4CDBB-99B4-4849-A259-DF5584E09940}" srcOrd="1" destOrd="0" parTransId="{A3B002EA-FD5B-4DAD-BCE1-B549503EBD9E}" sibTransId="{7E5B2A7C-1226-42C5-B8CE-5BCC8008F963}"/>
    <dgm:cxn modelId="{B88361C4-6998-4FAE-85C2-BF5E22BBA975}" type="presOf" srcId="{362B6A0B-DB2B-498A-AF71-865A9CA3C2BC}" destId="{770CED50-620F-4313-B9CE-A1B45E6C28A8}" srcOrd="0" destOrd="0" presId="urn:microsoft.com/office/officeart/2005/8/layout/vList2"/>
    <dgm:cxn modelId="{68B88646-A598-4DB4-A76D-F4870D68262F}" type="presParOf" srcId="{E2D5CADD-2AB4-49F5-B400-8958860E8884}" destId="{770CED50-620F-4313-B9CE-A1B45E6C28A8}" srcOrd="0" destOrd="0" presId="urn:microsoft.com/office/officeart/2005/8/layout/vList2"/>
    <dgm:cxn modelId="{77B86B6B-9E0E-4886-BA12-198613CC8E45}" type="presParOf" srcId="{E2D5CADD-2AB4-49F5-B400-8958860E8884}" destId="{2B262EF2-6A42-4B44-9BBE-DE84823F8E4F}" srcOrd="1" destOrd="0" presId="urn:microsoft.com/office/officeart/2005/8/layout/vList2"/>
    <dgm:cxn modelId="{E49E5BDB-DAF2-4E21-A603-4ED0E5AE4727}" type="presParOf" srcId="{E2D5CADD-2AB4-49F5-B400-8958860E8884}" destId="{F338625C-3D2B-4412-83A9-6C2A15E2FF3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CD2D1C-B369-400F-8561-25476E882A45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C32E415-6A80-4F47-A963-C9F736068AB3}">
      <dgm:prSet/>
      <dgm:spPr/>
      <dgm:t>
        <a:bodyPr/>
        <a:lstStyle/>
        <a:p>
          <a:r>
            <a:rPr lang="en-US"/>
            <a:t>The accuracy of the linear SVC model was 97.35% initially.</a:t>
          </a:r>
        </a:p>
      </dgm:t>
    </dgm:pt>
    <dgm:pt modelId="{B4B8FC03-28ED-4B04-BADD-03B8810BF8A2}" type="parTrans" cxnId="{98EE7549-254D-44CF-9888-D550AD06CC11}">
      <dgm:prSet/>
      <dgm:spPr/>
      <dgm:t>
        <a:bodyPr/>
        <a:lstStyle/>
        <a:p>
          <a:endParaRPr lang="en-US"/>
        </a:p>
      </dgm:t>
    </dgm:pt>
    <dgm:pt modelId="{17C03EB7-DC00-4A55-A774-98A38AE54FE0}" type="sibTrans" cxnId="{98EE7549-254D-44CF-9888-D550AD06CC11}">
      <dgm:prSet/>
      <dgm:spPr/>
      <dgm:t>
        <a:bodyPr/>
        <a:lstStyle/>
        <a:p>
          <a:endParaRPr lang="en-US"/>
        </a:p>
      </dgm:t>
    </dgm:pt>
    <dgm:pt modelId="{460A45F9-76B9-4277-A7A5-3FCDEAF70B5A}">
      <dgm:prSet/>
      <dgm:spPr/>
      <dgm:t>
        <a:bodyPr/>
        <a:lstStyle/>
        <a:p>
          <a:r>
            <a:rPr lang="en-US"/>
            <a:t>However, the cross-validation showed a lower accuracy of 92.97%, revealing the model’s bias.</a:t>
          </a:r>
        </a:p>
      </dgm:t>
    </dgm:pt>
    <dgm:pt modelId="{C4CEFCA2-8135-4284-ABD5-C6324F211390}" type="parTrans" cxnId="{7200B6AE-51EF-4E75-958D-B43722FBA805}">
      <dgm:prSet/>
      <dgm:spPr/>
      <dgm:t>
        <a:bodyPr/>
        <a:lstStyle/>
        <a:p>
          <a:endParaRPr lang="en-US"/>
        </a:p>
      </dgm:t>
    </dgm:pt>
    <dgm:pt modelId="{63A8D9AC-65B7-448D-839D-D46FE17B2B2F}" type="sibTrans" cxnId="{7200B6AE-51EF-4E75-958D-B43722FBA805}">
      <dgm:prSet/>
      <dgm:spPr/>
      <dgm:t>
        <a:bodyPr/>
        <a:lstStyle/>
        <a:p>
          <a:endParaRPr lang="en-US"/>
        </a:p>
      </dgm:t>
    </dgm:pt>
    <dgm:pt modelId="{DF54A91F-F926-4F60-8F77-4848BA38F0AE}" type="pres">
      <dgm:prSet presAssocID="{EACD2D1C-B369-400F-8561-25476E882A45}" presName="diagram" presStyleCnt="0">
        <dgm:presLayoutVars>
          <dgm:dir/>
          <dgm:resizeHandles/>
        </dgm:presLayoutVars>
      </dgm:prSet>
      <dgm:spPr/>
    </dgm:pt>
    <dgm:pt modelId="{AA54F09D-D261-4C12-B1CD-B905286A1508}" type="pres">
      <dgm:prSet presAssocID="{FC32E415-6A80-4F47-A963-C9F736068AB3}" presName="firstNode" presStyleLbl="node1" presStyleIdx="0" presStyleCnt="2">
        <dgm:presLayoutVars>
          <dgm:bulletEnabled val="1"/>
        </dgm:presLayoutVars>
      </dgm:prSet>
      <dgm:spPr/>
    </dgm:pt>
    <dgm:pt modelId="{CE79F221-35EA-487F-BE25-A81AC5BF6728}" type="pres">
      <dgm:prSet presAssocID="{17C03EB7-DC00-4A55-A774-98A38AE54FE0}" presName="sibTrans" presStyleLbl="sibTrans2D1" presStyleIdx="0" presStyleCnt="1"/>
      <dgm:spPr/>
    </dgm:pt>
    <dgm:pt modelId="{65EDB332-C001-4984-B18B-6AB73C049546}" type="pres">
      <dgm:prSet presAssocID="{460A45F9-76B9-4277-A7A5-3FCDEAF70B5A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7E5C9438-7BB1-4C94-AB54-38E6240B1F66}" type="presOf" srcId="{FC32E415-6A80-4F47-A963-C9F736068AB3}" destId="{AA54F09D-D261-4C12-B1CD-B905286A1508}" srcOrd="0" destOrd="0" presId="urn:microsoft.com/office/officeart/2005/8/layout/bProcess2"/>
    <dgm:cxn modelId="{98EE7549-254D-44CF-9888-D550AD06CC11}" srcId="{EACD2D1C-B369-400F-8561-25476E882A45}" destId="{FC32E415-6A80-4F47-A963-C9F736068AB3}" srcOrd="0" destOrd="0" parTransId="{B4B8FC03-28ED-4B04-BADD-03B8810BF8A2}" sibTransId="{17C03EB7-DC00-4A55-A774-98A38AE54FE0}"/>
    <dgm:cxn modelId="{D01DD254-67B5-453C-8F43-F7E5B0AE1A6C}" type="presOf" srcId="{460A45F9-76B9-4277-A7A5-3FCDEAF70B5A}" destId="{65EDB332-C001-4984-B18B-6AB73C049546}" srcOrd="0" destOrd="0" presId="urn:microsoft.com/office/officeart/2005/8/layout/bProcess2"/>
    <dgm:cxn modelId="{965DAA5F-0673-4F8F-95AC-C09C276C3C95}" type="presOf" srcId="{17C03EB7-DC00-4A55-A774-98A38AE54FE0}" destId="{CE79F221-35EA-487F-BE25-A81AC5BF6728}" srcOrd="0" destOrd="0" presId="urn:microsoft.com/office/officeart/2005/8/layout/bProcess2"/>
    <dgm:cxn modelId="{7200B6AE-51EF-4E75-958D-B43722FBA805}" srcId="{EACD2D1C-B369-400F-8561-25476E882A45}" destId="{460A45F9-76B9-4277-A7A5-3FCDEAF70B5A}" srcOrd="1" destOrd="0" parTransId="{C4CEFCA2-8135-4284-ABD5-C6324F211390}" sibTransId="{63A8D9AC-65B7-448D-839D-D46FE17B2B2F}"/>
    <dgm:cxn modelId="{D4B4B8FB-240B-41FC-99D7-87FA50F8E966}" type="presOf" srcId="{EACD2D1C-B369-400F-8561-25476E882A45}" destId="{DF54A91F-F926-4F60-8F77-4848BA38F0AE}" srcOrd="0" destOrd="0" presId="urn:microsoft.com/office/officeart/2005/8/layout/bProcess2"/>
    <dgm:cxn modelId="{03238DB8-87E8-4F8E-A4C1-761D3AE3944F}" type="presParOf" srcId="{DF54A91F-F926-4F60-8F77-4848BA38F0AE}" destId="{AA54F09D-D261-4C12-B1CD-B905286A1508}" srcOrd="0" destOrd="0" presId="urn:microsoft.com/office/officeart/2005/8/layout/bProcess2"/>
    <dgm:cxn modelId="{F387FBC5-BC3D-433A-BA1F-CBD9CD4687F3}" type="presParOf" srcId="{DF54A91F-F926-4F60-8F77-4848BA38F0AE}" destId="{CE79F221-35EA-487F-BE25-A81AC5BF6728}" srcOrd="1" destOrd="0" presId="urn:microsoft.com/office/officeart/2005/8/layout/bProcess2"/>
    <dgm:cxn modelId="{48A1ABCF-093B-4EB4-8912-4A4712D20BA2}" type="presParOf" srcId="{DF54A91F-F926-4F60-8F77-4848BA38F0AE}" destId="{65EDB332-C001-4984-B18B-6AB73C049546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CED50-620F-4313-B9CE-A1B45E6C28A8}">
      <dsp:nvSpPr>
        <dsp:cNvPr id="0" name=""/>
        <dsp:cNvSpPr/>
      </dsp:nvSpPr>
      <dsp:spPr>
        <a:xfrm>
          <a:off x="0" y="478151"/>
          <a:ext cx="6812280" cy="2246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Can we accurately predict whether </a:t>
          </a:r>
          <a:r>
            <a:rPr lang="en-US" sz="3200" kern="1200" dirty="0">
              <a:latin typeface="Avenir Next LT Pro"/>
            </a:rPr>
            <a:t>the</a:t>
          </a:r>
          <a:r>
            <a:rPr lang="en-US" sz="3200" kern="1200" dirty="0"/>
            <a:t> CO2 emissions</a:t>
          </a:r>
          <a:r>
            <a:rPr lang="en-US" sz="3200" kern="1200" dirty="0">
              <a:latin typeface="Avenir Next LT Pro"/>
            </a:rPr>
            <a:t> of a car </a:t>
          </a:r>
          <a:r>
            <a:rPr lang="en-US" sz="3200" kern="1200" dirty="0"/>
            <a:t>exceed the allowed threshold using machine learning models?</a:t>
          </a:r>
        </a:p>
      </dsp:txBody>
      <dsp:txXfrm>
        <a:off x="109660" y="587811"/>
        <a:ext cx="6592960" cy="2027080"/>
      </dsp:txXfrm>
    </dsp:sp>
    <dsp:sp modelId="{F338625C-3D2B-4412-83A9-6C2A15E2FF3E}">
      <dsp:nvSpPr>
        <dsp:cNvPr id="0" name=""/>
        <dsp:cNvSpPr/>
      </dsp:nvSpPr>
      <dsp:spPr>
        <a:xfrm>
          <a:off x="0" y="2816712"/>
          <a:ext cx="6812280" cy="2246400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Can the chosen model be used as a practical tool for monitoring and controlling CO2 emissions in real-time scenarios?</a:t>
          </a:r>
        </a:p>
      </dsp:txBody>
      <dsp:txXfrm>
        <a:off x="109660" y="2926372"/>
        <a:ext cx="6592960" cy="2027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54F09D-D261-4C12-B1CD-B905286A1508}">
      <dsp:nvSpPr>
        <dsp:cNvPr id="0" name=""/>
        <dsp:cNvSpPr/>
      </dsp:nvSpPr>
      <dsp:spPr>
        <a:xfrm>
          <a:off x="995" y="1554405"/>
          <a:ext cx="3260143" cy="3260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accuracy of the linear SVC model was 97.35% initially.</a:t>
          </a:r>
        </a:p>
      </dsp:txBody>
      <dsp:txXfrm>
        <a:off x="478432" y="2031842"/>
        <a:ext cx="2305269" cy="2305269"/>
      </dsp:txXfrm>
    </dsp:sp>
    <dsp:sp modelId="{CE79F221-35EA-487F-BE25-A81AC5BF6728}">
      <dsp:nvSpPr>
        <dsp:cNvPr id="0" name=""/>
        <dsp:cNvSpPr/>
      </dsp:nvSpPr>
      <dsp:spPr>
        <a:xfrm rot="5400000">
          <a:off x="3530100" y="2752508"/>
          <a:ext cx="1141050" cy="863937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DB332-C001-4984-B18B-6AB73C049546}">
      <dsp:nvSpPr>
        <dsp:cNvPr id="0" name=""/>
        <dsp:cNvSpPr/>
      </dsp:nvSpPr>
      <dsp:spPr>
        <a:xfrm>
          <a:off x="4891209" y="1554405"/>
          <a:ext cx="3260143" cy="3260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However, the cross-validation showed a lower accuracy of 92.97%, revealing the model’s bias.</a:t>
          </a:r>
        </a:p>
      </dsp:txBody>
      <dsp:txXfrm>
        <a:off x="5368646" y="2031842"/>
        <a:ext cx="2305269" cy="2305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908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2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1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0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0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4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0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9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1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2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0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67" r:id="rId6"/>
    <p:sldLayoutId id="2147483763" r:id="rId7"/>
    <p:sldLayoutId id="2147483764" r:id="rId8"/>
    <p:sldLayoutId id="2147483765" r:id="rId9"/>
    <p:sldLayoutId id="2147483766" r:id="rId10"/>
    <p:sldLayoutId id="21474837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850DC-01A5-EFF7-0125-96C0FD4C5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7" r="17734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8708" y="516227"/>
            <a:ext cx="4733405" cy="3256088"/>
          </a:xfrm>
        </p:spPr>
        <p:txBody>
          <a:bodyPr anchor="b">
            <a:normAutofit/>
          </a:bodyPr>
          <a:lstStyle/>
          <a:p>
            <a:r>
              <a:rPr lang="en-US" sz="4100">
                <a:latin typeface="Arial"/>
                <a:ea typeface="+mj-lt"/>
                <a:cs typeface="+mj-lt"/>
              </a:rPr>
              <a:t>Evaluating the CO2 Emission from Gasoline-Powered Light-Duty Vehicles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6280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Han Chau - 20012654</a:t>
            </a:r>
            <a:endParaRPr lang="en-US" dirty="0"/>
          </a:p>
          <a:p>
            <a:r>
              <a:rPr lang="en-US" sz="2000" dirty="0"/>
              <a:t>Randy </a:t>
            </a:r>
            <a:r>
              <a:rPr lang="en-US" sz="2000" dirty="0">
                <a:ea typeface="+mn-lt"/>
                <a:cs typeface="+mn-lt"/>
              </a:rPr>
              <a:t>Duong - 20019147</a:t>
            </a:r>
          </a:p>
          <a:p>
            <a:r>
              <a:rPr lang="en-US" sz="2000" dirty="0" err="1">
                <a:ea typeface="+mn-lt"/>
                <a:cs typeface="+mn-lt"/>
              </a:rPr>
              <a:t>Nihar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Dugade</a:t>
            </a:r>
            <a:r>
              <a:rPr lang="en-US" sz="2000" dirty="0">
                <a:ea typeface="+mn-lt"/>
                <a:cs typeface="+mn-lt"/>
              </a:rPr>
              <a:t> - 20018679</a:t>
            </a:r>
            <a:endParaRPr lang="en-US" dirty="0"/>
          </a:p>
          <a:p>
            <a:endParaRPr lang="en-US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CD47F8C-6E40-F944-7D15-1451A94108D3}"/>
              </a:ext>
            </a:extLst>
          </p:cNvPr>
          <p:cNvSpPr txBox="1">
            <a:spLocks/>
          </p:cNvSpPr>
          <p:nvPr/>
        </p:nvSpPr>
        <p:spPr>
          <a:xfrm>
            <a:off x="358239" y="4138914"/>
            <a:ext cx="4415387" cy="5238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Group 5 – Applied Machine Learning</a:t>
            </a:r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Rectangle 1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1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44847-26EA-7C5B-33AF-BECF262D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Logistic regression model</a:t>
            </a:r>
            <a:endParaRPr lang="en-US"/>
          </a:p>
        </p:txBody>
      </p:sp>
      <p:sp>
        <p:nvSpPr>
          <p:cNvPr id="34" name="Rectangle: Rounded Corners 1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2E1F2-BF82-95FB-20F0-A6F29FB8B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chemeClr val="bg1"/>
                </a:solidFill>
              </a:rPr>
              <a:t>Set default for the initial parameters.</a:t>
            </a:r>
          </a:p>
        </p:txBody>
      </p:sp>
      <p:pic>
        <p:nvPicPr>
          <p:cNvPr id="4" name="Picture 4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74B614D9-4320-6B57-209E-EA68201F4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952" y="2139484"/>
            <a:ext cx="9394095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17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Rectangle 1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ea typeface="+mn-lt"/>
                <a:cs typeface="+mn-lt"/>
              </a:rPr>
              <a:t>SelectKBest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dirty="0" err="1">
                <a:ea typeface="+mn-lt"/>
                <a:cs typeface="+mn-lt"/>
              </a:rPr>
              <a:t>GridSearchCV</a:t>
            </a:r>
            <a:endParaRPr lang="en-US" dirty="0" err="1"/>
          </a:p>
        </p:txBody>
      </p:sp>
      <p:sp useBgFill="1">
        <p:nvSpPr>
          <p:cNvPr id="33" name="Rectangle 1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44847-26EA-7C5B-33AF-BECF262D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Logistic regression model</a:t>
            </a:r>
            <a:endParaRPr lang="en-US"/>
          </a:p>
        </p:txBody>
      </p:sp>
      <p:sp>
        <p:nvSpPr>
          <p:cNvPr id="34" name="Rectangle: Rounded Corners 1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2E1F2-BF82-95FB-20F0-A6F29FB8B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37532"/>
            <a:ext cx="7249558" cy="6379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Optimizing the model with </a:t>
            </a:r>
            <a:r>
              <a:rPr lang="en-US" sz="2000" dirty="0" err="1">
                <a:ea typeface="+mn-lt"/>
                <a:cs typeface="+mn-lt"/>
              </a:rPr>
              <a:t>GridSearchCV</a:t>
            </a:r>
            <a:endParaRPr lang="en-US" sz="2000" dirty="0" err="1">
              <a:solidFill>
                <a:schemeClr val="bg1"/>
              </a:solidFill>
            </a:endParaRPr>
          </a:p>
        </p:txBody>
      </p:sp>
      <p:pic>
        <p:nvPicPr>
          <p:cNvPr id="8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1564FCA-995D-55D6-F4A0-43918DF77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814" y="2069461"/>
            <a:ext cx="7118130" cy="2981838"/>
          </a:xfrm>
          <a:prstGeom prst="rect">
            <a:avLst/>
          </a:prstGeom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6E6C0A8D-04F3-9F5D-8AD5-EC6B01600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848" y="5498025"/>
            <a:ext cx="7223233" cy="74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34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Rectangle 1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1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44847-26EA-7C5B-33AF-BECF262D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Logistic regression model</a:t>
            </a:r>
            <a:endParaRPr lang="en-US"/>
          </a:p>
        </p:txBody>
      </p:sp>
      <p:sp>
        <p:nvSpPr>
          <p:cNvPr id="34" name="Rectangle: Rounded Corners 1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2E1F2-BF82-95FB-20F0-A6F29FB8B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50669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buNone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Optimizing the model with 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SelectKBest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 and 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GridSearchCV</a:t>
            </a:r>
          </a:p>
        </p:txBody>
      </p:sp>
      <p:pic>
        <p:nvPicPr>
          <p:cNvPr id="6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81FB88E-69D1-CE3E-7DAC-800F18DC2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263" y="2181692"/>
            <a:ext cx="9811404" cy="3024957"/>
          </a:xfrm>
          <a:prstGeom prst="rect">
            <a:avLst/>
          </a:prstGeom>
        </p:spPr>
      </p:pic>
      <p:pic>
        <p:nvPicPr>
          <p:cNvPr id="8" name="Picture 13">
            <a:extLst>
              <a:ext uri="{FF2B5EF4-FFF2-40B4-BE49-F238E27FC236}">
                <a16:creationId xmlns:a16="http://schemas.microsoft.com/office/drawing/2014/main" id="{917D9CBB-EEF5-2F19-EED8-15236E388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366" y="5441395"/>
            <a:ext cx="9574924" cy="54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94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5E817E-D3B0-DAB7-A1CA-42B4E7AA8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904649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Logistic regression model</a:t>
            </a:r>
            <a:endParaRPr lang="en-US" b="0" dirty="0">
              <a:ea typeface="+mj-lt"/>
              <a:cs typeface="+mj-lt"/>
            </a:endParaRPr>
          </a:p>
          <a:p>
            <a:endParaRPr lang="en-US" sz="4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9145E865-5BAD-40A4-0AE9-25085B67A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4197" y="546856"/>
            <a:ext cx="5307982" cy="577069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F10696-D19F-BCE0-D1A3-DDE615D0FF38}"/>
              </a:ext>
            </a:extLst>
          </p:cNvPr>
          <p:cNvSpPr txBox="1">
            <a:spLocks/>
          </p:cNvSpPr>
          <p:nvPr/>
        </p:nvSpPr>
        <p:spPr>
          <a:xfrm>
            <a:off x="88697" y="3964322"/>
            <a:ext cx="4798933" cy="598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>
                <a:ea typeface="+mn-lt"/>
                <a:cs typeface="+mn-lt"/>
              </a:rPr>
              <a:t>The accuracy for the test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20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15D44-052B-A7F6-D5E1-E8F085513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 dirty="0"/>
              <a:t>Linear SVC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AC5CDB-1023-8578-105A-0EBF8802DF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1360040"/>
              </p:ext>
            </p:extLst>
          </p:nvPr>
        </p:nvGraphicFramePr>
        <p:xfrm>
          <a:off x="3712885" y="122550"/>
          <a:ext cx="8152348" cy="6368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271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579D4-82BD-929B-2602-5F005340B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Linear SVC</a:t>
            </a:r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08200847-4770-78FE-6648-E1D210C6B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572" y="2688752"/>
            <a:ext cx="11420856" cy="29979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E3FC5C8-ECB1-5B7A-4D10-0234111AA573}"/>
              </a:ext>
            </a:extLst>
          </p:cNvPr>
          <p:cNvSpPr txBox="1">
            <a:spLocks/>
          </p:cNvSpPr>
          <p:nvPr/>
        </p:nvSpPr>
        <p:spPr>
          <a:xfrm>
            <a:off x="2458083" y="1211256"/>
            <a:ext cx="7249558" cy="637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</a:rPr>
              <a:t>Optimizing the model with </a:t>
            </a:r>
            <a:r>
              <a:rPr lang="en-US" sz="2000" dirty="0" err="1">
                <a:ea typeface="+mn-lt"/>
                <a:cs typeface="+mn-lt"/>
              </a:rPr>
              <a:t>GridSearchCV</a:t>
            </a:r>
            <a:endParaRPr lang="en-US" sz="20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135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06F71-0991-6EF9-1313-A047BB67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71795-FAFB-D211-3099-29B716465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94093"/>
            <a:ext cx="1016812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Set the initial parameter:</a:t>
            </a:r>
          </a:p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RandomForestClassifier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n_estimators</a:t>
            </a:r>
            <a:r>
              <a:rPr lang="en-US" dirty="0">
                <a:ea typeface="+mn-lt"/>
                <a:cs typeface="+mn-lt"/>
              </a:rPr>
              <a:t> = 5,max_leaf_nodes = 5,random_state=42)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Accuracy is : 99.13 %</a:t>
            </a:r>
          </a:p>
        </p:txBody>
      </p:sp>
    </p:spTree>
    <p:extLst>
      <p:ext uri="{BB962C8B-B14F-4D97-AF65-F5344CB8AC3E}">
        <p14:creationId xmlns:p14="http://schemas.microsoft.com/office/powerpoint/2010/main" val="1199928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E499-3D9A-52D5-0206-063A9936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A032BF5-4BC4-DF4A-1A0C-AA4EBA6E6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259" y="2673324"/>
            <a:ext cx="10091573" cy="2324427"/>
          </a:xfrm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2D59BFAA-02B9-49E8-77BF-2E96CC6A0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966" y="2068886"/>
            <a:ext cx="5575539" cy="450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4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8B996-B622-EC16-5A32-CA9F6AFB2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en-US" sz="3200"/>
              <a:t>Neural Network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8396A043-7CF7-7B3E-5834-6F5164C3A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ea typeface="+mn-lt"/>
                <a:cs typeface="+mn-lt"/>
              </a:rPr>
              <a:t>Best Parameters: {'solver': '</a:t>
            </a:r>
            <a:r>
              <a:rPr lang="en-US" sz="1800">
                <a:ea typeface="+mn-lt"/>
                <a:cs typeface="+mn-lt"/>
              </a:rPr>
              <a:t>adam</a:t>
            </a:r>
            <a:r>
              <a:rPr lang="en-US" sz="1800" dirty="0">
                <a:ea typeface="+mn-lt"/>
                <a:cs typeface="+mn-lt"/>
              </a:rPr>
              <a:t>', '</a:t>
            </a:r>
            <a:r>
              <a:rPr lang="en-US" sz="1800">
                <a:ea typeface="+mn-lt"/>
                <a:cs typeface="+mn-lt"/>
              </a:rPr>
              <a:t>max_iter</a:t>
            </a:r>
            <a:r>
              <a:rPr lang="en-US" sz="1800" dirty="0">
                <a:ea typeface="+mn-lt"/>
                <a:cs typeface="+mn-lt"/>
              </a:rPr>
              <a:t>': 1000, '</a:t>
            </a:r>
            <a:r>
              <a:rPr lang="en-US" sz="1800">
                <a:ea typeface="+mn-lt"/>
                <a:cs typeface="+mn-lt"/>
              </a:rPr>
              <a:t>learning_rate_init</a:t>
            </a:r>
            <a:r>
              <a:rPr lang="en-US" sz="1800" dirty="0">
                <a:ea typeface="+mn-lt"/>
                <a:cs typeface="+mn-lt"/>
              </a:rPr>
              <a:t>': 0.001, '</a:t>
            </a:r>
            <a:r>
              <a:rPr lang="en-US" sz="1800">
                <a:ea typeface="+mn-lt"/>
                <a:cs typeface="+mn-lt"/>
              </a:rPr>
              <a:t>hidden_layer_sizes</a:t>
            </a:r>
            <a:r>
              <a:rPr lang="en-US" sz="1800" dirty="0">
                <a:ea typeface="+mn-lt"/>
                <a:cs typeface="+mn-lt"/>
              </a:rPr>
              <a:t>': (10, 5), 'alpha': 0.01, 'activation': 'logistic'}</a:t>
            </a:r>
            <a:endParaRPr lang="en-US" sz="1800" dirty="0"/>
          </a:p>
        </p:txBody>
      </p:sp>
      <p:pic>
        <p:nvPicPr>
          <p:cNvPr id="11" name="Picture 11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1AF38E5C-6445-E339-BD64-EEB0F3F24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749" y="3295315"/>
            <a:ext cx="5481509" cy="2483406"/>
          </a:xfrm>
          <a:prstGeom prst="rect">
            <a:avLst/>
          </a:prstGeom>
        </p:spPr>
      </p:pic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179B2D7E-121D-6534-6055-A3642C2A8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13" y="3297674"/>
            <a:ext cx="5523082" cy="234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6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A8EE-D1FE-0C7E-28C9-3F827EAAD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8C3A8-D7FA-03D8-2D67-56EE19458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346645"/>
            <a:ext cx="10168128" cy="42459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Naïve Bayes model initially achieved a high accuracy score of 95.8%.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model’s performance worsened after using </a:t>
            </a:r>
            <a:r>
              <a:rPr lang="en-US" dirty="0" err="1">
                <a:ea typeface="+mn-lt"/>
                <a:cs typeface="+mn-lt"/>
              </a:rPr>
              <a:t>GridSearchCV</a:t>
            </a:r>
            <a:r>
              <a:rPr lang="en-US" dirty="0">
                <a:ea typeface="+mn-lt"/>
                <a:cs typeface="+mn-lt"/>
              </a:rPr>
              <a:t> to optimize the </a:t>
            </a:r>
            <a:r>
              <a:rPr lang="en-US" dirty="0" err="1">
                <a:ea typeface="+mn-lt"/>
                <a:cs typeface="+mn-lt"/>
              </a:rPr>
              <a:t>var_smoothing</a:t>
            </a:r>
            <a:r>
              <a:rPr lang="en-US" dirty="0">
                <a:ea typeface="+mn-lt"/>
                <a:cs typeface="+mn-lt"/>
              </a:rPr>
              <a:t> parameter.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Combining the </a:t>
            </a:r>
            <a:r>
              <a:rPr lang="en-US" dirty="0" err="1">
                <a:ea typeface="+mn-lt"/>
                <a:cs typeface="+mn-lt"/>
              </a:rPr>
              <a:t>SelectKBest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dirty="0" err="1">
                <a:ea typeface="+mn-lt"/>
                <a:cs typeface="+mn-lt"/>
              </a:rPr>
              <a:t>GridSearchCV</a:t>
            </a:r>
            <a:r>
              <a:rPr lang="en-US" dirty="0">
                <a:ea typeface="+mn-lt"/>
                <a:cs typeface="+mn-lt"/>
              </a:rPr>
              <a:t> significantly improved the accuracy score of 96.33%.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32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E2A39-BDEB-B045-869A-C35D5E44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DAB8A-C3AC-20E4-9FAB-6DC353D2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1195" y="932688"/>
            <a:ext cx="6349557" cy="4992624"/>
          </a:xfrm>
        </p:spPr>
        <p:txBody>
          <a:bodyPr anchor="ctr"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alibri,Sans-Serif" panose="020B0604020202020204" pitchFamily="34" charset="0"/>
              <a:buChar char="-"/>
            </a:pPr>
            <a:r>
              <a:rPr lang="en-US" sz="3200" dirty="0">
                <a:latin typeface="Arial"/>
                <a:cs typeface="Arial"/>
              </a:rPr>
              <a:t>Problem and research question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alibri,Sans-Serif" panose="020B0604020202020204" pitchFamily="34" charset="0"/>
              <a:buChar char="-"/>
            </a:pPr>
            <a:r>
              <a:rPr lang="en-US" sz="3200" dirty="0">
                <a:latin typeface="Arial"/>
                <a:cs typeface="Arial"/>
              </a:rPr>
              <a:t>Data description and insights</a:t>
            </a:r>
            <a:endParaRPr lang="en-US" sz="3200" dirty="0" err="1">
              <a:latin typeface="Arial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alibri,Sans-Serif" panose="020B0604020202020204" pitchFamily="34" charset="0"/>
              <a:buChar char="-"/>
            </a:pPr>
            <a:r>
              <a:rPr lang="en-US" sz="3200" dirty="0">
                <a:latin typeface="Arial"/>
                <a:cs typeface="Arial"/>
              </a:rPr>
              <a:t>Data pre-processing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alibri,Sans-Serif" panose="020B0604020202020204" pitchFamily="34" charset="0"/>
              <a:buChar char="-"/>
            </a:pPr>
            <a:r>
              <a:rPr lang="en-US" sz="3200" dirty="0">
                <a:latin typeface="Arial"/>
                <a:cs typeface="Arial"/>
              </a:rPr>
              <a:t>Method</a:t>
            </a:r>
            <a:endParaRPr lang="en-US" dirty="0">
              <a:latin typeface="Avenir Next LT Pro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alibri,Sans-Serif" panose="020B0604020202020204" pitchFamily="34" charset="0"/>
              <a:buChar char="-"/>
            </a:pPr>
            <a:r>
              <a:rPr lang="en-US" sz="3200" dirty="0">
                <a:latin typeface="Arial"/>
                <a:cs typeface="Arial"/>
              </a:rPr>
              <a:t>Analysis and results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alibri,Sans-Serif" panose="020B0604020202020204" pitchFamily="34" charset="0"/>
              <a:buChar char="-"/>
            </a:pPr>
            <a:r>
              <a:rPr lang="en-US" sz="3200" dirty="0">
                <a:latin typeface="Arial"/>
                <a:cs typeface="Arial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63891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9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FF743-046A-6A80-D39C-42720086B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1268958"/>
          </a:xfrm>
        </p:spPr>
        <p:txBody>
          <a:bodyPr anchor="b"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The time train the optimized model</a:t>
            </a:r>
            <a:endParaRPr lang="en-US" sz="3200"/>
          </a:p>
        </p:txBody>
      </p:sp>
      <p:pic>
        <p:nvPicPr>
          <p:cNvPr id="5" name="Picture 4" descr="Hourglass">
            <a:extLst>
              <a:ext uri="{FF2B5EF4-FFF2-40B4-BE49-F238E27FC236}">
                <a16:creationId xmlns:a16="http://schemas.microsoft.com/office/drawing/2014/main" id="{AA779564-D80A-4B0A-EAC6-50753B9934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10" r="-1" b="-1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31" name="Rectangle 21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23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E689A-468A-F368-41BA-DB420CD5D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8874" y="2951724"/>
            <a:ext cx="5260575" cy="33231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Logistic regression: 0.05 seconds</a:t>
            </a:r>
            <a:endParaRPr lang="en-US" sz="2400"/>
          </a:p>
          <a:p>
            <a:r>
              <a:rPr lang="en-US" sz="2400" dirty="0">
                <a:ea typeface="+mn-lt"/>
                <a:cs typeface="+mn-lt"/>
              </a:rPr>
              <a:t>SVM: 0.83 seconds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Random forest: 0.73 seconds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Neural network: 1.43 seconds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Naive Bayes: 0.01 seconds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557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710BC-1CA9-8BFF-9BF0-46A66DDD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E7410-A6EC-DA7D-70C6-CDF36C7DD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913" y="2110163"/>
            <a:ext cx="10325783" cy="39569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Random Forest model demonstrated the highest accuracy score and f1-scores for both classes, making it the top performer.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Meanwhile, the naive Bayes is the fastest model to train and predict.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However, the Logistic Regression model is a suitable choice for predicting and evaluating our dataset in this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559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2C03E-3D39-ABC0-9062-00584526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20507C99-DBFC-A8F0-7B67-081C12CAF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4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9337D-13CA-28D9-F35A-969358CFF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Problem and research question</a:t>
            </a:r>
            <a:endParaRPr lang="en-US" dirty="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046FA67-683C-4B73-5172-2BC4066F74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308050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0578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0356-A669-8C74-C2FC-775FF7E9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Data description and insights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2441B-CBAB-436A-02D1-950E24444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292" y="1952507"/>
            <a:ext cx="10746196" cy="39832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Taken from Kagle with </a:t>
            </a:r>
            <a:r>
              <a:rPr lang="en-US" dirty="0">
                <a:ea typeface="+mn-lt"/>
                <a:cs typeface="+mn-lt"/>
              </a:rPr>
              <a:t>22,556 examples and 13 columns.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Datasets provide model-specific fuel consumption ratings and estimated carbon dioxide emissions for new light-duty vehicles for retail sale in Canada.</a:t>
            </a:r>
            <a:endParaRPr lang="en-US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0780B0EC-63E3-FF9B-1BF8-1D06ECA1E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56" y="4329897"/>
            <a:ext cx="10599682" cy="21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3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C0356-A669-8C74-C2FC-775FF7E92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Data description and insights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BF7E1280-365E-03CE-EC9D-34EFA2EDD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356" y="990116"/>
            <a:ext cx="6408836" cy="472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C0356-A669-8C74-C2FC-775FF7E92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Data description and insights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560D0CA-53A5-E938-2805-F96F835E6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9293" y="783231"/>
            <a:ext cx="6787162" cy="5480933"/>
          </a:xfrm>
        </p:spPr>
      </p:pic>
    </p:spTree>
    <p:extLst>
      <p:ext uri="{BB962C8B-B14F-4D97-AF65-F5344CB8AC3E}">
        <p14:creationId xmlns:p14="http://schemas.microsoft.com/office/powerpoint/2010/main" val="163333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FB0C5-9C30-9C1E-4A6E-64A6E9496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Data pre-processing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ABC1F-FF7E-DD6E-0F28-9BC99C0D6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337" y="1807086"/>
            <a:ext cx="10489326" cy="44119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34950" indent="-234950" defTabSz="941832">
              <a:spcBef>
                <a:spcPts val="1030"/>
              </a:spcBef>
            </a:pPr>
            <a:r>
              <a:rPr lang="en-US" sz="2850" kern="1200" dirty="0">
                <a:latin typeface="+mn-lt"/>
                <a:ea typeface="+mn-ea"/>
                <a:cs typeface="+mn-cs"/>
              </a:rPr>
              <a:t>Drop examples which the types of fuel is not Gasoline.</a:t>
            </a:r>
            <a:endParaRPr lang="en-US" sz="2850" dirty="0">
              <a:ea typeface="+mn-ea"/>
              <a:cs typeface="+mn-cs"/>
            </a:endParaRPr>
          </a:p>
          <a:p>
            <a:pPr marL="234950" indent="-234950" defTabSz="941832">
              <a:spcBef>
                <a:spcPts val="1030"/>
              </a:spcBef>
            </a:pPr>
            <a:r>
              <a:rPr lang="en-US" sz="2850" dirty="0">
                <a:ea typeface="+mn-lt"/>
                <a:cs typeface="+mn-lt"/>
              </a:rPr>
              <a:t>Transform </a:t>
            </a:r>
            <a:r>
              <a:rPr lang="en-US" sz="2850" kern="1200" dirty="0">
                <a:ea typeface="+mn-lt"/>
                <a:cs typeface="+mn-lt"/>
              </a:rPr>
              <a:t>the emission columns into </a:t>
            </a:r>
            <a:r>
              <a:rPr lang="en-US" sz="2850" dirty="0">
                <a:ea typeface="+mn-lt"/>
                <a:cs typeface="+mn-lt"/>
              </a:rPr>
              <a:t>binary values (</a:t>
            </a:r>
            <a:r>
              <a:rPr lang="en-US" sz="2850" kern="1200" dirty="0">
                <a:ea typeface="+mn-lt"/>
                <a:cs typeface="+mn-lt"/>
              </a:rPr>
              <a:t>1 and 0</a:t>
            </a:r>
            <a:r>
              <a:rPr lang="en-US" sz="2850" dirty="0">
                <a:ea typeface="+mn-lt"/>
                <a:cs typeface="+mn-lt"/>
              </a:rPr>
              <a:t>) depending </a:t>
            </a:r>
            <a:r>
              <a:rPr lang="en-US" sz="2850" kern="1200" dirty="0">
                <a:ea typeface="+mn-lt"/>
                <a:cs typeface="+mn-lt"/>
              </a:rPr>
              <a:t>on</a:t>
            </a:r>
            <a:r>
              <a:rPr lang="en-US" sz="2850" dirty="0">
                <a:ea typeface="+mn-lt"/>
                <a:cs typeface="+mn-lt"/>
              </a:rPr>
              <a:t> whether they exceed</a:t>
            </a:r>
            <a:r>
              <a:rPr lang="en-US" sz="2850" kern="1200" dirty="0">
                <a:ea typeface="+mn-lt"/>
                <a:cs typeface="+mn-lt"/>
              </a:rPr>
              <a:t> the threshold.</a:t>
            </a:r>
            <a:endParaRPr lang="en-US" dirty="0">
              <a:ea typeface="+mn-lt"/>
              <a:cs typeface="+mn-lt"/>
            </a:endParaRPr>
          </a:p>
          <a:p>
            <a:pPr marL="234950" indent="-234950" defTabSz="941832">
              <a:spcBef>
                <a:spcPts val="1030"/>
              </a:spcBef>
            </a:pPr>
            <a:endParaRPr lang="en-US" sz="2884" kern="1200">
              <a:solidFill>
                <a:schemeClr val="tx1"/>
              </a:solidFill>
              <a:latin typeface="+mn-lt"/>
            </a:endParaRPr>
          </a:p>
          <a:p>
            <a:pPr marL="234950" indent="-234950" defTabSz="941832">
              <a:spcBef>
                <a:spcPts val="1030"/>
              </a:spcBef>
            </a:pPr>
            <a:endParaRPr lang="en-US" sz="2884" kern="1200">
              <a:solidFill>
                <a:schemeClr val="tx1"/>
              </a:solidFill>
              <a:latin typeface="+mn-lt"/>
            </a:endParaRPr>
          </a:p>
          <a:p>
            <a:pPr marL="234950" indent="-234950" defTabSz="941832">
              <a:spcBef>
                <a:spcPts val="1030"/>
              </a:spcBef>
            </a:pPr>
            <a:r>
              <a:rPr lang="en-US" sz="2850" dirty="0">
                <a:ea typeface="+mn-lt"/>
                <a:cs typeface="+mn-lt"/>
              </a:rPr>
              <a:t>Eliminate </a:t>
            </a:r>
            <a:r>
              <a:rPr lang="en-US" sz="2850" kern="1200" dirty="0">
                <a:ea typeface="+mn-lt"/>
                <a:cs typeface="+mn-lt"/>
              </a:rPr>
              <a:t>outliers </a:t>
            </a:r>
            <a:r>
              <a:rPr lang="en-US" sz="2850" dirty="0">
                <a:ea typeface="+mn-lt"/>
                <a:cs typeface="+mn-lt"/>
              </a:rPr>
              <a:t>by considering </a:t>
            </a:r>
            <a:r>
              <a:rPr lang="en-US" sz="2850" kern="1200" dirty="0">
                <a:ea typeface="+mn-lt"/>
                <a:cs typeface="+mn-lt"/>
              </a:rPr>
              <a:t>the interquartile range (IQR)</a:t>
            </a:r>
            <a:r>
              <a:rPr lang="en-US" sz="2850" dirty="0">
                <a:ea typeface="+mn-lt"/>
                <a:cs typeface="+mn-lt"/>
              </a:rPr>
              <a:t> of the fuel consumption variable.</a:t>
            </a:r>
            <a:endParaRPr lang="en-US" sz="2850" kern="1200" dirty="0">
              <a:ea typeface="+mn-lt"/>
              <a:cs typeface="+mn-lt"/>
            </a:endParaRPr>
          </a:p>
          <a:p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9D50D0B-F766-7274-7FBF-A6D0FCBD5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185" y="3575813"/>
            <a:ext cx="7972786" cy="85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6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A0CB3-04C3-377D-B880-8C71CCED2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METHOD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C9E641C-1A0C-305A-6E6B-B7356DC8D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0827" y="-4937"/>
            <a:ext cx="3835546" cy="686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21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4A0182-E2CD-CBE7-B72F-119231FB4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/>
              <a:t>Machine Learning Algorithms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55BEE-3F61-4A87-4EB5-A402FA055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58" y="3355848"/>
            <a:ext cx="6268770" cy="28254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dirty="0">
                <a:latin typeface="Arial"/>
                <a:cs typeface="Arial"/>
              </a:rPr>
              <a:t>Logistic Regression</a:t>
            </a:r>
          </a:p>
          <a:p>
            <a:r>
              <a:rPr lang="en-US" sz="2600" dirty="0">
                <a:latin typeface="Arial"/>
                <a:cs typeface="Arial"/>
              </a:rPr>
              <a:t>Linear SVC</a:t>
            </a:r>
          </a:p>
          <a:p>
            <a:r>
              <a:rPr lang="en-US" sz="2600" dirty="0">
                <a:latin typeface="Arial"/>
                <a:cs typeface="Arial"/>
              </a:rPr>
              <a:t>Random Forest</a:t>
            </a:r>
          </a:p>
          <a:p>
            <a:r>
              <a:rPr lang="en-US" sz="2600" dirty="0">
                <a:latin typeface="Arial"/>
                <a:cs typeface="Arial"/>
              </a:rPr>
              <a:t>Neural Network</a:t>
            </a:r>
          </a:p>
          <a:p>
            <a:r>
              <a:rPr lang="en-US" sz="2600" dirty="0">
                <a:latin typeface="Arial"/>
                <a:cs typeface="Arial"/>
              </a:rPr>
              <a:t>Naïve Bayes</a:t>
            </a:r>
          </a:p>
        </p:txBody>
      </p:sp>
      <p:pic>
        <p:nvPicPr>
          <p:cNvPr id="5" name="Picture 4" descr="Network connection abstract against a white background">
            <a:extLst>
              <a:ext uri="{FF2B5EF4-FFF2-40B4-BE49-F238E27FC236}">
                <a16:creationId xmlns:a16="http://schemas.microsoft.com/office/drawing/2014/main" id="{77D2A910-BB56-DEF2-93C2-CFAFC7948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78" r="49109" b="-3"/>
          <a:stretch/>
        </p:blipFill>
        <p:spPr>
          <a:xfrm>
            <a:off x="7684006" y="10"/>
            <a:ext cx="45079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0513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480</Words>
  <Application>Microsoft Macintosh PowerPoint</Application>
  <PresentationFormat>Widescreen</PresentationFormat>
  <Paragraphs>71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Avenir Next LT Pro</vt:lpstr>
      <vt:lpstr>Calibri</vt:lpstr>
      <vt:lpstr>Calibri,Sans-Serif</vt:lpstr>
      <vt:lpstr>AccentBoxVTI</vt:lpstr>
      <vt:lpstr>Evaluating the CO2 Emission from Gasoline-Powered Light-Duty Vehicles</vt:lpstr>
      <vt:lpstr>Content</vt:lpstr>
      <vt:lpstr>Problem and research question</vt:lpstr>
      <vt:lpstr>Data description and insights</vt:lpstr>
      <vt:lpstr>Data description and insights</vt:lpstr>
      <vt:lpstr>Data description and insights</vt:lpstr>
      <vt:lpstr>Data pre-processing</vt:lpstr>
      <vt:lpstr>METHOD</vt:lpstr>
      <vt:lpstr>Machine Learning Algorithms</vt:lpstr>
      <vt:lpstr>Logistic regression model</vt:lpstr>
      <vt:lpstr>Logistic regression model</vt:lpstr>
      <vt:lpstr>Logistic regression model</vt:lpstr>
      <vt:lpstr>Logistic regression model </vt:lpstr>
      <vt:lpstr>Linear SVC</vt:lpstr>
      <vt:lpstr>Linear SVC</vt:lpstr>
      <vt:lpstr>Random Forest</vt:lpstr>
      <vt:lpstr>Random Forest</vt:lpstr>
      <vt:lpstr>Neural Network</vt:lpstr>
      <vt:lpstr>Naïve Bayes</vt:lpstr>
      <vt:lpstr>The time train the optimized model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Office User</cp:lastModifiedBy>
  <cp:revision>396</cp:revision>
  <dcterms:created xsi:type="dcterms:W3CDTF">2023-05-09T06:21:11Z</dcterms:created>
  <dcterms:modified xsi:type="dcterms:W3CDTF">2023-07-10T20:17:52Z</dcterms:modified>
</cp:coreProperties>
</file>