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8288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5FF"/>
    <a:srgbClr val="FF00FF"/>
    <a:srgbClr val="66B2FF"/>
    <a:srgbClr val="3399FF"/>
    <a:srgbClr val="E5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6" autoAdjust="0"/>
    <p:restoredTop sz="94660"/>
  </p:normalViewPr>
  <p:slideViewPr>
    <p:cSldViewPr snapToGrid="0">
      <p:cViewPr varScale="1">
        <p:scale>
          <a:sx n="27" d="100"/>
          <a:sy n="27" d="100"/>
        </p:scale>
        <p:origin x="34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2"/>
            <a:ext cx="15544800" cy="95504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08152"/>
            <a:ext cx="13716000" cy="662304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60500"/>
            <a:ext cx="394335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60500"/>
            <a:ext cx="11601450" cy="232473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838958"/>
            <a:ext cx="15773400" cy="1141094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8357858"/>
            <a:ext cx="15773400" cy="600074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302500"/>
            <a:ext cx="777240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302500"/>
            <a:ext cx="777240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60506"/>
            <a:ext cx="157734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724652"/>
            <a:ext cx="7736680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0020300"/>
            <a:ext cx="7736680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724652"/>
            <a:ext cx="7774782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0020300"/>
            <a:ext cx="7774782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4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949706"/>
            <a:ext cx="9258300" cy="194945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949706"/>
            <a:ext cx="9258300" cy="194945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60506"/>
            <a:ext cx="15773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302500"/>
            <a:ext cx="15773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2A60-B408-4A11-9A79-6F715F0988E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8568"/>
            <a:ext cx="18288000" cy="10241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0"/>
            <a:ext cx="18288000" cy="10241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80" y="1894120"/>
            <a:ext cx="5530024" cy="5530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72" y="20396648"/>
            <a:ext cx="5530024" cy="55300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9490" y="-72457"/>
            <a:ext cx="1438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(a)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8702" y="19162538"/>
            <a:ext cx="2585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(c)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61690"/>
              </p:ext>
            </p:extLst>
          </p:nvPr>
        </p:nvGraphicFramePr>
        <p:xfrm>
          <a:off x="303100" y="10016854"/>
          <a:ext cx="1095648" cy="7147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648">
                  <a:extLst>
                    <a:ext uri="{9D8B030D-6E8A-4147-A177-3AD203B41FA5}">
                      <a16:colId xmlns:a16="http://schemas.microsoft.com/office/drawing/2014/main" val="2213562708"/>
                    </a:ext>
                  </a:extLst>
                </a:gridCol>
              </a:tblGrid>
              <a:tr h="1021036">
                <a:tc>
                  <a:txBody>
                    <a:bodyPr/>
                    <a:lstStyle/>
                    <a:p>
                      <a:endParaRPr lang="en-US" sz="3600" dirty="0">
                        <a:ln w="38100">
                          <a:noFill/>
                        </a:ln>
                      </a:endParaRPr>
                    </a:p>
                  </a:txBody>
                  <a:tcPr marL="365760" marR="365760" marT="182880" marB="182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72035"/>
                  </a:ext>
                </a:extLst>
              </a:tr>
              <a:tr h="1021036">
                <a:tc>
                  <a:txBody>
                    <a:bodyPr/>
                    <a:lstStyle/>
                    <a:p>
                      <a:endParaRPr lang="en-US" sz="3600" dirty="0">
                        <a:ln w="38100">
                          <a:noFill/>
                        </a:ln>
                      </a:endParaRPr>
                    </a:p>
                  </a:txBody>
                  <a:tcPr marL="365760" marR="365760" marT="182880" marB="182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83827"/>
                  </a:ext>
                </a:extLst>
              </a:tr>
              <a:tr h="1021036">
                <a:tc>
                  <a:txBody>
                    <a:bodyPr/>
                    <a:lstStyle/>
                    <a:p>
                      <a:endParaRPr lang="en-US" sz="3600" dirty="0">
                        <a:ln w="38100">
                          <a:noFill/>
                        </a:ln>
                      </a:endParaRPr>
                    </a:p>
                  </a:txBody>
                  <a:tcPr marL="365760" marR="365760" marT="182880" marB="182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34541"/>
                  </a:ext>
                </a:extLst>
              </a:tr>
              <a:tr h="1021036">
                <a:tc>
                  <a:txBody>
                    <a:bodyPr/>
                    <a:lstStyle/>
                    <a:p>
                      <a:endParaRPr lang="en-US" sz="3600" dirty="0">
                        <a:ln w="38100">
                          <a:noFill/>
                        </a:ln>
                      </a:endParaRPr>
                    </a:p>
                  </a:txBody>
                  <a:tcPr marL="365760" marR="365760" marT="182880" marB="182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945673"/>
                  </a:ext>
                </a:extLst>
              </a:tr>
              <a:tr h="1021036">
                <a:tc>
                  <a:txBody>
                    <a:bodyPr/>
                    <a:lstStyle/>
                    <a:p>
                      <a:endParaRPr lang="en-US" sz="3600" dirty="0">
                        <a:ln w="38100">
                          <a:noFill/>
                        </a:ln>
                      </a:endParaRPr>
                    </a:p>
                  </a:txBody>
                  <a:tcPr marL="365760" marR="365760" marT="182880" marB="182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732011"/>
                  </a:ext>
                </a:extLst>
              </a:tr>
              <a:tr h="1021036">
                <a:tc>
                  <a:txBody>
                    <a:bodyPr/>
                    <a:lstStyle/>
                    <a:p>
                      <a:endParaRPr lang="en-US" sz="3600" dirty="0">
                        <a:ln w="38100">
                          <a:noFill/>
                        </a:ln>
                      </a:endParaRPr>
                    </a:p>
                  </a:txBody>
                  <a:tcPr marL="365760" marR="365760" marT="182880" marB="182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9424"/>
                  </a:ext>
                </a:extLst>
              </a:tr>
              <a:tr h="1021036">
                <a:tc>
                  <a:txBody>
                    <a:bodyPr/>
                    <a:lstStyle/>
                    <a:p>
                      <a:endParaRPr lang="en-US" sz="3600" dirty="0">
                        <a:ln w="38100">
                          <a:noFill/>
                        </a:ln>
                      </a:endParaRPr>
                    </a:p>
                  </a:txBody>
                  <a:tcPr marL="365760" marR="365760" marT="182880" marB="182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56347"/>
                  </a:ext>
                </a:extLst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8" y="16354627"/>
            <a:ext cx="675608" cy="62576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4" y="10243495"/>
            <a:ext cx="658960" cy="63592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0" y="15352891"/>
            <a:ext cx="682384" cy="64549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2773278" y="14323578"/>
            <a:ext cx="2374796" cy="1620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0"/>
          </a:p>
        </p:txBody>
      </p:sp>
      <p:sp>
        <p:nvSpPr>
          <p:cNvPr id="59" name="TextBox 58"/>
          <p:cNvSpPr txBox="1"/>
          <p:nvPr/>
        </p:nvSpPr>
        <p:spPr>
          <a:xfrm>
            <a:off x="2648902" y="14546230"/>
            <a:ext cx="2623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7734" y="10068708"/>
            <a:ext cx="7330108" cy="9541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Generator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70" y="12807266"/>
            <a:ext cx="3977948" cy="397794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3076142" y="17312337"/>
            <a:ext cx="5696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74" name="Diamond 73"/>
          <p:cNvSpPr/>
          <p:nvPr/>
        </p:nvSpPr>
        <p:spPr>
          <a:xfrm rot="5400000">
            <a:off x="12701540" y="11950406"/>
            <a:ext cx="4230728" cy="64765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0"/>
          </a:p>
        </p:txBody>
      </p:sp>
      <p:sp>
        <p:nvSpPr>
          <p:cNvPr id="65" name="TextBox 64"/>
          <p:cNvSpPr txBox="1"/>
          <p:nvPr/>
        </p:nvSpPr>
        <p:spPr>
          <a:xfrm>
            <a:off x="12116946" y="13950144"/>
            <a:ext cx="5600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less </a:t>
            </a:r>
          </a:p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Threshold?</a:t>
            </a:r>
          </a:p>
        </p:txBody>
      </p:sp>
      <p:cxnSp>
        <p:nvCxnSpPr>
          <p:cNvPr id="80" name="Straight Arrow Connector 79"/>
          <p:cNvCxnSpPr>
            <a:endCxn id="74" idx="1"/>
          </p:cNvCxnSpPr>
          <p:nvPr/>
        </p:nvCxnSpPr>
        <p:spPr>
          <a:xfrm>
            <a:off x="14816904" y="12046532"/>
            <a:ext cx="0" cy="10268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859228" y="11980021"/>
            <a:ext cx="2130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-39490" y="8001997"/>
            <a:ext cx="2585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(b)</a:t>
            </a:r>
          </a:p>
        </p:txBody>
      </p:sp>
      <p:pic>
        <p:nvPicPr>
          <p:cNvPr id="97" name="Picture 9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2" y="11227346"/>
            <a:ext cx="712204" cy="6686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8" y="12243877"/>
            <a:ext cx="749828" cy="70929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4" y="13266223"/>
            <a:ext cx="770972" cy="70929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" y="14287973"/>
            <a:ext cx="726220" cy="691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6" y="17320169"/>
            <a:ext cx="8499793" cy="109290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398730" y="15127109"/>
            <a:ext cx="1277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 rot="5400000">
            <a:off x="2377294" y="14940400"/>
            <a:ext cx="430822" cy="3713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148074" y="15133940"/>
            <a:ext cx="1187396" cy="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rot="5400000">
            <a:off x="5968450" y="14946692"/>
            <a:ext cx="430822" cy="3713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0313418" y="15187995"/>
            <a:ext cx="1187396" cy="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 rot="5400000">
            <a:off x="11181432" y="15006965"/>
            <a:ext cx="430822" cy="3713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4816904" y="17304068"/>
            <a:ext cx="0" cy="30843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 rot="10800000">
            <a:off x="14601493" y="20025250"/>
            <a:ext cx="430822" cy="3713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1398730" y="12046532"/>
            <a:ext cx="1342999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 rot="16200000">
            <a:off x="1375059" y="11860833"/>
            <a:ext cx="430822" cy="3713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1369018" y="10387391"/>
            <a:ext cx="430822" cy="3713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endCxn id="2" idx="1"/>
          </p:cNvCxnSpPr>
          <p:nvPr/>
        </p:nvCxnSpPr>
        <p:spPr>
          <a:xfrm flipV="1">
            <a:off x="1584429" y="10545762"/>
            <a:ext cx="6533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418" y="10200425"/>
            <a:ext cx="4904595" cy="15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pagestyle{empty}&#10;\begin{document}&#10;&#10;$E$&#10;&#10;&#10;\end{document}"/>
  <p:tag name="IGUANATEXSIZE" val="20"/>
  <p:tag name="IGUANATEXCURSOR" val="83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07.2366"/>
  <p:tag name="LATEXADDIN" val="\documentclass{article}&#10;\usepackage{amsmath}&#10;\pagestyle{empty}&#10;\begin{document}&#10;&#10;$V_1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V_6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0.2362"/>
  <p:tag name="LATEXADDIN" val="\documentclass{article}&#10;\usepackage{amsmath}&#10;\pagestyle{empty}&#10;\begin{document}&#10;&#10;$V_2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V_3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2.4859"/>
  <p:tag name="LATEXADDIN" val="\documentclass{article}&#10;\usepackage{amsmath}&#10;\pagestyle{empty}&#10;\begin{document}&#10;&#10;$V_4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2362"/>
  <p:tag name="LATEXADDIN" val="\documentclass{article}&#10;\usepackage{amsmath}&#10;\pagestyle{empty}&#10;\begin{document}&#10;&#10;$V_5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Chendi Han</dc:creator>
  <cp:lastModifiedBy>Chendi Han</cp:lastModifiedBy>
  <cp:revision>43</cp:revision>
  <dcterms:created xsi:type="dcterms:W3CDTF">2022-10-06T15:14:54Z</dcterms:created>
  <dcterms:modified xsi:type="dcterms:W3CDTF">2022-11-16T18:42:00Z</dcterms:modified>
</cp:coreProperties>
</file>