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B2FF"/>
    <a:srgbClr val="3399FF"/>
    <a:srgbClr val="CCE5FF"/>
    <a:srgbClr val="E5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2A60-B408-4A11-9A79-6F715F0988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28F5-933E-4981-9F9F-11A03386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3" y="255701"/>
            <a:ext cx="9040484" cy="5062671"/>
          </a:xfrm>
          <a:prstGeom prst="rect">
            <a:avLst/>
          </a:prstGeom>
        </p:spPr>
      </p:pic>
      <p:sp>
        <p:nvSpPr>
          <p:cNvPr id="48" name="Cube 47"/>
          <p:cNvSpPr/>
          <p:nvPr/>
        </p:nvSpPr>
        <p:spPr>
          <a:xfrm>
            <a:off x="4688106" y="6816241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5503091" y="6796591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0" name="Cube 49"/>
          <p:cNvSpPr/>
          <p:nvPr/>
        </p:nvSpPr>
        <p:spPr>
          <a:xfrm>
            <a:off x="6310938" y="6787738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1" name="Cube 50"/>
          <p:cNvSpPr/>
          <p:nvPr/>
        </p:nvSpPr>
        <p:spPr>
          <a:xfrm>
            <a:off x="7119630" y="6770692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4" name="Cube 53"/>
          <p:cNvSpPr/>
          <p:nvPr/>
        </p:nvSpPr>
        <p:spPr>
          <a:xfrm>
            <a:off x="7924207" y="6787738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3" name="Cube 52"/>
          <p:cNvSpPr/>
          <p:nvPr/>
        </p:nvSpPr>
        <p:spPr>
          <a:xfrm>
            <a:off x="8753070" y="6774632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3" name="Rounded Rectangle 62"/>
          <p:cNvSpPr/>
          <p:nvPr/>
        </p:nvSpPr>
        <p:spPr>
          <a:xfrm>
            <a:off x="4522390" y="6013771"/>
            <a:ext cx="6021334" cy="293944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7" name="Rounded Rectangle 56"/>
          <p:cNvSpPr/>
          <p:nvPr/>
        </p:nvSpPr>
        <p:spPr>
          <a:xfrm>
            <a:off x="6142246" y="11017249"/>
            <a:ext cx="6925756" cy="2405193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9" name="Rounded Rectangle 68"/>
          <p:cNvSpPr/>
          <p:nvPr/>
        </p:nvSpPr>
        <p:spPr>
          <a:xfrm>
            <a:off x="7712419" y="9181944"/>
            <a:ext cx="2506302" cy="157434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1" name="Rounded Rectangle 70"/>
          <p:cNvSpPr/>
          <p:nvPr/>
        </p:nvSpPr>
        <p:spPr>
          <a:xfrm>
            <a:off x="10831173" y="9183123"/>
            <a:ext cx="2165306" cy="157434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0" name="Rounded Rectangle 89"/>
          <p:cNvSpPr/>
          <p:nvPr/>
        </p:nvSpPr>
        <p:spPr>
          <a:xfrm>
            <a:off x="4634598" y="9195301"/>
            <a:ext cx="2506302" cy="157434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0411" y="-24044"/>
            <a:ext cx="120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91" y="4605586"/>
            <a:ext cx="212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298150" y="12675075"/>
            <a:ext cx="4743788" cy="858065"/>
            <a:chOff x="184822" y="6296081"/>
            <a:chExt cx="1613642" cy="429032"/>
          </a:xfrm>
        </p:grpSpPr>
        <p:sp>
          <p:nvSpPr>
            <p:cNvPr id="32" name="Cube 31"/>
            <p:cNvSpPr/>
            <p:nvPr/>
          </p:nvSpPr>
          <p:spPr>
            <a:xfrm>
              <a:off x="184822" y="6296081"/>
              <a:ext cx="294689" cy="42903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4" name="Cube 33"/>
            <p:cNvSpPr/>
            <p:nvPr/>
          </p:nvSpPr>
          <p:spPr>
            <a:xfrm>
              <a:off x="407021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5" name="Cube 34"/>
            <p:cNvSpPr/>
            <p:nvPr/>
          </p:nvSpPr>
          <p:spPr>
            <a:xfrm>
              <a:off x="624473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Cube 35"/>
            <p:cNvSpPr/>
            <p:nvPr/>
          </p:nvSpPr>
          <p:spPr>
            <a:xfrm>
              <a:off x="841925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7" name="Cube 36"/>
            <p:cNvSpPr/>
            <p:nvPr/>
          </p:nvSpPr>
          <p:spPr>
            <a:xfrm>
              <a:off x="1064124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8" name="Cube 37"/>
            <p:cNvSpPr/>
            <p:nvPr/>
          </p:nvSpPr>
          <p:spPr>
            <a:xfrm>
              <a:off x="1281576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9" name="Cube 38"/>
            <p:cNvSpPr/>
            <p:nvPr/>
          </p:nvSpPr>
          <p:spPr>
            <a:xfrm>
              <a:off x="1503775" y="6296081"/>
              <a:ext cx="294689" cy="429032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40" name="Cube 39"/>
          <p:cNvSpPr/>
          <p:nvPr/>
        </p:nvSpPr>
        <p:spPr>
          <a:xfrm>
            <a:off x="2139479" y="11520675"/>
            <a:ext cx="3315425" cy="69111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1" name="Cube 40"/>
          <p:cNvSpPr/>
          <p:nvPr/>
        </p:nvSpPr>
        <p:spPr>
          <a:xfrm>
            <a:off x="6328817" y="11236172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2" name="Cube 41"/>
          <p:cNvSpPr/>
          <p:nvPr/>
        </p:nvSpPr>
        <p:spPr>
          <a:xfrm>
            <a:off x="7273183" y="11233522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3" name="Cube 42"/>
          <p:cNvSpPr/>
          <p:nvPr/>
        </p:nvSpPr>
        <p:spPr>
          <a:xfrm>
            <a:off x="8213748" y="11236172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9153876" y="11234031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5" name="Cube 44"/>
          <p:cNvSpPr/>
          <p:nvPr/>
        </p:nvSpPr>
        <p:spPr>
          <a:xfrm>
            <a:off x="10095449" y="11231382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6" name="Cube 45"/>
          <p:cNvSpPr/>
          <p:nvPr/>
        </p:nvSpPr>
        <p:spPr>
          <a:xfrm>
            <a:off x="11037790" y="11233639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7" name="Cube 46"/>
          <p:cNvSpPr/>
          <p:nvPr/>
        </p:nvSpPr>
        <p:spPr>
          <a:xfrm>
            <a:off x="11980131" y="11233567"/>
            <a:ext cx="896550" cy="112029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2" name="Cube 51"/>
          <p:cNvSpPr/>
          <p:nvPr/>
        </p:nvSpPr>
        <p:spPr>
          <a:xfrm>
            <a:off x="9557040" y="6770692"/>
            <a:ext cx="828510" cy="1828800"/>
          </a:xfrm>
          <a:prstGeom prst="cube">
            <a:avLst>
              <a:gd name="adj" fmla="val 525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5" name="TextBox 54"/>
          <p:cNvSpPr txBox="1"/>
          <p:nvPr/>
        </p:nvSpPr>
        <p:spPr>
          <a:xfrm>
            <a:off x="-76284" y="12821938"/>
            <a:ext cx="209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(1,1,7)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46008" y="11565824"/>
            <a:ext cx="209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(1,1,512)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27220" y="12733011"/>
            <a:ext cx="228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(4, 4, 128)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964844" y="9617250"/>
            <a:ext cx="205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(8, 8, 64)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85292" y="6013771"/>
            <a:ext cx="228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(64, 64, 8)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6288" y="9602874"/>
            <a:ext cx="259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(16, 16, 32)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02404" y="9602874"/>
            <a:ext cx="259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(32, 32, 16)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11" y="1070245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11" y="1370245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11" y="1670245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11" y="1970245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368" y="6011659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68" y="6311659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68" y="6611659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68" y="6911659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11" y="569842"/>
            <a:ext cx="338288" cy="344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1" y="5421360"/>
            <a:ext cx="1578677" cy="490667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endCxn id="40" idx="3"/>
          </p:cNvCxnSpPr>
          <p:nvPr/>
        </p:nvCxnSpPr>
        <p:spPr>
          <a:xfrm flipH="1" flipV="1">
            <a:off x="3710802" y="12211791"/>
            <a:ext cx="0" cy="537143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87" y="6283887"/>
            <a:ext cx="619648" cy="0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1" y="7026315"/>
            <a:ext cx="54864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-8836" y="8534106"/>
            <a:ext cx="548640" cy="0"/>
          </a:xfrm>
          <a:prstGeom prst="straightConnector1">
            <a:avLst/>
          </a:prstGeom>
          <a:ln w="57150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-8838" y="9327247"/>
            <a:ext cx="548640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-8928" y="10129488"/>
            <a:ext cx="548640" cy="0"/>
          </a:xfrm>
          <a:prstGeom prst="straightConnector1">
            <a:avLst/>
          </a:prstGeom>
          <a:ln w="28575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61346" y="11853735"/>
            <a:ext cx="6858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016055" y="11853735"/>
            <a:ext cx="418624" cy="0"/>
          </a:xfrm>
          <a:prstGeom prst="straightConnector1">
            <a:avLst/>
          </a:prstGeom>
          <a:ln w="57150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92166" y="5903628"/>
            <a:ext cx="18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0388128" y="12582753"/>
            <a:ext cx="1947672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0386692" y="12364415"/>
            <a:ext cx="0" cy="23301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12323779" y="12311462"/>
            <a:ext cx="5429" cy="2691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3331" y="6647725"/>
            <a:ext cx="306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1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24404" y="8169447"/>
            <a:ext cx="187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14407" y="9002823"/>
            <a:ext cx="362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Conv+BN+ReLU</a:t>
            </a:r>
            <a:endParaRPr lang="en-US" sz="3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24403" y="9755535"/>
            <a:ext cx="306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</a:p>
        </p:txBody>
      </p:sp>
      <p:pic>
        <p:nvPicPr>
          <p:cNvPr id="208" name="Picture 2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3" y="13034700"/>
            <a:ext cx="371810" cy="34438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39" y="13025175"/>
            <a:ext cx="435810" cy="420572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39" y="13031780"/>
            <a:ext cx="448001" cy="420572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1" y="13025175"/>
            <a:ext cx="451049" cy="426666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1" y="13021703"/>
            <a:ext cx="457145" cy="420572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98" y="13041174"/>
            <a:ext cx="448002" cy="426666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11" y="13041174"/>
            <a:ext cx="451050" cy="426666"/>
          </a:xfrm>
          <a:prstGeom prst="rect">
            <a:avLst/>
          </a:prstGeom>
        </p:spPr>
      </p:pic>
      <p:cxnSp>
        <p:nvCxnSpPr>
          <p:cNvPr id="137" name="Straight Arrow Connector 136"/>
          <p:cNvCxnSpPr/>
          <p:nvPr/>
        </p:nvCxnSpPr>
        <p:spPr>
          <a:xfrm flipV="1">
            <a:off x="7960421" y="11859394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878681" y="11863854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9816165" y="11877152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782687" y="11885150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1725028" y="11880953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540803" y="12597427"/>
            <a:ext cx="1947672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553100" y="12365839"/>
            <a:ext cx="0" cy="23301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9475005" y="12333603"/>
            <a:ext cx="5429" cy="2691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3068001" y="11887711"/>
            <a:ext cx="53949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13582787" y="9934509"/>
            <a:ext cx="0" cy="197510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2996479" y="9962447"/>
            <a:ext cx="576072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234789" y="9977691"/>
            <a:ext cx="576072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121409" y="9977691"/>
            <a:ext cx="576072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0218721" y="7873700"/>
            <a:ext cx="504647" cy="58"/>
          </a:xfrm>
          <a:prstGeom prst="straightConnector1">
            <a:avLst/>
          </a:prstGeom>
          <a:ln w="57150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9134191" y="7873700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8308596" y="7873700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7503107" y="7873700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6695441" y="7873700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887749" y="7861636"/>
            <a:ext cx="418624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092739" y="7873700"/>
            <a:ext cx="418624" cy="0"/>
          </a:xfrm>
          <a:prstGeom prst="straightConnector1">
            <a:avLst/>
          </a:prstGeom>
          <a:ln w="57150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4255872" y="7890208"/>
            <a:ext cx="0" cy="21214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4250973" y="7917499"/>
            <a:ext cx="444851" cy="0"/>
          </a:xfrm>
          <a:prstGeom prst="straightConnector1">
            <a:avLst/>
          </a:prstGeom>
          <a:ln w="571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90" idx="1"/>
          </p:cNvCxnSpPr>
          <p:nvPr/>
        </p:nvCxnSpPr>
        <p:spPr>
          <a:xfrm flipV="1">
            <a:off x="4234974" y="9982472"/>
            <a:ext cx="399624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5917346" y="6734086"/>
            <a:ext cx="15918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931469" y="6732862"/>
            <a:ext cx="0" cy="27237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7496250" y="6748375"/>
            <a:ext cx="5429" cy="26912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8366732" y="6715235"/>
            <a:ext cx="15918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8380855" y="6699722"/>
            <a:ext cx="0" cy="27237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9945636" y="6715235"/>
            <a:ext cx="5429" cy="26912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10298" y="1070245"/>
            <a:ext cx="1124491" cy="16385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087993" y="3877618"/>
            <a:ext cx="2026850" cy="9107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620" y="7791277"/>
            <a:ext cx="548640" cy="0"/>
          </a:xfrm>
          <a:prstGeom prst="straightConnector1">
            <a:avLst/>
          </a:prstGeom>
          <a:ln w="571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34860" y="7412687"/>
            <a:ext cx="306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2</a:t>
            </a:r>
            <a:endParaRPr lang="en-US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3.23961"/>
  <p:tag name="LATEXADDIN" val="\documentclass{article}&#10;\usepackage{amsmath}&#10;\pagestyle{empty}&#10;\begin{document}&#10;&#10;$\Psi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88.4514"/>
  <p:tag name="LATEXADDIN" val="\documentclass{article}&#10;\usepackage{amsmath}&#10;\pagestyle{empty}&#10;\begin{document}&#10;&#10;$\Psi_\text{predict}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$E$&#10;&#10;&#10;\end{document}"/>
  <p:tag name="IGUANATEXSIZE" val="20"/>
  <p:tag name="IGUANATEXCURSOR" val="83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07.2366"/>
  <p:tag name="LATEXADDIN" val="\documentclass{article}&#10;\usepackage{amsmath}&#10;\pagestyle{empty}&#10;\begin{document}&#10;&#10;$V_1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0.2362"/>
  <p:tag name="LATEXADDIN" val="\documentclass{article}&#10;\usepackage{amsmath}&#10;\pagestyle{empty}&#10;\begin{document}&#10;&#10;$V_2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V_3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2.4859"/>
  <p:tag name="LATEXADDIN" val="\documentclass{article}&#10;\usepackage{amsmath}&#10;\pagestyle{empty}&#10;\begin{document}&#10;&#10;$V_4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2362"/>
  <p:tag name="LATEXADDIN" val="\documentclass{article}&#10;\usepackage{amsmath}&#10;\pagestyle{empty}&#10;\begin{document}&#10;&#10;$V_5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V_6$&#10;&#10;\end{document}"/>
  <p:tag name="IGUANATEXSIZE" val="20"/>
  <p:tag name="IGUANATEXCURSOR" val="85"/>
  <p:tag name="TRANSPARENCY" val="True"/>
  <p:tag name="FILENAME" val=""/>
  <p:tag name="LATEXENGINEID" val="0"/>
  <p:tag name="TEMPFOLDER" val="e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57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Chendi Han</dc:creator>
  <cp:lastModifiedBy>Chendi Han</cp:lastModifiedBy>
  <cp:revision>28</cp:revision>
  <dcterms:created xsi:type="dcterms:W3CDTF">2022-10-06T15:14:54Z</dcterms:created>
  <dcterms:modified xsi:type="dcterms:W3CDTF">2022-11-02T23:59:37Z</dcterms:modified>
</cp:coreProperties>
</file>