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1" r:id="rId6"/>
    <p:sldId id="264" r:id="rId7"/>
    <p:sldId id="265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FF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15D5-C0F5-4A3E-82C2-74C34C55DEA2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98A2-00FA-4B50-B629-FA8ADDC3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98A2-00FA-4B50-B629-FA8ADDC361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4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98A2-00FA-4B50-B629-FA8ADDC361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2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98A2-00FA-4B50-B629-FA8ADDC361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4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98A2-00FA-4B50-B629-FA8ADDC361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4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98A2-00FA-4B50-B629-FA8ADDC361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4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98A2-00FA-4B50-B629-FA8ADDC361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3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98A2-00FA-4B50-B629-FA8ADDC361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6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2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9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6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55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5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2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0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65F2-D5C0-4AB7-9D47-5EFA0C5313D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0019-A887-4D53-8634-CE897D0AD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203E6-2250-5CD8-D672-32594631B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37" y="1495587"/>
            <a:ext cx="2447682" cy="4002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3B73C6-C2DF-46DE-3EF5-A1354828FA46}"/>
              </a:ext>
            </a:extLst>
          </p:cNvPr>
          <p:cNvSpPr/>
          <p:nvPr/>
        </p:nvSpPr>
        <p:spPr>
          <a:xfrm>
            <a:off x="5480329" y="1495587"/>
            <a:ext cx="2447682" cy="400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67312-3900-F9B3-46FA-F21F842FAF52}"/>
              </a:ext>
            </a:extLst>
          </p:cNvPr>
          <p:cNvSpPr/>
          <p:nvPr/>
        </p:nvSpPr>
        <p:spPr>
          <a:xfrm>
            <a:off x="5480329" y="1495587"/>
            <a:ext cx="564010" cy="30996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5BBDCF-CD58-5ECB-02B9-E755BC675972}"/>
              </a:ext>
            </a:extLst>
          </p:cNvPr>
          <p:cNvSpPr/>
          <p:nvPr/>
        </p:nvSpPr>
        <p:spPr>
          <a:xfrm>
            <a:off x="5480329" y="4595248"/>
            <a:ext cx="2447682" cy="902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27BF06-FD9D-3FAB-29E1-1D984603F721}"/>
              </a:ext>
            </a:extLst>
          </p:cNvPr>
          <p:cNvSpPr/>
          <p:nvPr/>
        </p:nvSpPr>
        <p:spPr>
          <a:xfrm>
            <a:off x="6044339" y="1495587"/>
            <a:ext cx="1883672" cy="643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057CB-AD4F-8FD5-2845-A3346E0A1355}"/>
              </a:ext>
            </a:extLst>
          </p:cNvPr>
          <p:cNvSpPr/>
          <p:nvPr/>
        </p:nvSpPr>
        <p:spPr>
          <a:xfrm>
            <a:off x="6044339" y="2132966"/>
            <a:ext cx="1883672" cy="2462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2C895-1DE3-4134-9F0E-136B92D0F05D}"/>
              </a:ext>
            </a:extLst>
          </p:cNvPr>
          <p:cNvSpPr txBox="1"/>
          <p:nvPr/>
        </p:nvSpPr>
        <p:spPr>
          <a:xfrm>
            <a:off x="6665425" y="11262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lnb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509E-D0F7-FF6C-F4E6-9CD29895E93D}"/>
              </a:ext>
            </a:extLst>
          </p:cNvPr>
          <p:cNvSpPr txBox="1"/>
          <p:nvPr/>
        </p:nvSpPr>
        <p:spPr>
          <a:xfrm>
            <a:off x="4868546" y="28607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gnb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0E13D-CE78-AD14-5136-3D1CD62D453F}"/>
              </a:ext>
            </a:extLst>
          </p:cNvPr>
          <p:cNvSpPr txBox="1"/>
          <p:nvPr/>
        </p:nvSpPr>
        <p:spPr>
          <a:xfrm>
            <a:off x="6276007" y="5498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banner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473FE7-1F11-C25B-460B-8BA88B58729F}"/>
              </a:ext>
            </a:extLst>
          </p:cNvPr>
          <p:cNvGrpSpPr/>
          <p:nvPr/>
        </p:nvGrpSpPr>
        <p:grpSpPr>
          <a:xfrm>
            <a:off x="8809011" y="6310458"/>
            <a:ext cx="801442" cy="369332"/>
            <a:chOff x="8646279" y="6333706"/>
            <a:chExt cx="801442" cy="3693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8F9049-AA9C-71AD-8F45-9BBB8BD5AD2B}"/>
                </a:ext>
              </a:extLst>
            </p:cNvPr>
            <p:cNvSpPr/>
            <p:nvPr/>
          </p:nvSpPr>
          <p:spPr>
            <a:xfrm>
              <a:off x="8646279" y="6412510"/>
              <a:ext cx="244077" cy="24407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7B067-01F4-A78C-CA5E-E0951878471E}"/>
                </a:ext>
              </a:extLst>
            </p:cNvPr>
            <p:cNvSpPr txBox="1"/>
            <p:nvPr/>
          </p:nvSpPr>
          <p:spPr>
            <a:xfrm>
              <a:off x="8870640" y="6333706"/>
              <a:ext cx="57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icon</a:t>
              </a:r>
              <a:endParaRPr lang="ko-KR" altLang="en-US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46630F-53C8-87B2-726E-5CB19A090CB4}"/>
              </a:ext>
            </a:extLst>
          </p:cNvPr>
          <p:cNvSpPr/>
          <p:nvPr/>
        </p:nvSpPr>
        <p:spPr>
          <a:xfrm>
            <a:off x="5579390" y="4695987"/>
            <a:ext cx="2256137" cy="714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DF695B-93FF-9406-4919-4E3F9B4C9E24}"/>
              </a:ext>
            </a:extLst>
          </p:cNvPr>
          <p:cNvSpPr/>
          <p:nvPr/>
        </p:nvSpPr>
        <p:spPr>
          <a:xfrm>
            <a:off x="5635152" y="1693190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AECA7D-E7CB-42BC-6E57-EE63723ABD2A}"/>
              </a:ext>
            </a:extLst>
          </p:cNvPr>
          <p:cNvSpPr/>
          <p:nvPr/>
        </p:nvSpPr>
        <p:spPr>
          <a:xfrm>
            <a:off x="5635152" y="1990218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E4E9BD-F5C3-9ED1-1702-B4C0B168BFA0}"/>
              </a:ext>
            </a:extLst>
          </p:cNvPr>
          <p:cNvSpPr/>
          <p:nvPr/>
        </p:nvSpPr>
        <p:spPr>
          <a:xfrm>
            <a:off x="5635152" y="2319578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5FAF9F-5B24-1321-AA91-5836C02F973E}"/>
              </a:ext>
            </a:extLst>
          </p:cNvPr>
          <p:cNvSpPr/>
          <p:nvPr/>
        </p:nvSpPr>
        <p:spPr>
          <a:xfrm>
            <a:off x="5635152" y="3844873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AC4A61-F342-396D-F67A-ED7BB421AEA5}"/>
              </a:ext>
            </a:extLst>
          </p:cNvPr>
          <p:cNvSpPr/>
          <p:nvPr/>
        </p:nvSpPr>
        <p:spPr>
          <a:xfrm>
            <a:off x="5635152" y="4174233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D023B3-E3C2-20C7-B79A-C50C70AA5CEC}"/>
              </a:ext>
            </a:extLst>
          </p:cNvPr>
          <p:cNvSpPr/>
          <p:nvPr/>
        </p:nvSpPr>
        <p:spPr>
          <a:xfrm>
            <a:off x="7293470" y="181461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4DD84-131C-B139-F525-A0D535F26400}"/>
              </a:ext>
            </a:extLst>
          </p:cNvPr>
          <p:cNvSpPr/>
          <p:nvPr/>
        </p:nvSpPr>
        <p:spPr>
          <a:xfrm>
            <a:off x="7578670" y="181461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F61458-9783-BE9E-415C-CC1F5B57BBEC}"/>
              </a:ext>
            </a:extLst>
          </p:cNvPr>
          <p:cNvSpPr/>
          <p:nvPr/>
        </p:nvSpPr>
        <p:spPr>
          <a:xfrm>
            <a:off x="7331749" y="1495587"/>
            <a:ext cx="596262" cy="112341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A2966-AF55-3228-6D25-335C3C69FD16}"/>
              </a:ext>
            </a:extLst>
          </p:cNvPr>
          <p:cNvSpPr txBox="1"/>
          <p:nvPr/>
        </p:nvSpPr>
        <p:spPr>
          <a:xfrm>
            <a:off x="3906968" y="284136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Friend(index.html)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69BEF-52D4-9BA7-7EC2-06C68D7EB8A1}"/>
              </a:ext>
            </a:extLst>
          </p:cNvPr>
          <p:cNvSpPr txBox="1"/>
          <p:nvPr/>
        </p:nvSpPr>
        <p:spPr>
          <a:xfrm>
            <a:off x="4908808" y="1045108"/>
            <a:ext cx="148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Width: 500px</a:t>
            </a:r>
          </a:p>
          <a:p>
            <a:r>
              <a:rPr lang="en-US" altLang="ko-KR" sz="1000" dirty="0"/>
              <a:t>Height: 810px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A5FF47-3940-EDE4-8FF5-E6F84E484F2B}"/>
              </a:ext>
            </a:extLst>
          </p:cNvPr>
          <p:cNvSpPr txBox="1"/>
          <p:nvPr/>
        </p:nvSpPr>
        <p:spPr>
          <a:xfrm>
            <a:off x="7954315" y="3151072"/>
            <a:ext cx="1485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Overflow:scroll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293C7-4A30-A149-2533-872C5EA56E0F}"/>
              </a:ext>
            </a:extLst>
          </p:cNvPr>
          <p:cNvSpPr txBox="1"/>
          <p:nvPr/>
        </p:nvSpPr>
        <p:spPr>
          <a:xfrm>
            <a:off x="8028469" y="2860751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screen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D32FD-E2C8-2825-1F40-61A4849FE231}"/>
              </a:ext>
            </a:extLst>
          </p:cNvPr>
          <p:cNvSpPr/>
          <p:nvPr/>
        </p:nvSpPr>
        <p:spPr>
          <a:xfrm>
            <a:off x="6044339" y="2132966"/>
            <a:ext cx="1883672" cy="643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C28BEE-7503-ACD0-50CB-69C8DE942F53}"/>
              </a:ext>
            </a:extLst>
          </p:cNvPr>
          <p:cNvSpPr txBox="1"/>
          <p:nvPr/>
        </p:nvSpPr>
        <p:spPr>
          <a:xfrm>
            <a:off x="6445686" y="22543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myprofile</a:t>
            </a:r>
            <a:endParaRPr lang="en-US" altLang="ko-KR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009D88-3BF2-132E-267E-CFDD30F5E4AF}"/>
              </a:ext>
            </a:extLst>
          </p:cNvPr>
          <p:cNvSpPr/>
          <p:nvPr/>
        </p:nvSpPr>
        <p:spPr>
          <a:xfrm>
            <a:off x="6044339" y="2770345"/>
            <a:ext cx="1883672" cy="64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325070-11DF-B784-108B-646A0F0CF754}"/>
              </a:ext>
            </a:extLst>
          </p:cNvPr>
          <p:cNvSpPr txBox="1"/>
          <p:nvPr/>
        </p:nvSpPr>
        <p:spPr>
          <a:xfrm>
            <a:off x="6241751" y="2891749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friendprofile1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062E7A-D279-E7BD-DEF9-CE97D8CC4F20}"/>
              </a:ext>
            </a:extLst>
          </p:cNvPr>
          <p:cNvSpPr/>
          <p:nvPr/>
        </p:nvSpPr>
        <p:spPr>
          <a:xfrm>
            <a:off x="6044339" y="3410942"/>
            <a:ext cx="1883672" cy="64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8B6438-ED10-1AD2-103D-A40D26E3EF42}"/>
              </a:ext>
            </a:extLst>
          </p:cNvPr>
          <p:cNvSpPr txBox="1"/>
          <p:nvPr/>
        </p:nvSpPr>
        <p:spPr>
          <a:xfrm>
            <a:off x="6241751" y="3538168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friendprofile2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4FCD2A-195C-2E0D-8316-E3B104E152C5}"/>
              </a:ext>
            </a:extLst>
          </p:cNvPr>
          <p:cNvSpPr txBox="1"/>
          <p:nvPr/>
        </p:nvSpPr>
        <p:spPr>
          <a:xfrm>
            <a:off x="5544682" y="1598987"/>
            <a:ext cx="4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B70F03-5F66-DFCA-32B4-45F11C12F58F}"/>
              </a:ext>
            </a:extLst>
          </p:cNvPr>
          <p:cNvSpPr txBox="1"/>
          <p:nvPr/>
        </p:nvSpPr>
        <p:spPr>
          <a:xfrm>
            <a:off x="8002467" y="3700179"/>
            <a:ext cx="193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Index.html, Chatlist.html</a:t>
            </a:r>
          </a:p>
          <a:p>
            <a:r>
              <a:rPr lang="en-US" altLang="ko-KR" sz="1000" dirty="0"/>
              <a:t>More.html</a:t>
            </a:r>
            <a:r>
              <a:rPr lang="ko-KR" altLang="en-US" sz="1000" dirty="0"/>
              <a:t> 에서 공통적으로 </a:t>
            </a:r>
            <a:endParaRPr lang="en-US" altLang="ko-KR" sz="1000" dirty="0"/>
          </a:p>
          <a:p>
            <a:r>
              <a:rPr lang="ko-KR" altLang="en-US" sz="1000" dirty="0"/>
              <a:t>사용되는 </a:t>
            </a:r>
            <a:r>
              <a:rPr lang="en-US" altLang="ko-KR" sz="1000" dirty="0" err="1"/>
              <a:t>lnb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gnb</a:t>
            </a:r>
            <a:r>
              <a:rPr lang="en-US" altLang="ko-KR" sz="1000" dirty="0"/>
              <a:t>, banner</a:t>
            </a:r>
          </a:p>
          <a:p>
            <a:r>
              <a:rPr lang="ko-KR" altLang="en-US" sz="1000" dirty="0"/>
              <a:t>클래스를 </a:t>
            </a:r>
            <a:r>
              <a:rPr lang="en-US" altLang="ko-KR" sz="1000" dirty="0"/>
              <a:t>mainframe </a:t>
            </a:r>
            <a:r>
              <a:rPr lang="ko-KR" altLang="en-US" sz="1000" dirty="0"/>
              <a:t>으로 사용</a:t>
            </a:r>
          </a:p>
        </p:txBody>
      </p:sp>
    </p:spTree>
    <p:extLst>
      <p:ext uri="{BB962C8B-B14F-4D97-AF65-F5344CB8AC3E}">
        <p14:creationId xmlns:p14="http://schemas.microsoft.com/office/powerpoint/2010/main" val="358055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83B73C6-C2DF-46DE-3EF5-A1354828FA46}"/>
              </a:ext>
            </a:extLst>
          </p:cNvPr>
          <p:cNvSpPr/>
          <p:nvPr/>
        </p:nvSpPr>
        <p:spPr>
          <a:xfrm>
            <a:off x="5480329" y="1495587"/>
            <a:ext cx="2447682" cy="400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67312-3900-F9B3-46FA-F21F842FAF52}"/>
              </a:ext>
            </a:extLst>
          </p:cNvPr>
          <p:cNvSpPr/>
          <p:nvPr/>
        </p:nvSpPr>
        <p:spPr>
          <a:xfrm>
            <a:off x="5480329" y="1495587"/>
            <a:ext cx="564010" cy="30996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5BBDCF-CD58-5ECB-02B9-E755BC675972}"/>
              </a:ext>
            </a:extLst>
          </p:cNvPr>
          <p:cNvSpPr/>
          <p:nvPr/>
        </p:nvSpPr>
        <p:spPr>
          <a:xfrm>
            <a:off x="5480329" y="4595248"/>
            <a:ext cx="2447682" cy="902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27BF06-FD9D-3FAB-29E1-1D984603F721}"/>
              </a:ext>
            </a:extLst>
          </p:cNvPr>
          <p:cNvSpPr/>
          <p:nvPr/>
        </p:nvSpPr>
        <p:spPr>
          <a:xfrm>
            <a:off x="6044339" y="1495587"/>
            <a:ext cx="1883672" cy="643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057CB-AD4F-8FD5-2845-A3346E0A1355}"/>
              </a:ext>
            </a:extLst>
          </p:cNvPr>
          <p:cNvSpPr/>
          <p:nvPr/>
        </p:nvSpPr>
        <p:spPr>
          <a:xfrm>
            <a:off x="6044339" y="2132966"/>
            <a:ext cx="1883672" cy="2462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2C895-1DE3-4134-9F0E-136B92D0F05D}"/>
              </a:ext>
            </a:extLst>
          </p:cNvPr>
          <p:cNvSpPr txBox="1"/>
          <p:nvPr/>
        </p:nvSpPr>
        <p:spPr>
          <a:xfrm>
            <a:off x="6665425" y="11262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lnb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509E-D0F7-FF6C-F4E6-9CD29895E93D}"/>
              </a:ext>
            </a:extLst>
          </p:cNvPr>
          <p:cNvSpPr txBox="1"/>
          <p:nvPr/>
        </p:nvSpPr>
        <p:spPr>
          <a:xfrm>
            <a:off x="4868546" y="28607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gnb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0E13D-CE78-AD14-5136-3D1CD62D453F}"/>
              </a:ext>
            </a:extLst>
          </p:cNvPr>
          <p:cNvSpPr txBox="1"/>
          <p:nvPr/>
        </p:nvSpPr>
        <p:spPr>
          <a:xfrm>
            <a:off x="6276007" y="5498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banner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473FE7-1F11-C25B-460B-8BA88B58729F}"/>
              </a:ext>
            </a:extLst>
          </p:cNvPr>
          <p:cNvGrpSpPr/>
          <p:nvPr/>
        </p:nvGrpSpPr>
        <p:grpSpPr>
          <a:xfrm>
            <a:off x="8809011" y="6310458"/>
            <a:ext cx="801442" cy="369332"/>
            <a:chOff x="8646279" y="6333706"/>
            <a:chExt cx="801442" cy="3693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8F9049-AA9C-71AD-8F45-9BBB8BD5AD2B}"/>
                </a:ext>
              </a:extLst>
            </p:cNvPr>
            <p:cNvSpPr/>
            <p:nvPr/>
          </p:nvSpPr>
          <p:spPr>
            <a:xfrm>
              <a:off x="8646279" y="6412510"/>
              <a:ext cx="244077" cy="24407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7B067-01F4-A78C-CA5E-E0951878471E}"/>
                </a:ext>
              </a:extLst>
            </p:cNvPr>
            <p:cNvSpPr txBox="1"/>
            <p:nvPr/>
          </p:nvSpPr>
          <p:spPr>
            <a:xfrm>
              <a:off x="8870640" y="6333706"/>
              <a:ext cx="57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icon</a:t>
              </a:r>
              <a:endParaRPr lang="ko-KR" altLang="en-US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46630F-53C8-87B2-726E-5CB19A090CB4}"/>
              </a:ext>
            </a:extLst>
          </p:cNvPr>
          <p:cNvSpPr/>
          <p:nvPr/>
        </p:nvSpPr>
        <p:spPr>
          <a:xfrm>
            <a:off x="5579390" y="4695987"/>
            <a:ext cx="2256137" cy="714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DF695B-93FF-9406-4919-4E3F9B4C9E24}"/>
              </a:ext>
            </a:extLst>
          </p:cNvPr>
          <p:cNvSpPr/>
          <p:nvPr/>
        </p:nvSpPr>
        <p:spPr>
          <a:xfrm>
            <a:off x="5635152" y="1693190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AECA7D-E7CB-42BC-6E57-EE63723ABD2A}"/>
              </a:ext>
            </a:extLst>
          </p:cNvPr>
          <p:cNvSpPr/>
          <p:nvPr/>
        </p:nvSpPr>
        <p:spPr>
          <a:xfrm>
            <a:off x="5635152" y="1990218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E4E9BD-F5C3-9ED1-1702-B4C0B168BFA0}"/>
              </a:ext>
            </a:extLst>
          </p:cNvPr>
          <p:cNvSpPr/>
          <p:nvPr/>
        </p:nvSpPr>
        <p:spPr>
          <a:xfrm>
            <a:off x="5635152" y="2319578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5FAF9F-5B24-1321-AA91-5836C02F973E}"/>
              </a:ext>
            </a:extLst>
          </p:cNvPr>
          <p:cNvSpPr/>
          <p:nvPr/>
        </p:nvSpPr>
        <p:spPr>
          <a:xfrm>
            <a:off x="5635152" y="3844873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AC4A61-F342-396D-F67A-ED7BB421AEA5}"/>
              </a:ext>
            </a:extLst>
          </p:cNvPr>
          <p:cNvSpPr/>
          <p:nvPr/>
        </p:nvSpPr>
        <p:spPr>
          <a:xfrm>
            <a:off x="5635152" y="4174233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D023B3-E3C2-20C7-B79A-C50C70AA5CEC}"/>
              </a:ext>
            </a:extLst>
          </p:cNvPr>
          <p:cNvSpPr/>
          <p:nvPr/>
        </p:nvSpPr>
        <p:spPr>
          <a:xfrm>
            <a:off x="7293470" y="181461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4DD84-131C-B139-F525-A0D535F26400}"/>
              </a:ext>
            </a:extLst>
          </p:cNvPr>
          <p:cNvSpPr/>
          <p:nvPr/>
        </p:nvSpPr>
        <p:spPr>
          <a:xfrm>
            <a:off x="7578670" y="181461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F61458-9783-BE9E-415C-CC1F5B57BBEC}"/>
              </a:ext>
            </a:extLst>
          </p:cNvPr>
          <p:cNvSpPr/>
          <p:nvPr/>
        </p:nvSpPr>
        <p:spPr>
          <a:xfrm>
            <a:off x="7331749" y="1495587"/>
            <a:ext cx="596262" cy="112341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A2966-AF55-3228-6D25-335C3C69FD16}"/>
              </a:ext>
            </a:extLst>
          </p:cNvPr>
          <p:cNvSpPr txBox="1"/>
          <p:nvPr/>
        </p:nvSpPr>
        <p:spPr>
          <a:xfrm>
            <a:off x="4277366" y="284136"/>
            <a:ext cx="13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chatlist.html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69BEF-52D4-9BA7-7EC2-06C68D7EB8A1}"/>
              </a:ext>
            </a:extLst>
          </p:cNvPr>
          <p:cNvSpPr txBox="1"/>
          <p:nvPr/>
        </p:nvSpPr>
        <p:spPr>
          <a:xfrm>
            <a:off x="4908808" y="1045108"/>
            <a:ext cx="148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Width: 500px</a:t>
            </a:r>
          </a:p>
          <a:p>
            <a:r>
              <a:rPr lang="en-US" altLang="ko-KR" sz="1000" dirty="0"/>
              <a:t>Height: 810px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A5FF47-3940-EDE4-8FF5-E6F84E484F2B}"/>
              </a:ext>
            </a:extLst>
          </p:cNvPr>
          <p:cNvSpPr txBox="1"/>
          <p:nvPr/>
        </p:nvSpPr>
        <p:spPr>
          <a:xfrm>
            <a:off x="7954315" y="3151072"/>
            <a:ext cx="1485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Overflow:scroll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293C7-4A30-A149-2533-872C5EA56E0F}"/>
              </a:ext>
            </a:extLst>
          </p:cNvPr>
          <p:cNvSpPr txBox="1"/>
          <p:nvPr/>
        </p:nvSpPr>
        <p:spPr>
          <a:xfrm>
            <a:off x="8028469" y="2860751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screen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D32FD-E2C8-2825-1F40-61A4849FE231}"/>
              </a:ext>
            </a:extLst>
          </p:cNvPr>
          <p:cNvSpPr/>
          <p:nvPr/>
        </p:nvSpPr>
        <p:spPr>
          <a:xfrm>
            <a:off x="6044339" y="2132966"/>
            <a:ext cx="1883672" cy="643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C28BEE-7503-ACD0-50CB-69C8DE942F53}"/>
              </a:ext>
            </a:extLst>
          </p:cNvPr>
          <p:cNvSpPr txBox="1"/>
          <p:nvPr/>
        </p:nvSpPr>
        <p:spPr>
          <a:xfrm>
            <a:off x="6685029" y="2254370"/>
            <a:ext cx="6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talk1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AD165C-B215-85BE-92A3-0F780EA792C7}"/>
              </a:ext>
            </a:extLst>
          </p:cNvPr>
          <p:cNvSpPr/>
          <p:nvPr/>
        </p:nvSpPr>
        <p:spPr>
          <a:xfrm>
            <a:off x="6986058" y="181461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5A6D9-E541-2BE1-5A91-2A0DFE80A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86" y="1495587"/>
            <a:ext cx="2455342" cy="4002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ABA9F7-8716-B188-F81C-0B0AA0B977A0}"/>
              </a:ext>
            </a:extLst>
          </p:cNvPr>
          <p:cNvSpPr/>
          <p:nvPr/>
        </p:nvSpPr>
        <p:spPr>
          <a:xfrm>
            <a:off x="6044339" y="2776146"/>
            <a:ext cx="1883672" cy="643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98F57-8452-7A6D-9CDD-A67377EE8C3D}"/>
              </a:ext>
            </a:extLst>
          </p:cNvPr>
          <p:cNvSpPr txBox="1"/>
          <p:nvPr/>
        </p:nvSpPr>
        <p:spPr>
          <a:xfrm>
            <a:off x="6685029" y="2897550"/>
            <a:ext cx="6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talk2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B8798A-1409-51DE-8A82-70D14EE064DE}"/>
              </a:ext>
            </a:extLst>
          </p:cNvPr>
          <p:cNvSpPr/>
          <p:nvPr/>
        </p:nvSpPr>
        <p:spPr>
          <a:xfrm>
            <a:off x="6044339" y="3421229"/>
            <a:ext cx="1883672" cy="643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B6D52-96B6-DE53-5409-00767C787121}"/>
              </a:ext>
            </a:extLst>
          </p:cNvPr>
          <p:cNvSpPr txBox="1"/>
          <p:nvPr/>
        </p:nvSpPr>
        <p:spPr>
          <a:xfrm>
            <a:off x="6685029" y="3542633"/>
            <a:ext cx="6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talk3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E09930-45C1-DBCD-B72B-568D7D52DDD5}"/>
              </a:ext>
            </a:extLst>
          </p:cNvPr>
          <p:cNvSpPr/>
          <p:nvPr/>
        </p:nvSpPr>
        <p:spPr>
          <a:xfrm>
            <a:off x="6044339" y="4052807"/>
            <a:ext cx="1883672" cy="542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30C56-93E2-7FAB-032E-63B56EC146AB}"/>
              </a:ext>
            </a:extLst>
          </p:cNvPr>
          <p:cNvSpPr txBox="1"/>
          <p:nvPr/>
        </p:nvSpPr>
        <p:spPr>
          <a:xfrm>
            <a:off x="6685029" y="4174211"/>
            <a:ext cx="6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talk4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4CB557-6DC0-37FF-649F-6E7297BA37BA}"/>
              </a:ext>
            </a:extLst>
          </p:cNvPr>
          <p:cNvSpPr txBox="1"/>
          <p:nvPr/>
        </p:nvSpPr>
        <p:spPr>
          <a:xfrm>
            <a:off x="5544682" y="1899877"/>
            <a:ext cx="4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2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20DB14-7F80-871D-D73F-E23C7AC40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4" b="677"/>
          <a:stretch/>
        </p:blipFill>
        <p:spPr>
          <a:xfrm>
            <a:off x="1781464" y="1490355"/>
            <a:ext cx="2406820" cy="406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3B73C6-C2DF-46DE-3EF5-A1354828FA46}"/>
              </a:ext>
            </a:extLst>
          </p:cNvPr>
          <p:cNvSpPr/>
          <p:nvPr/>
        </p:nvSpPr>
        <p:spPr>
          <a:xfrm>
            <a:off x="5480329" y="1495587"/>
            <a:ext cx="2447682" cy="400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5BBDCF-CD58-5ECB-02B9-E755BC675972}"/>
              </a:ext>
            </a:extLst>
          </p:cNvPr>
          <p:cNvSpPr/>
          <p:nvPr/>
        </p:nvSpPr>
        <p:spPr>
          <a:xfrm>
            <a:off x="5480329" y="4595248"/>
            <a:ext cx="2447682" cy="902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27BF06-FD9D-3FAB-29E1-1D984603F721}"/>
              </a:ext>
            </a:extLst>
          </p:cNvPr>
          <p:cNvSpPr/>
          <p:nvPr/>
        </p:nvSpPr>
        <p:spPr>
          <a:xfrm>
            <a:off x="5480027" y="1495587"/>
            <a:ext cx="2447984" cy="643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2C895-1DE3-4134-9F0E-136B92D0F05D}"/>
              </a:ext>
            </a:extLst>
          </p:cNvPr>
          <p:cNvSpPr txBox="1"/>
          <p:nvPr/>
        </p:nvSpPr>
        <p:spPr>
          <a:xfrm>
            <a:off x="6665425" y="11262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lnb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0E13D-CE78-AD14-5136-3D1CD62D453F}"/>
              </a:ext>
            </a:extLst>
          </p:cNvPr>
          <p:cNvSpPr txBox="1"/>
          <p:nvPr/>
        </p:nvSpPr>
        <p:spPr>
          <a:xfrm>
            <a:off x="6472384" y="5498046"/>
            <a:ext cx="52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talk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473FE7-1F11-C25B-460B-8BA88B58729F}"/>
              </a:ext>
            </a:extLst>
          </p:cNvPr>
          <p:cNvGrpSpPr/>
          <p:nvPr/>
        </p:nvGrpSpPr>
        <p:grpSpPr>
          <a:xfrm>
            <a:off x="8809011" y="6310458"/>
            <a:ext cx="801442" cy="369332"/>
            <a:chOff x="8646279" y="6333706"/>
            <a:chExt cx="801442" cy="3693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8F9049-AA9C-71AD-8F45-9BBB8BD5AD2B}"/>
                </a:ext>
              </a:extLst>
            </p:cNvPr>
            <p:cNvSpPr/>
            <p:nvPr/>
          </p:nvSpPr>
          <p:spPr>
            <a:xfrm>
              <a:off x="8646279" y="6412510"/>
              <a:ext cx="244077" cy="24407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7B067-01F4-A78C-CA5E-E0951878471E}"/>
                </a:ext>
              </a:extLst>
            </p:cNvPr>
            <p:cNvSpPr txBox="1"/>
            <p:nvPr/>
          </p:nvSpPr>
          <p:spPr>
            <a:xfrm>
              <a:off x="8870640" y="6333706"/>
              <a:ext cx="57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icon</a:t>
              </a:r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CAAAD8-D4E9-A235-BBC4-DB95B05D2629}"/>
              </a:ext>
            </a:extLst>
          </p:cNvPr>
          <p:cNvSpPr/>
          <p:nvPr/>
        </p:nvSpPr>
        <p:spPr>
          <a:xfrm>
            <a:off x="5480027" y="1728061"/>
            <a:ext cx="2447682" cy="404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D023B3-E3C2-20C7-B79A-C50C70AA5CEC}"/>
              </a:ext>
            </a:extLst>
          </p:cNvPr>
          <p:cNvSpPr/>
          <p:nvPr/>
        </p:nvSpPr>
        <p:spPr>
          <a:xfrm>
            <a:off x="7293470" y="181461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4DD84-131C-B139-F525-A0D535F26400}"/>
              </a:ext>
            </a:extLst>
          </p:cNvPr>
          <p:cNvSpPr/>
          <p:nvPr/>
        </p:nvSpPr>
        <p:spPr>
          <a:xfrm>
            <a:off x="7578670" y="181461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F61458-9783-BE9E-415C-CC1F5B57BBEC}"/>
              </a:ext>
            </a:extLst>
          </p:cNvPr>
          <p:cNvSpPr/>
          <p:nvPr/>
        </p:nvSpPr>
        <p:spPr>
          <a:xfrm>
            <a:off x="7331749" y="1495587"/>
            <a:ext cx="596262" cy="112341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A2966-AF55-3228-6D25-335C3C69FD16}"/>
              </a:ext>
            </a:extLst>
          </p:cNvPr>
          <p:cNvSpPr txBox="1"/>
          <p:nvPr/>
        </p:nvSpPr>
        <p:spPr>
          <a:xfrm>
            <a:off x="4157678" y="284136"/>
            <a:ext cx="195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talk(1, 2, 3, 4).html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69BEF-52D4-9BA7-7EC2-06C68D7EB8A1}"/>
              </a:ext>
            </a:extLst>
          </p:cNvPr>
          <p:cNvSpPr txBox="1"/>
          <p:nvPr/>
        </p:nvSpPr>
        <p:spPr>
          <a:xfrm>
            <a:off x="4908808" y="1045108"/>
            <a:ext cx="148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Width: 500px</a:t>
            </a:r>
          </a:p>
          <a:p>
            <a:r>
              <a:rPr lang="en-US" altLang="ko-KR" sz="1000" dirty="0"/>
              <a:t>Height: 810px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D32FD-E2C8-2825-1F40-61A4849FE231}"/>
              </a:ext>
            </a:extLst>
          </p:cNvPr>
          <p:cNvSpPr/>
          <p:nvPr/>
        </p:nvSpPr>
        <p:spPr>
          <a:xfrm>
            <a:off x="5480027" y="2132966"/>
            <a:ext cx="2447984" cy="2462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C28BEE-7503-ACD0-50CB-69C8DE942F53}"/>
              </a:ext>
            </a:extLst>
          </p:cNvPr>
          <p:cNvSpPr txBox="1"/>
          <p:nvPr/>
        </p:nvSpPr>
        <p:spPr>
          <a:xfrm>
            <a:off x="6409162" y="317944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BBA5D-0BFB-79D5-3716-95CBD039B2EF}"/>
              </a:ext>
            </a:extLst>
          </p:cNvPr>
          <p:cNvSpPr txBox="1"/>
          <p:nvPr/>
        </p:nvSpPr>
        <p:spPr>
          <a:xfrm>
            <a:off x="6293152" y="173034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DDD3CB-34C2-D1F1-C83B-FD4D20E58348}"/>
              </a:ext>
            </a:extLst>
          </p:cNvPr>
          <p:cNvSpPr/>
          <p:nvPr/>
        </p:nvSpPr>
        <p:spPr>
          <a:xfrm>
            <a:off x="5480027" y="523842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7C6417-8999-DEE0-8824-8055E0779127}"/>
              </a:ext>
            </a:extLst>
          </p:cNvPr>
          <p:cNvSpPr/>
          <p:nvPr/>
        </p:nvSpPr>
        <p:spPr>
          <a:xfrm>
            <a:off x="5728000" y="523842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3D0344-7878-C599-F84B-4FE455931619}"/>
              </a:ext>
            </a:extLst>
          </p:cNvPr>
          <p:cNvSpPr/>
          <p:nvPr/>
        </p:nvSpPr>
        <p:spPr>
          <a:xfrm>
            <a:off x="5977255" y="5238426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AFCC79-2401-E825-BA69-E7D9843A1480}"/>
              </a:ext>
            </a:extLst>
          </p:cNvPr>
          <p:cNvSpPr/>
          <p:nvPr/>
        </p:nvSpPr>
        <p:spPr>
          <a:xfrm>
            <a:off x="5480027" y="4602988"/>
            <a:ext cx="2447682" cy="623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F7AB62-8068-B7DE-78B6-96F4801628CE}"/>
              </a:ext>
            </a:extLst>
          </p:cNvPr>
          <p:cNvSpPr txBox="1"/>
          <p:nvPr/>
        </p:nvSpPr>
        <p:spPr>
          <a:xfrm>
            <a:off x="6348400" y="4702660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3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A59E7CB1-1000-EB00-7850-73B6F4D89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97" y="1495587"/>
            <a:ext cx="2451506" cy="4002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3B73C6-C2DF-46DE-3EF5-A1354828FA46}"/>
              </a:ext>
            </a:extLst>
          </p:cNvPr>
          <p:cNvSpPr/>
          <p:nvPr/>
        </p:nvSpPr>
        <p:spPr>
          <a:xfrm>
            <a:off x="5480329" y="1495587"/>
            <a:ext cx="2447682" cy="400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67312-3900-F9B3-46FA-F21F842FAF52}"/>
              </a:ext>
            </a:extLst>
          </p:cNvPr>
          <p:cNvSpPr/>
          <p:nvPr/>
        </p:nvSpPr>
        <p:spPr>
          <a:xfrm>
            <a:off x="5480329" y="1495587"/>
            <a:ext cx="564010" cy="30996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5BBDCF-CD58-5ECB-02B9-E755BC675972}"/>
              </a:ext>
            </a:extLst>
          </p:cNvPr>
          <p:cNvSpPr/>
          <p:nvPr/>
        </p:nvSpPr>
        <p:spPr>
          <a:xfrm>
            <a:off x="5480329" y="4595248"/>
            <a:ext cx="2447682" cy="902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27BF06-FD9D-3FAB-29E1-1D984603F721}"/>
              </a:ext>
            </a:extLst>
          </p:cNvPr>
          <p:cNvSpPr/>
          <p:nvPr/>
        </p:nvSpPr>
        <p:spPr>
          <a:xfrm>
            <a:off x="6044339" y="1495587"/>
            <a:ext cx="1883672" cy="643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057CB-AD4F-8FD5-2845-A3346E0A1355}"/>
              </a:ext>
            </a:extLst>
          </p:cNvPr>
          <p:cNvSpPr/>
          <p:nvPr/>
        </p:nvSpPr>
        <p:spPr>
          <a:xfrm>
            <a:off x="6044339" y="2132966"/>
            <a:ext cx="1883672" cy="2462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2C895-1DE3-4134-9F0E-136B92D0F05D}"/>
              </a:ext>
            </a:extLst>
          </p:cNvPr>
          <p:cNvSpPr txBox="1"/>
          <p:nvPr/>
        </p:nvSpPr>
        <p:spPr>
          <a:xfrm>
            <a:off x="6665425" y="11262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lnb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509E-D0F7-FF6C-F4E6-9CD29895E93D}"/>
              </a:ext>
            </a:extLst>
          </p:cNvPr>
          <p:cNvSpPr txBox="1"/>
          <p:nvPr/>
        </p:nvSpPr>
        <p:spPr>
          <a:xfrm>
            <a:off x="4868546" y="28607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gnb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0E13D-CE78-AD14-5136-3D1CD62D453F}"/>
              </a:ext>
            </a:extLst>
          </p:cNvPr>
          <p:cNvSpPr txBox="1"/>
          <p:nvPr/>
        </p:nvSpPr>
        <p:spPr>
          <a:xfrm>
            <a:off x="6276007" y="5498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banner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473FE7-1F11-C25B-460B-8BA88B58729F}"/>
              </a:ext>
            </a:extLst>
          </p:cNvPr>
          <p:cNvGrpSpPr/>
          <p:nvPr/>
        </p:nvGrpSpPr>
        <p:grpSpPr>
          <a:xfrm>
            <a:off x="8809011" y="6310458"/>
            <a:ext cx="801442" cy="369332"/>
            <a:chOff x="8646279" y="6333706"/>
            <a:chExt cx="801442" cy="3693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8F9049-AA9C-71AD-8F45-9BBB8BD5AD2B}"/>
                </a:ext>
              </a:extLst>
            </p:cNvPr>
            <p:cNvSpPr/>
            <p:nvPr/>
          </p:nvSpPr>
          <p:spPr>
            <a:xfrm>
              <a:off x="8646279" y="6412510"/>
              <a:ext cx="244077" cy="24407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7B067-01F4-A78C-CA5E-E0951878471E}"/>
                </a:ext>
              </a:extLst>
            </p:cNvPr>
            <p:cNvSpPr txBox="1"/>
            <p:nvPr/>
          </p:nvSpPr>
          <p:spPr>
            <a:xfrm>
              <a:off x="8870640" y="6333706"/>
              <a:ext cx="57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icon</a:t>
              </a:r>
              <a:endParaRPr lang="ko-KR" altLang="en-US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46630F-53C8-87B2-726E-5CB19A090CB4}"/>
              </a:ext>
            </a:extLst>
          </p:cNvPr>
          <p:cNvSpPr/>
          <p:nvPr/>
        </p:nvSpPr>
        <p:spPr>
          <a:xfrm>
            <a:off x="5579390" y="4695987"/>
            <a:ext cx="2256137" cy="714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DF695B-93FF-9406-4919-4E3F9B4C9E24}"/>
              </a:ext>
            </a:extLst>
          </p:cNvPr>
          <p:cNvSpPr/>
          <p:nvPr/>
        </p:nvSpPr>
        <p:spPr>
          <a:xfrm>
            <a:off x="5635152" y="1693190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AECA7D-E7CB-42BC-6E57-EE63723ABD2A}"/>
              </a:ext>
            </a:extLst>
          </p:cNvPr>
          <p:cNvSpPr/>
          <p:nvPr/>
        </p:nvSpPr>
        <p:spPr>
          <a:xfrm>
            <a:off x="5635152" y="1990218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E4E9BD-F5C3-9ED1-1702-B4C0B168BFA0}"/>
              </a:ext>
            </a:extLst>
          </p:cNvPr>
          <p:cNvSpPr/>
          <p:nvPr/>
        </p:nvSpPr>
        <p:spPr>
          <a:xfrm>
            <a:off x="5635152" y="2319578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5FAF9F-5B24-1321-AA91-5836C02F973E}"/>
              </a:ext>
            </a:extLst>
          </p:cNvPr>
          <p:cNvSpPr/>
          <p:nvPr/>
        </p:nvSpPr>
        <p:spPr>
          <a:xfrm>
            <a:off x="5635152" y="3844873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AC4A61-F342-396D-F67A-ED7BB421AEA5}"/>
              </a:ext>
            </a:extLst>
          </p:cNvPr>
          <p:cNvSpPr/>
          <p:nvPr/>
        </p:nvSpPr>
        <p:spPr>
          <a:xfrm>
            <a:off x="5635152" y="4174233"/>
            <a:ext cx="247973" cy="24797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F61458-9783-BE9E-415C-CC1F5B57BBEC}"/>
              </a:ext>
            </a:extLst>
          </p:cNvPr>
          <p:cNvSpPr/>
          <p:nvPr/>
        </p:nvSpPr>
        <p:spPr>
          <a:xfrm>
            <a:off x="7331749" y="1495587"/>
            <a:ext cx="596262" cy="112341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A2966-AF55-3228-6D25-335C3C69FD16}"/>
              </a:ext>
            </a:extLst>
          </p:cNvPr>
          <p:cNvSpPr txBox="1"/>
          <p:nvPr/>
        </p:nvSpPr>
        <p:spPr>
          <a:xfrm>
            <a:off x="4365499" y="284136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more.html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69BEF-52D4-9BA7-7EC2-06C68D7EB8A1}"/>
              </a:ext>
            </a:extLst>
          </p:cNvPr>
          <p:cNvSpPr txBox="1"/>
          <p:nvPr/>
        </p:nvSpPr>
        <p:spPr>
          <a:xfrm>
            <a:off x="4908808" y="1045108"/>
            <a:ext cx="148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Width: 500px</a:t>
            </a:r>
          </a:p>
          <a:p>
            <a:r>
              <a:rPr lang="en-US" altLang="ko-KR" sz="1000" dirty="0"/>
              <a:t>Height: 810px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A5FF47-3940-EDE4-8FF5-E6F84E484F2B}"/>
              </a:ext>
            </a:extLst>
          </p:cNvPr>
          <p:cNvSpPr txBox="1"/>
          <p:nvPr/>
        </p:nvSpPr>
        <p:spPr>
          <a:xfrm>
            <a:off x="7954315" y="3151072"/>
            <a:ext cx="1485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Overflow:scroll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293C7-4A30-A149-2533-872C5EA56E0F}"/>
              </a:ext>
            </a:extLst>
          </p:cNvPr>
          <p:cNvSpPr txBox="1"/>
          <p:nvPr/>
        </p:nvSpPr>
        <p:spPr>
          <a:xfrm>
            <a:off x="8028469" y="2860751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screen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D32FD-E2C8-2825-1F40-61A4849FE231}"/>
              </a:ext>
            </a:extLst>
          </p:cNvPr>
          <p:cNvSpPr/>
          <p:nvPr/>
        </p:nvSpPr>
        <p:spPr>
          <a:xfrm>
            <a:off x="6044339" y="2132965"/>
            <a:ext cx="1883672" cy="834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C28BEE-7503-ACD0-50CB-69C8DE942F53}"/>
              </a:ext>
            </a:extLst>
          </p:cNvPr>
          <p:cNvSpPr txBox="1"/>
          <p:nvPr/>
        </p:nvSpPr>
        <p:spPr>
          <a:xfrm>
            <a:off x="6685029" y="23657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4CB557-6DC0-37FF-649F-6E7297BA37BA}"/>
              </a:ext>
            </a:extLst>
          </p:cNvPr>
          <p:cNvSpPr txBox="1"/>
          <p:nvPr/>
        </p:nvSpPr>
        <p:spPr>
          <a:xfrm>
            <a:off x="5544682" y="2226567"/>
            <a:ext cx="4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6F1598-B8AD-17DA-9B1D-F1178B7DDAB6}"/>
              </a:ext>
            </a:extLst>
          </p:cNvPr>
          <p:cNvSpPr/>
          <p:nvPr/>
        </p:nvSpPr>
        <p:spPr>
          <a:xfrm>
            <a:off x="6044339" y="4174233"/>
            <a:ext cx="1883672" cy="419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ABAFB3-BF3D-8E14-8F8B-50D35B1B943A}"/>
              </a:ext>
            </a:extLst>
          </p:cNvPr>
          <p:cNvSpPr txBox="1"/>
          <p:nvPr/>
        </p:nvSpPr>
        <p:spPr>
          <a:xfrm>
            <a:off x="6685029" y="4188144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7BE4EDC-6EAC-7B88-2380-4CA4A6CD291E}"/>
              </a:ext>
            </a:extLst>
          </p:cNvPr>
          <p:cNvGrpSpPr/>
          <p:nvPr/>
        </p:nvGrpSpPr>
        <p:grpSpPr>
          <a:xfrm>
            <a:off x="6223722" y="3218455"/>
            <a:ext cx="1508113" cy="658080"/>
            <a:chOff x="6223722" y="3140966"/>
            <a:chExt cx="1508113" cy="65808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D475063-EE64-E03D-C107-3EFB7F9EE52E}"/>
                </a:ext>
              </a:extLst>
            </p:cNvPr>
            <p:cNvSpPr/>
            <p:nvPr/>
          </p:nvSpPr>
          <p:spPr>
            <a:xfrm>
              <a:off x="6223722" y="3140966"/>
              <a:ext cx="247973" cy="247973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1D5ECB0-1B12-0EFF-774C-931A8976EE67}"/>
                </a:ext>
              </a:extLst>
            </p:cNvPr>
            <p:cNvSpPr/>
            <p:nvPr/>
          </p:nvSpPr>
          <p:spPr>
            <a:xfrm>
              <a:off x="6665425" y="3140966"/>
              <a:ext cx="247973" cy="247973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B4F07D-DBA3-0D12-E12D-9C8B9F1D719E}"/>
                </a:ext>
              </a:extLst>
            </p:cNvPr>
            <p:cNvSpPr/>
            <p:nvPr/>
          </p:nvSpPr>
          <p:spPr>
            <a:xfrm>
              <a:off x="7083776" y="3140966"/>
              <a:ext cx="247973" cy="247973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0E2F48E-86AE-2511-8296-3738803E63D9}"/>
                </a:ext>
              </a:extLst>
            </p:cNvPr>
            <p:cNvSpPr/>
            <p:nvPr/>
          </p:nvSpPr>
          <p:spPr>
            <a:xfrm>
              <a:off x="7483862" y="3140966"/>
              <a:ext cx="247973" cy="247973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4CE8F8-9A15-A7C4-E64E-8C4AFC187BC0}"/>
                </a:ext>
              </a:extLst>
            </p:cNvPr>
            <p:cNvSpPr/>
            <p:nvPr/>
          </p:nvSpPr>
          <p:spPr>
            <a:xfrm>
              <a:off x="6223722" y="3551073"/>
              <a:ext cx="247973" cy="247973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33599B5-CBE9-15B9-BEFA-B3FC5D15C5A1}"/>
                </a:ext>
              </a:extLst>
            </p:cNvPr>
            <p:cNvSpPr/>
            <p:nvPr/>
          </p:nvSpPr>
          <p:spPr>
            <a:xfrm>
              <a:off x="6665425" y="3551073"/>
              <a:ext cx="247973" cy="247973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F6B5F5-F0B5-C491-8450-ED97B4ADEAA1}"/>
                </a:ext>
              </a:extLst>
            </p:cNvPr>
            <p:cNvSpPr/>
            <p:nvPr/>
          </p:nvSpPr>
          <p:spPr>
            <a:xfrm>
              <a:off x="7083776" y="3551073"/>
              <a:ext cx="247973" cy="247973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57B6D4B-6F24-C3F1-B917-A2C9E4B23ADB}"/>
                </a:ext>
              </a:extLst>
            </p:cNvPr>
            <p:cNvSpPr/>
            <p:nvPr/>
          </p:nvSpPr>
          <p:spPr>
            <a:xfrm>
              <a:off x="7483862" y="3551073"/>
              <a:ext cx="247973" cy="247973"/>
            </a:xfrm>
            <a:prstGeom prst="re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464EB48-C9B3-11DF-9B87-97C758A73D17}"/>
              </a:ext>
            </a:extLst>
          </p:cNvPr>
          <p:cNvSpPr txBox="1"/>
          <p:nvPr/>
        </p:nvSpPr>
        <p:spPr>
          <a:xfrm>
            <a:off x="6047846" y="303722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notice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8539E8-68D7-020D-6F7A-7DAFDACABBEB}"/>
              </a:ext>
            </a:extLst>
          </p:cNvPr>
          <p:cNvSpPr txBox="1"/>
          <p:nvPr/>
        </p:nvSpPr>
        <p:spPr>
          <a:xfrm>
            <a:off x="6421653" y="3178328"/>
            <a:ext cx="73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imoticon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032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C55E06-87CC-6461-6F76-F79273EF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1" y="1490355"/>
            <a:ext cx="3066729" cy="406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3B73C6-C2DF-46DE-3EF5-A1354828FA46}"/>
              </a:ext>
            </a:extLst>
          </p:cNvPr>
          <p:cNvSpPr/>
          <p:nvPr/>
        </p:nvSpPr>
        <p:spPr>
          <a:xfrm>
            <a:off x="5480329" y="1495587"/>
            <a:ext cx="2447682" cy="400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473FE7-1F11-C25B-460B-8BA88B58729F}"/>
              </a:ext>
            </a:extLst>
          </p:cNvPr>
          <p:cNvGrpSpPr/>
          <p:nvPr/>
        </p:nvGrpSpPr>
        <p:grpSpPr>
          <a:xfrm>
            <a:off x="8809011" y="6310458"/>
            <a:ext cx="801442" cy="369332"/>
            <a:chOff x="8646279" y="6333706"/>
            <a:chExt cx="801442" cy="3693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8F9049-AA9C-71AD-8F45-9BBB8BD5AD2B}"/>
                </a:ext>
              </a:extLst>
            </p:cNvPr>
            <p:cNvSpPr/>
            <p:nvPr/>
          </p:nvSpPr>
          <p:spPr>
            <a:xfrm>
              <a:off x="8646279" y="6412510"/>
              <a:ext cx="244077" cy="24407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7B067-01F4-A78C-CA5E-E0951878471E}"/>
                </a:ext>
              </a:extLst>
            </p:cNvPr>
            <p:cNvSpPr txBox="1"/>
            <p:nvPr/>
          </p:nvSpPr>
          <p:spPr>
            <a:xfrm>
              <a:off x="8870640" y="6333706"/>
              <a:ext cx="57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icon</a:t>
              </a:r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CAAAD8-D4E9-A235-BBC4-DB95B05D2629}"/>
              </a:ext>
            </a:extLst>
          </p:cNvPr>
          <p:cNvSpPr/>
          <p:nvPr/>
        </p:nvSpPr>
        <p:spPr>
          <a:xfrm>
            <a:off x="5480027" y="1490355"/>
            <a:ext cx="2447682" cy="4001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A2966-AF55-3228-6D25-335C3C69FD16}"/>
              </a:ext>
            </a:extLst>
          </p:cNvPr>
          <p:cNvSpPr txBox="1"/>
          <p:nvPr/>
        </p:nvSpPr>
        <p:spPr>
          <a:xfrm>
            <a:off x="4238753" y="284136"/>
            <a:ext cx="15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imoticon.html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69BEF-52D4-9BA7-7EC2-06C68D7EB8A1}"/>
              </a:ext>
            </a:extLst>
          </p:cNvPr>
          <p:cNvSpPr txBox="1"/>
          <p:nvPr/>
        </p:nvSpPr>
        <p:spPr>
          <a:xfrm>
            <a:off x="4908808" y="1045108"/>
            <a:ext cx="148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Width: 500px</a:t>
            </a:r>
          </a:p>
          <a:p>
            <a:r>
              <a:rPr lang="en-US" altLang="ko-KR" sz="1000" dirty="0"/>
              <a:t>Height: 810px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D32FD-E2C8-2825-1F40-61A4849FE231}"/>
              </a:ext>
            </a:extLst>
          </p:cNvPr>
          <p:cNvSpPr/>
          <p:nvPr/>
        </p:nvSpPr>
        <p:spPr>
          <a:xfrm>
            <a:off x="5480027" y="1890466"/>
            <a:ext cx="2447984" cy="3607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C28BEE-7503-ACD0-50CB-69C8DE942F53}"/>
              </a:ext>
            </a:extLst>
          </p:cNvPr>
          <p:cNvSpPr txBox="1"/>
          <p:nvPr/>
        </p:nvSpPr>
        <p:spPr>
          <a:xfrm>
            <a:off x="8056474" y="3244334"/>
            <a:ext cx="5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BB79B-4608-180A-5E4A-BEE603AA9182}"/>
              </a:ext>
            </a:extLst>
          </p:cNvPr>
          <p:cNvSpPr/>
          <p:nvPr/>
        </p:nvSpPr>
        <p:spPr>
          <a:xfrm>
            <a:off x="5480026" y="1889892"/>
            <a:ext cx="589713" cy="36081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C5C87-0072-E59E-D3C2-F9EA98ED821C}"/>
              </a:ext>
            </a:extLst>
          </p:cNvPr>
          <p:cNvSpPr txBox="1"/>
          <p:nvPr/>
        </p:nvSpPr>
        <p:spPr>
          <a:xfrm>
            <a:off x="5410840" y="324433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BC3BCA-08F2-DBA5-CD6C-B2563CA43C19}"/>
              </a:ext>
            </a:extLst>
          </p:cNvPr>
          <p:cNvSpPr/>
          <p:nvPr/>
        </p:nvSpPr>
        <p:spPr>
          <a:xfrm>
            <a:off x="6069739" y="1889892"/>
            <a:ext cx="1857970" cy="520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225D0-749D-3AA0-3476-F4041C771998}"/>
              </a:ext>
            </a:extLst>
          </p:cNvPr>
          <p:cNvSpPr txBox="1"/>
          <p:nvPr/>
        </p:nvSpPr>
        <p:spPr>
          <a:xfrm>
            <a:off x="6394792" y="198624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imoRank1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D6AACD-8705-52FA-1BB7-9DBE2D1420A8}"/>
              </a:ext>
            </a:extLst>
          </p:cNvPr>
          <p:cNvSpPr/>
          <p:nvPr/>
        </p:nvSpPr>
        <p:spPr>
          <a:xfrm>
            <a:off x="6069739" y="2409986"/>
            <a:ext cx="1857970" cy="520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0C9F8-423F-46FE-F9FB-156EBCD2CE99}"/>
              </a:ext>
            </a:extLst>
          </p:cNvPr>
          <p:cNvSpPr txBox="1"/>
          <p:nvPr/>
        </p:nvSpPr>
        <p:spPr>
          <a:xfrm>
            <a:off x="6394792" y="250634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imoRank2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5F85EA-13D0-3C9A-E171-E0E36962F938}"/>
              </a:ext>
            </a:extLst>
          </p:cNvPr>
          <p:cNvSpPr/>
          <p:nvPr/>
        </p:nvSpPr>
        <p:spPr>
          <a:xfrm>
            <a:off x="6069739" y="2929506"/>
            <a:ext cx="1857970" cy="520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19F4ED-CACD-FA0B-51C2-DB012F2EFFA5}"/>
              </a:ext>
            </a:extLst>
          </p:cNvPr>
          <p:cNvSpPr txBox="1"/>
          <p:nvPr/>
        </p:nvSpPr>
        <p:spPr>
          <a:xfrm>
            <a:off x="6394792" y="302586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imoRank3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0529A1-7D77-AD7A-CC68-B7CA214CA94D}"/>
              </a:ext>
            </a:extLst>
          </p:cNvPr>
          <p:cNvSpPr/>
          <p:nvPr/>
        </p:nvSpPr>
        <p:spPr>
          <a:xfrm>
            <a:off x="6069739" y="3449026"/>
            <a:ext cx="1857970" cy="520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8D7B52-95AE-5534-8F18-9652A0F15084}"/>
              </a:ext>
            </a:extLst>
          </p:cNvPr>
          <p:cNvSpPr txBox="1"/>
          <p:nvPr/>
        </p:nvSpPr>
        <p:spPr>
          <a:xfrm>
            <a:off x="6394792" y="35453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imoRank4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E3FDB0-2220-D990-52B1-E134179ACFA7}"/>
              </a:ext>
            </a:extLst>
          </p:cNvPr>
          <p:cNvSpPr/>
          <p:nvPr/>
        </p:nvSpPr>
        <p:spPr>
          <a:xfrm>
            <a:off x="6069739" y="3975029"/>
            <a:ext cx="1857970" cy="520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4D8B75-B73B-063F-A2F3-A9153A7F245A}"/>
              </a:ext>
            </a:extLst>
          </p:cNvPr>
          <p:cNvSpPr txBox="1"/>
          <p:nvPr/>
        </p:nvSpPr>
        <p:spPr>
          <a:xfrm>
            <a:off x="6394792" y="407138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imoRank5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DE295D-50BD-F05F-4FD8-C7D92C8632E0}"/>
              </a:ext>
            </a:extLst>
          </p:cNvPr>
          <p:cNvSpPr/>
          <p:nvPr/>
        </p:nvSpPr>
        <p:spPr>
          <a:xfrm>
            <a:off x="6069739" y="4495123"/>
            <a:ext cx="1857970" cy="520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36280-E955-4C4E-D642-B15508785AC5}"/>
              </a:ext>
            </a:extLst>
          </p:cNvPr>
          <p:cNvSpPr txBox="1"/>
          <p:nvPr/>
        </p:nvSpPr>
        <p:spPr>
          <a:xfrm>
            <a:off x="6394792" y="45914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imoRank6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665A4F-DB0D-026A-B52E-6BA43C819336}"/>
              </a:ext>
            </a:extLst>
          </p:cNvPr>
          <p:cNvSpPr txBox="1"/>
          <p:nvPr/>
        </p:nvSpPr>
        <p:spPr>
          <a:xfrm>
            <a:off x="8056474" y="3787237"/>
            <a:ext cx="1681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Imoticon.html, update.html</a:t>
            </a:r>
          </a:p>
          <a:p>
            <a:r>
              <a:rPr lang="ko-KR" altLang="en-US" sz="1000" dirty="0"/>
              <a:t>에서 공통적으로 사용되는 </a:t>
            </a:r>
            <a:endParaRPr lang="en-US" altLang="ko-KR" sz="1000" dirty="0"/>
          </a:p>
          <a:p>
            <a:r>
              <a:rPr lang="en-US" altLang="ko-KR" sz="1000" dirty="0"/>
              <a:t>Header, menu </a:t>
            </a:r>
            <a:r>
              <a:rPr lang="ko-KR" altLang="en-US" sz="1000" dirty="0"/>
              <a:t>클래스를 </a:t>
            </a:r>
            <a:endParaRPr lang="en-US" altLang="ko-KR" sz="1000" dirty="0"/>
          </a:p>
          <a:p>
            <a:r>
              <a:rPr lang="en-US" altLang="ko-KR" sz="1000" dirty="0"/>
              <a:t>subframe </a:t>
            </a:r>
            <a:r>
              <a:rPr lang="ko-KR" altLang="en-US" sz="1000" dirty="0"/>
              <a:t>으로 사용</a:t>
            </a:r>
          </a:p>
        </p:txBody>
      </p:sp>
    </p:spTree>
    <p:extLst>
      <p:ext uri="{BB962C8B-B14F-4D97-AF65-F5344CB8AC3E}">
        <p14:creationId xmlns:p14="http://schemas.microsoft.com/office/powerpoint/2010/main" val="97396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985973-4397-771B-01FD-BF447638F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11" y="1495587"/>
            <a:ext cx="3217881" cy="4062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3B73C6-C2DF-46DE-3EF5-A1354828FA46}"/>
              </a:ext>
            </a:extLst>
          </p:cNvPr>
          <p:cNvSpPr/>
          <p:nvPr/>
        </p:nvSpPr>
        <p:spPr>
          <a:xfrm>
            <a:off x="5480329" y="1495587"/>
            <a:ext cx="2447682" cy="400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473FE7-1F11-C25B-460B-8BA88B58729F}"/>
              </a:ext>
            </a:extLst>
          </p:cNvPr>
          <p:cNvGrpSpPr/>
          <p:nvPr/>
        </p:nvGrpSpPr>
        <p:grpSpPr>
          <a:xfrm>
            <a:off x="8809011" y="6310458"/>
            <a:ext cx="801442" cy="369332"/>
            <a:chOff x="8646279" y="6333706"/>
            <a:chExt cx="801442" cy="3693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8F9049-AA9C-71AD-8F45-9BBB8BD5AD2B}"/>
                </a:ext>
              </a:extLst>
            </p:cNvPr>
            <p:cNvSpPr/>
            <p:nvPr/>
          </p:nvSpPr>
          <p:spPr>
            <a:xfrm>
              <a:off x="8646279" y="6412510"/>
              <a:ext cx="244077" cy="24407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7B067-01F4-A78C-CA5E-E0951878471E}"/>
                </a:ext>
              </a:extLst>
            </p:cNvPr>
            <p:cNvSpPr txBox="1"/>
            <p:nvPr/>
          </p:nvSpPr>
          <p:spPr>
            <a:xfrm>
              <a:off x="8870640" y="6333706"/>
              <a:ext cx="57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icon</a:t>
              </a:r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CAAAD8-D4E9-A235-BBC4-DB95B05D2629}"/>
              </a:ext>
            </a:extLst>
          </p:cNvPr>
          <p:cNvSpPr/>
          <p:nvPr/>
        </p:nvSpPr>
        <p:spPr>
          <a:xfrm>
            <a:off x="5480027" y="1490355"/>
            <a:ext cx="2447682" cy="4001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A2966-AF55-3228-6D25-335C3C69FD16}"/>
              </a:ext>
            </a:extLst>
          </p:cNvPr>
          <p:cNvSpPr txBox="1"/>
          <p:nvPr/>
        </p:nvSpPr>
        <p:spPr>
          <a:xfrm>
            <a:off x="4238753" y="284136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update.html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69BEF-52D4-9BA7-7EC2-06C68D7EB8A1}"/>
              </a:ext>
            </a:extLst>
          </p:cNvPr>
          <p:cNvSpPr txBox="1"/>
          <p:nvPr/>
        </p:nvSpPr>
        <p:spPr>
          <a:xfrm>
            <a:off x="4908808" y="1045108"/>
            <a:ext cx="148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Width: 500px</a:t>
            </a:r>
          </a:p>
          <a:p>
            <a:r>
              <a:rPr lang="en-US" altLang="ko-KR" sz="1000" dirty="0"/>
              <a:t>Height: 810px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D32FD-E2C8-2825-1F40-61A4849FE231}"/>
              </a:ext>
            </a:extLst>
          </p:cNvPr>
          <p:cNvSpPr/>
          <p:nvPr/>
        </p:nvSpPr>
        <p:spPr>
          <a:xfrm>
            <a:off x="5480027" y="1890466"/>
            <a:ext cx="2447984" cy="3607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BB79B-4608-180A-5E4A-BEE603AA9182}"/>
              </a:ext>
            </a:extLst>
          </p:cNvPr>
          <p:cNvSpPr/>
          <p:nvPr/>
        </p:nvSpPr>
        <p:spPr>
          <a:xfrm>
            <a:off x="5480026" y="1889892"/>
            <a:ext cx="589713" cy="36081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C5C87-0072-E59E-D3C2-F9EA98ED821C}"/>
              </a:ext>
            </a:extLst>
          </p:cNvPr>
          <p:cNvSpPr txBox="1"/>
          <p:nvPr/>
        </p:nvSpPr>
        <p:spPr>
          <a:xfrm>
            <a:off x="5410840" y="324433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DE295D-50BD-F05F-4FD8-C7D92C8632E0}"/>
              </a:ext>
            </a:extLst>
          </p:cNvPr>
          <p:cNvSpPr/>
          <p:nvPr/>
        </p:nvSpPr>
        <p:spPr>
          <a:xfrm>
            <a:off x="6069739" y="1889892"/>
            <a:ext cx="1857970" cy="520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36280-E955-4C4E-D642-B15508785AC5}"/>
              </a:ext>
            </a:extLst>
          </p:cNvPr>
          <p:cNvSpPr txBox="1"/>
          <p:nvPr/>
        </p:nvSpPr>
        <p:spPr>
          <a:xfrm>
            <a:off x="6566458" y="1986247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E49214-4958-D893-0B08-E9D29A177871}"/>
              </a:ext>
            </a:extLst>
          </p:cNvPr>
          <p:cNvSpPr/>
          <p:nvPr/>
        </p:nvSpPr>
        <p:spPr>
          <a:xfrm>
            <a:off x="6069739" y="2408756"/>
            <a:ext cx="1857970" cy="3089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C28BEE-7503-ACD0-50CB-69C8DE942F53}"/>
              </a:ext>
            </a:extLst>
          </p:cNvPr>
          <p:cNvSpPr txBox="1"/>
          <p:nvPr/>
        </p:nvSpPr>
        <p:spPr>
          <a:xfrm>
            <a:off x="6602365" y="3400017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46920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83B73C6-C2DF-46DE-3EF5-A1354828FA46}"/>
              </a:ext>
            </a:extLst>
          </p:cNvPr>
          <p:cNvSpPr/>
          <p:nvPr/>
        </p:nvSpPr>
        <p:spPr>
          <a:xfrm>
            <a:off x="5480329" y="1495587"/>
            <a:ext cx="2447682" cy="4002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473FE7-1F11-C25B-460B-8BA88B58729F}"/>
              </a:ext>
            </a:extLst>
          </p:cNvPr>
          <p:cNvGrpSpPr/>
          <p:nvPr/>
        </p:nvGrpSpPr>
        <p:grpSpPr>
          <a:xfrm>
            <a:off x="8809011" y="6310458"/>
            <a:ext cx="801442" cy="369332"/>
            <a:chOff x="8646279" y="6333706"/>
            <a:chExt cx="801442" cy="3693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8F9049-AA9C-71AD-8F45-9BBB8BD5AD2B}"/>
                </a:ext>
              </a:extLst>
            </p:cNvPr>
            <p:cNvSpPr/>
            <p:nvPr/>
          </p:nvSpPr>
          <p:spPr>
            <a:xfrm>
              <a:off x="8646279" y="6412510"/>
              <a:ext cx="244077" cy="24407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7B067-01F4-A78C-CA5E-E0951878471E}"/>
                </a:ext>
              </a:extLst>
            </p:cNvPr>
            <p:cNvSpPr txBox="1"/>
            <p:nvPr/>
          </p:nvSpPr>
          <p:spPr>
            <a:xfrm>
              <a:off x="8870640" y="6333706"/>
              <a:ext cx="57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icon</a:t>
              </a:r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BEA2966-AF55-3228-6D25-335C3C69FD16}"/>
              </a:ext>
            </a:extLst>
          </p:cNvPr>
          <p:cNvSpPr txBox="1"/>
          <p:nvPr/>
        </p:nvSpPr>
        <p:spPr>
          <a:xfrm>
            <a:off x="4238753" y="284136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notice.html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69BEF-52D4-9BA7-7EC2-06C68D7EB8A1}"/>
              </a:ext>
            </a:extLst>
          </p:cNvPr>
          <p:cNvSpPr txBox="1"/>
          <p:nvPr/>
        </p:nvSpPr>
        <p:spPr>
          <a:xfrm>
            <a:off x="4908808" y="1045108"/>
            <a:ext cx="148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Width: 500px</a:t>
            </a:r>
          </a:p>
          <a:p>
            <a:r>
              <a:rPr lang="en-US" altLang="ko-KR" sz="1000" dirty="0"/>
              <a:t>Height: 810px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9D32FD-E2C8-2825-1F40-61A4849FE231}"/>
              </a:ext>
            </a:extLst>
          </p:cNvPr>
          <p:cNvSpPr/>
          <p:nvPr/>
        </p:nvSpPr>
        <p:spPr>
          <a:xfrm>
            <a:off x="5480027" y="1890466"/>
            <a:ext cx="2447984" cy="3607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CAAAD8-D4E9-A235-BBC4-DB95B05D2629}"/>
              </a:ext>
            </a:extLst>
          </p:cNvPr>
          <p:cNvSpPr/>
          <p:nvPr/>
        </p:nvSpPr>
        <p:spPr>
          <a:xfrm>
            <a:off x="5480027" y="1490355"/>
            <a:ext cx="2447682" cy="6726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C28BEE-7503-ACD0-50CB-69C8DE942F53}"/>
              </a:ext>
            </a:extLst>
          </p:cNvPr>
          <p:cNvSpPr txBox="1"/>
          <p:nvPr/>
        </p:nvSpPr>
        <p:spPr>
          <a:xfrm>
            <a:off x="6318185" y="34764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notice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10415C-C098-454D-959F-C327E745E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1" y="1920888"/>
            <a:ext cx="4190104" cy="2905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815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364</TotalTime>
  <Words>179</Words>
  <Application>Microsoft Office PowerPoint</Application>
  <PresentationFormat>A4 용지(210x297mm)</PresentationFormat>
  <Paragraphs>89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pc01-00</dc:creator>
  <cp:lastModifiedBy>pc01-00</cp:lastModifiedBy>
  <cp:revision>5</cp:revision>
  <dcterms:created xsi:type="dcterms:W3CDTF">2024-06-05T02:04:39Z</dcterms:created>
  <dcterms:modified xsi:type="dcterms:W3CDTF">2024-06-05T08:53:54Z</dcterms:modified>
</cp:coreProperties>
</file>