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5357C-50F9-D832-22DE-62B678939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C5651B-6E8B-8B4B-333E-DDA9C97E9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18AA6-CE47-86E4-1D6E-FA8B1764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D4E44-16F4-9CF0-0BE2-750BA560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9C538-FA94-DA9B-D800-EEBA2683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CADB4-EA84-B937-FDA5-06CFF42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D403D-2D4B-D235-7BF0-D35E56912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33E9C-6F90-0B80-11B8-13717343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FF5EA-8A62-8220-4F52-5113A0A4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0301-C803-AEA4-860A-8CA9446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816502-D0C2-6EB3-B53A-31BD1804F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ACA70-D652-B643-B8F8-506047CB7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32ED1-7D01-2DAC-7269-ABF994B6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686E1-03D7-09CB-2A7C-CF258EE7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82E29-C6C6-3D72-4378-B41A624C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8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E9DD6-733F-31BD-8BBA-44371DDE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9AB5A-98DE-2CD0-02B1-74B5F195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B8C19-AC8D-4064-118A-33C81816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38EF4-C302-17EC-0C5B-2FA72AEC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8B6ED-C64E-C11E-7B95-5208C1E0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4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6B3F-2DB0-63D4-0B97-0EE94F46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80CD-D4F4-A090-7066-86297BD9F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F31A0-1B99-BA46-D173-EA5143AC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DF48F-640B-2FC5-48D5-A7DAFA8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B3DCF-8B46-1258-A491-F6FD3938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8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97C6B-E3B4-4346-F7C9-BA4A450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6A1F9-B8DA-9BA0-FFA7-D5FB569B4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DF2ED-3D9D-757B-F329-5742B3B9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3B0CA-508E-E871-1457-FACE2345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AB276-7DB3-F902-6755-765FB264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77361-1EE4-3A9E-8BAA-87BE4BC3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5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204D2-16AA-1185-6371-A06B747E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1E76D-1710-BDA4-E2CC-9C9741260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B2F00-C93B-33E3-1015-D90D8959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15F88-4938-C56E-AB65-D153111C5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E7DB4-265F-221C-67FB-31D112A36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DDBA1E-307D-0E83-B8A9-6921BB9A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5208F0-C7C2-343D-7103-630D8B13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AFA00C-B854-5B9F-3E1C-B75F8A6A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3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B5915-B158-4BF8-9E31-0D172A89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386B3B-A65C-548B-A237-24D5B5AE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22944-EBE7-1E18-2DFD-596D50A4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F9F056-8D58-F64F-95C7-27AD2F96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3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88761-3B44-087C-C0B5-2117CF6B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C86960-996A-A215-7CE0-5946F2C4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8A570-8930-C48B-D390-38D3F494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3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852C4-C3BC-9A66-30CC-21013044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00DA4-CB7A-9453-EDA9-C304CC43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7A0C1-AFE8-8319-5EE5-024BA8459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D6F79-F0D1-A886-CDBC-102C3729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7F995-2D2E-042D-ABE9-2FEAF8EF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FE472-3D36-9C55-CBAC-ECC2D2E3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4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737D-A26B-04BC-4028-2E5DEBF6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3A0A81-44F6-FFC6-45CE-CF7CABADC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E508B-B0ED-7D41-517D-70C481B7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93356-836C-BE81-64C9-0E16ECC2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37400-D6A0-8373-5430-1D1A03F0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23610-9AD2-345E-C0D2-3B7B46E3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8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CAAB17-81FE-9EAE-209C-099A4503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78293-B341-EA29-0DE2-E0699EA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3FA14-E838-72EB-B175-63D0DBEF6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AA61-2DC4-4CA8-B3A6-C4BC8489A3F0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98444-1AA9-F6E6-CB54-A8793605F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11127-C755-6C4C-6770-3DCD6BF92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5844B-62DF-45F3-A79C-134FAA4B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6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DBFC1-3DDA-BADE-EAC8-181C525DD49F}"/>
              </a:ext>
            </a:extLst>
          </p:cNvPr>
          <p:cNvSpPr txBox="1"/>
          <p:nvPr/>
        </p:nvSpPr>
        <p:spPr>
          <a:xfrm>
            <a:off x="2980706" y="3241964"/>
            <a:ext cx="6388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카카오톡 </a:t>
            </a:r>
            <a:r>
              <a:rPr lang="en-US" altLang="ko-KR" dirty="0"/>
              <a:t>PC Version </a:t>
            </a:r>
            <a:r>
              <a:rPr lang="ko-KR" altLang="en-US" dirty="0"/>
              <a:t>웹 디자인</a:t>
            </a:r>
            <a:br>
              <a:rPr lang="en-US" altLang="ko-KR" dirty="0"/>
            </a:br>
            <a:r>
              <a:rPr lang="ko-KR" altLang="en-US" dirty="0"/>
              <a:t>기존 카카오톡 </a:t>
            </a:r>
            <a:r>
              <a:rPr lang="en-US" altLang="ko-KR" dirty="0"/>
              <a:t>PC Version</a:t>
            </a:r>
            <a:r>
              <a:rPr lang="ko-KR" altLang="en-US" dirty="0"/>
              <a:t>을 참고하여 웹 구현</a:t>
            </a:r>
            <a:br>
              <a:rPr lang="en-US" altLang="ko-KR" dirty="0"/>
            </a:br>
            <a:r>
              <a:rPr lang="en-US" altLang="ko-KR" dirty="0"/>
              <a:t>100% </a:t>
            </a:r>
            <a:r>
              <a:rPr lang="ko-KR" altLang="en-US" dirty="0"/>
              <a:t>개인작업 </a:t>
            </a:r>
            <a:endParaRPr lang="en-US" altLang="ko-KR" dirty="0"/>
          </a:p>
          <a:p>
            <a:r>
              <a:rPr lang="ko-KR" altLang="en-US" dirty="0"/>
              <a:t>작업기간 </a:t>
            </a:r>
            <a:r>
              <a:rPr lang="en-US" altLang="ko-KR" dirty="0"/>
              <a:t>: 2024-06-03 ~ 2024-06-14</a:t>
            </a:r>
            <a:br>
              <a:rPr lang="en-US" altLang="ko-KR" dirty="0"/>
            </a:br>
            <a:r>
              <a:rPr lang="ko-KR" altLang="en-US" dirty="0"/>
              <a:t>작업기간동안 구현 </a:t>
            </a:r>
            <a:r>
              <a:rPr lang="en-US" altLang="ko-KR" dirty="0"/>
              <a:t>/ </a:t>
            </a:r>
            <a:r>
              <a:rPr lang="ko-KR" altLang="en-US" dirty="0"/>
              <a:t>수정한 작업물을 업데이트 부분에 기록</a:t>
            </a:r>
          </a:p>
        </p:txBody>
      </p:sp>
    </p:spTree>
    <p:extLst>
      <p:ext uri="{BB962C8B-B14F-4D97-AF65-F5344CB8AC3E}">
        <p14:creationId xmlns:p14="http://schemas.microsoft.com/office/powerpoint/2010/main" val="191094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pc01-00</dc:creator>
  <cp:lastModifiedBy>pc01-00</cp:lastModifiedBy>
  <cp:revision>2</cp:revision>
  <dcterms:created xsi:type="dcterms:W3CDTF">2024-06-14T03:00:49Z</dcterms:created>
  <dcterms:modified xsi:type="dcterms:W3CDTF">2024-06-14T05:36:49Z</dcterms:modified>
</cp:coreProperties>
</file>