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319588" cy="15113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60"/>
  </p:normalViewPr>
  <p:slideViewPr>
    <p:cSldViewPr snapToGrid="0">
      <p:cViewPr varScale="1">
        <p:scale>
          <a:sx n="372" d="100"/>
          <a:sy n="372" d="100"/>
        </p:scale>
        <p:origin x="27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47336"/>
            <a:ext cx="3239691" cy="526156"/>
          </a:xfrm>
        </p:spPr>
        <p:txBody>
          <a:bodyPr anchor="b"/>
          <a:lstStyle>
            <a:lvl1pPr algn="ctr">
              <a:defRPr sz="13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793782"/>
            <a:ext cx="3239691" cy="364881"/>
          </a:xfrm>
        </p:spPr>
        <p:txBody>
          <a:bodyPr/>
          <a:lstStyle>
            <a:lvl1pPr marL="0" indent="0" algn="ctr">
              <a:buNone/>
              <a:defRPr sz="529"/>
            </a:lvl1pPr>
            <a:lvl2pPr marL="100767" indent="0" algn="ctr">
              <a:buNone/>
              <a:defRPr sz="441"/>
            </a:lvl2pPr>
            <a:lvl3pPr marL="201534" indent="0" algn="ctr">
              <a:buNone/>
              <a:defRPr sz="397"/>
            </a:lvl3pPr>
            <a:lvl4pPr marL="302301" indent="0" algn="ctr">
              <a:buNone/>
              <a:defRPr sz="353"/>
            </a:lvl4pPr>
            <a:lvl5pPr marL="403068" indent="0" algn="ctr">
              <a:buNone/>
              <a:defRPr sz="353"/>
            </a:lvl5pPr>
            <a:lvl6pPr marL="503834" indent="0" algn="ctr">
              <a:buNone/>
              <a:defRPr sz="353"/>
            </a:lvl6pPr>
            <a:lvl7pPr marL="604601" indent="0" algn="ctr">
              <a:buNone/>
              <a:defRPr sz="353"/>
            </a:lvl7pPr>
            <a:lvl8pPr marL="705368" indent="0" algn="ctr">
              <a:buNone/>
              <a:defRPr sz="353"/>
            </a:lvl8pPr>
            <a:lvl9pPr marL="806135" indent="0" algn="ctr">
              <a:buNone/>
              <a:defRPr sz="35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8E6-1258-4B9A-BA3C-C1B587790480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6A75-5AD9-4BD7-BC97-9BE73E6CD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8E6-1258-4B9A-BA3C-C1B587790480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6A75-5AD9-4BD7-BC97-9BE73E6CD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1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80463"/>
            <a:ext cx="931411" cy="12807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80463"/>
            <a:ext cx="2740239" cy="12807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8E6-1258-4B9A-BA3C-C1B587790480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6A75-5AD9-4BD7-BC97-9BE73E6CD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0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8E6-1258-4B9A-BA3C-C1B587790480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6A75-5AD9-4BD7-BC97-9BE73E6CD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376776"/>
            <a:ext cx="3725645" cy="628659"/>
          </a:xfrm>
        </p:spPr>
        <p:txBody>
          <a:bodyPr anchor="b"/>
          <a:lstStyle>
            <a:lvl1pPr>
              <a:defRPr sz="13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011382"/>
            <a:ext cx="3725645" cy="330597"/>
          </a:xfrm>
        </p:spPr>
        <p:txBody>
          <a:bodyPr/>
          <a:lstStyle>
            <a:lvl1pPr marL="0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1pPr>
            <a:lvl2pPr marL="100767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2pPr>
            <a:lvl3pPr marL="201534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3pPr>
            <a:lvl4pPr marL="302301" indent="0">
              <a:buNone/>
              <a:defRPr sz="353">
                <a:solidFill>
                  <a:schemeClr val="tx1">
                    <a:tint val="75000"/>
                  </a:schemeClr>
                </a:solidFill>
              </a:defRPr>
            </a:lvl4pPr>
            <a:lvl5pPr marL="403068" indent="0">
              <a:buNone/>
              <a:defRPr sz="353">
                <a:solidFill>
                  <a:schemeClr val="tx1">
                    <a:tint val="75000"/>
                  </a:schemeClr>
                </a:solidFill>
              </a:defRPr>
            </a:lvl5pPr>
            <a:lvl6pPr marL="503834" indent="0">
              <a:buNone/>
              <a:defRPr sz="353">
                <a:solidFill>
                  <a:schemeClr val="tx1">
                    <a:tint val="75000"/>
                  </a:schemeClr>
                </a:solidFill>
              </a:defRPr>
            </a:lvl6pPr>
            <a:lvl7pPr marL="604601" indent="0">
              <a:buNone/>
              <a:defRPr sz="353">
                <a:solidFill>
                  <a:schemeClr val="tx1">
                    <a:tint val="75000"/>
                  </a:schemeClr>
                </a:solidFill>
              </a:defRPr>
            </a:lvl7pPr>
            <a:lvl8pPr marL="705368" indent="0">
              <a:buNone/>
              <a:defRPr sz="353">
                <a:solidFill>
                  <a:schemeClr val="tx1">
                    <a:tint val="75000"/>
                  </a:schemeClr>
                </a:solidFill>
              </a:defRPr>
            </a:lvl8pPr>
            <a:lvl9pPr marL="806135" indent="0">
              <a:buNone/>
              <a:defRPr sz="3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8E6-1258-4B9A-BA3C-C1B587790480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6A75-5AD9-4BD7-BC97-9BE73E6CD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402314"/>
            <a:ext cx="1835825" cy="9589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402314"/>
            <a:ext cx="1835825" cy="9589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8E6-1258-4B9A-BA3C-C1B587790480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6A75-5AD9-4BD7-BC97-9BE73E6CD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53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80463"/>
            <a:ext cx="3725645" cy="2921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370478"/>
            <a:ext cx="1827388" cy="181566"/>
          </a:xfrm>
        </p:spPr>
        <p:txBody>
          <a:bodyPr anchor="b"/>
          <a:lstStyle>
            <a:lvl1pPr marL="0" indent="0">
              <a:buNone/>
              <a:defRPr sz="529" b="1"/>
            </a:lvl1pPr>
            <a:lvl2pPr marL="100767" indent="0">
              <a:buNone/>
              <a:defRPr sz="441" b="1"/>
            </a:lvl2pPr>
            <a:lvl3pPr marL="201534" indent="0">
              <a:buNone/>
              <a:defRPr sz="397" b="1"/>
            </a:lvl3pPr>
            <a:lvl4pPr marL="302301" indent="0">
              <a:buNone/>
              <a:defRPr sz="353" b="1"/>
            </a:lvl4pPr>
            <a:lvl5pPr marL="403068" indent="0">
              <a:buNone/>
              <a:defRPr sz="353" b="1"/>
            </a:lvl5pPr>
            <a:lvl6pPr marL="503834" indent="0">
              <a:buNone/>
              <a:defRPr sz="353" b="1"/>
            </a:lvl6pPr>
            <a:lvl7pPr marL="604601" indent="0">
              <a:buNone/>
              <a:defRPr sz="353" b="1"/>
            </a:lvl7pPr>
            <a:lvl8pPr marL="705368" indent="0">
              <a:buNone/>
              <a:defRPr sz="353" b="1"/>
            </a:lvl8pPr>
            <a:lvl9pPr marL="806135" indent="0">
              <a:buNone/>
              <a:defRPr sz="35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552044"/>
            <a:ext cx="1827388" cy="8119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370478"/>
            <a:ext cx="1836388" cy="181566"/>
          </a:xfrm>
        </p:spPr>
        <p:txBody>
          <a:bodyPr anchor="b"/>
          <a:lstStyle>
            <a:lvl1pPr marL="0" indent="0">
              <a:buNone/>
              <a:defRPr sz="529" b="1"/>
            </a:lvl1pPr>
            <a:lvl2pPr marL="100767" indent="0">
              <a:buNone/>
              <a:defRPr sz="441" b="1"/>
            </a:lvl2pPr>
            <a:lvl3pPr marL="201534" indent="0">
              <a:buNone/>
              <a:defRPr sz="397" b="1"/>
            </a:lvl3pPr>
            <a:lvl4pPr marL="302301" indent="0">
              <a:buNone/>
              <a:defRPr sz="353" b="1"/>
            </a:lvl4pPr>
            <a:lvl5pPr marL="403068" indent="0">
              <a:buNone/>
              <a:defRPr sz="353" b="1"/>
            </a:lvl5pPr>
            <a:lvl6pPr marL="503834" indent="0">
              <a:buNone/>
              <a:defRPr sz="353" b="1"/>
            </a:lvl6pPr>
            <a:lvl7pPr marL="604601" indent="0">
              <a:buNone/>
              <a:defRPr sz="353" b="1"/>
            </a:lvl7pPr>
            <a:lvl8pPr marL="705368" indent="0">
              <a:buNone/>
              <a:defRPr sz="353" b="1"/>
            </a:lvl8pPr>
            <a:lvl9pPr marL="806135" indent="0">
              <a:buNone/>
              <a:defRPr sz="35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552044"/>
            <a:ext cx="1836388" cy="8119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8E6-1258-4B9A-BA3C-C1B587790480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6A75-5AD9-4BD7-BC97-9BE73E6CD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8E6-1258-4B9A-BA3C-C1B587790480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6A75-5AD9-4BD7-BC97-9BE73E6CD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4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8E6-1258-4B9A-BA3C-C1B587790480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6A75-5AD9-4BD7-BC97-9BE73E6CD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1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00753"/>
            <a:ext cx="1393179" cy="352637"/>
          </a:xfrm>
        </p:spPr>
        <p:txBody>
          <a:bodyPr anchor="b"/>
          <a:lstStyle>
            <a:lvl1pPr>
              <a:defRPr sz="7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217599"/>
            <a:ext cx="2186791" cy="1074003"/>
          </a:xfrm>
        </p:spPr>
        <p:txBody>
          <a:bodyPr/>
          <a:lstStyle>
            <a:lvl1pPr>
              <a:defRPr sz="705"/>
            </a:lvl1pPr>
            <a:lvl2pPr>
              <a:defRPr sz="617"/>
            </a:lvl2pPr>
            <a:lvl3pPr>
              <a:defRPr sz="529"/>
            </a:lvl3pPr>
            <a:lvl4pPr>
              <a:defRPr sz="441"/>
            </a:lvl4pPr>
            <a:lvl5pPr>
              <a:defRPr sz="441"/>
            </a:lvl5pPr>
            <a:lvl6pPr>
              <a:defRPr sz="441"/>
            </a:lvl6pPr>
            <a:lvl7pPr>
              <a:defRPr sz="441"/>
            </a:lvl7pPr>
            <a:lvl8pPr>
              <a:defRPr sz="441"/>
            </a:lvl8pPr>
            <a:lvl9pPr>
              <a:defRPr sz="44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453390"/>
            <a:ext cx="1393179" cy="839961"/>
          </a:xfrm>
        </p:spPr>
        <p:txBody>
          <a:bodyPr/>
          <a:lstStyle>
            <a:lvl1pPr marL="0" indent="0">
              <a:buNone/>
              <a:defRPr sz="353"/>
            </a:lvl1pPr>
            <a:lvl2pPr marL="100767" indent="0">
              <a:buNone/>
              <a:defRPr sz="309"/>
            </a:lvl2pPr>
            <a:lvl3pPr marL="201534" indent="0">
              <a:buNone/>
              <a:defRPr sz="264"/>
            </a:lvl3pPr>
            <a:lvl4pPr marL="302301" indent="0">
              <a:buNone/>
              <a:defRPr sz="220"/>
            </a:lvl4pPr>
            <a:lvl5pPr marL="403068" indent="0">
              <a:buNone/>
              <a:defRPr sz="220"/>
            </a:lvl5pPr>
            <a:lvl6pPr marL="503834" indent="0">
              <a:buNone/>
              <a:defRPr sz="220"/>
            </a:lvl6pPr>
            <a:lvl7pPr marL="604601" indent="0">
              <a:buNone/>
              <a:defRPr sz="220"/>
            </a:lvl7pPr>
            <a:lvl8pPr marL="705368" indent="0">
              <a:buNone/>
              <a:defRPr sz="220"/>
            </a:lvl8pPr>
            <a:lvl9pPr marL="806135" indent="0">
              <a:buNone/>
              <a:defRPr sz="2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8E6-1258-4B9A-BA3C-C1B587790480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6A75-5AD9-4BD7-BC97-9BE73E6CD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00753"/>
            <a:ext cx="1393179" cy="352637"/>
          </a:xfrm>
        </p:spPr>
        <p:txBody>
          <a:bodyPr anchor="b"/>
          <a:lstStyle>
            <a:lvl1pPr>
              <a:defRPr sz="7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217599"/>
            <a:ext cx="2186791" cy="1074003"/>
          </a:xfrm>
        </p:spPr>
        <p:txBody>
          <a:bodyPr anchor="t"/>
          <a:lstStyle>
            <a:lvl1pPr marL="0" indent="0">
              <a:buNone/>
              <a:defRPr sz="705"/>
            </a:lvl1pPr>
            <a:lvl2pPr marL="100767" indent="0">
              <a:buNone/>
              <a:defRPr sz="617"/>
            </a:lvl2pPr>
            <a:lvl3pPr marL="201534" indent="0">
              <a:buNone/>
              <a:defRPr sz="529"/>
            </a:lvl3pPr>
            <a:lvl4pPr marL="302301" indent="0">
              <a:buNone/>
              <a:defRPr sz="441"/>
            </a:lvl4pPr>
            <a:lvl5pPr marL="403068" indent="0">
              <a:buNone/>
              <a:defRPr sz="441"/>
            </a:lvl5pPr>
            <a:lvl6pPr marL="503834" indent="0">
              <a:buNone/>
              <a:defRPr sz="441"/>
            </a:lvl6pPr>
            <a:lvl7pPr marL="604601" indent="0">
              <a:buNone/>
              <a:defRPr sz="441"/>
            </a:lvl7pPr>
            <a:lvl8pPr marL="705368" indent="0">
              <a:buNone/>
              <a:defRPr sz="441"/>
            </a:lvl8pPr>
            <a:lvl9pPr marL="806135" indent="0">
              <a:buNone/>
              <a:defRPr sz="44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453390"/>
            <a:ext cx="1393179" cy="839961"/>
          </a:xfrm>
        </p:spPr>
        <p:txBody>
          <a:bodyPr/>
          <a:lstStyle>
            <a:lvl1pPr marL="0" indent="0">
              <a:buNone/>
              <a:defRPr sz="353"/>
            </a:lvl1pPr>
            <a:lvl2pPr marL="100767" indent="0">
              <a:buNone/>
              <a:defRPr sz="309"/>
            </a:lvl2pPr>
            <a:lvl3pPr marL="201534" indent="0">
              <a:buNone/>
              <a:defRPr sz="264"/>
            </a:lvl3pPr>
            <a:lvl4pPr marL="302301" indent="0">
              <a:buNone/>
              <a:defRPr sz="220"/>
            </a:lvl4pPr>
            <a:lvl5pPr marL="403068" indent="0">
              <a:buNone/>
              <a:defRPr sz="220"/>
            </a:lvl5pPr>
            <a:lvl6pPr marL="503834" indent="0">
              <a:buNone/>
              <a:defRPr sz="220"/>
            </a:lvl6pPr>
            <a:lvl7pPr marL="604601" indent="0">
              <a:buNone/>
              <a:defRPr sz="220"/>
            </a:lvl7pPr>
            <a:lvl8pPr marL="705368" indent="0">
              <a:buNone/>
              <a:defRPr sz="220"/>
            </a:lvl8pPr>
            <a:lvl9pPr marL="806135" indent="0">
              <a:buNone/>
              <a:defRPr sz="2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8E6-1258-4B9A-BA3C-C1B587790480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6A75-5AD9-4BD7-BC97-9BE73E6CD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50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80463"/>
            <a:ext cx="3725645" cy="29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402314"/>
            <a:ext cx="3725645" cy="958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1400751"/>
            <a:ext cx="971907" cy="8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B8E6-1258-4B9A-BA3C-C1B587790480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1400751"/>
            <a:ext cx="1457861" cy="8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1400751"/>
            <a:ext cx="971907" cy="8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6A75-5AD9-4BD7-BC97-9BE73E6CD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1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01534" rtl="0" eaLnBrk="1" latinLnBrk="1" hangingPunct="1">
        <a:lnSpc>
          <a:spcPct val="90000"/>
        </a:lnSpc>
        <a:spcBef>
          <a:spcPct val="0"/>
        </a:spcBef>
        <a:buNone/>
        <a:defRPr sz="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83" indent="-50383" algn="l" defTabSz="201534" rtl="0" eaLnBrk="1" latinLnBrk="1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1150" indent="-50383" algn="l" defTabSz="201534" rtl="0" eaLnBrk="1" latinLnBrk="1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529" kern="1200">
          <a:solidFill>
            <a:schemeClr val="tx1"/>
          </a:solidFill>
          <a:latin typeface="+mn-lt"/>
          <a:ea typeface="+mn-ea"/>
          <a:cs typeface="+mn-cs"/>
        </a:defRPr>
      </a:lvl2pPr>
      <a:lvl3pPr marL="251917" indent="-50383" algn="l" defTabSz="201534" rtl="0" eaLnBrk="1" latinLnBrk="1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3pPr>
      <a:lvl4pPr marL="352684" indent="-50383" algn="l" defTabSz="201534" rtl="0" eaLnBrk="1" latinLnBrk="1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4pPr>
      <a:lvl5pPr marL="453451" indent="-50383" algn="l" defTabSz="201534" rtl="0" eaLnBrk="1" latinLnBrk="1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5pPr>
      <a:lvl6pPr marL="554218" indent="-50383" algn="l" defTabSz="201534" rtl="0" eaLnBrk="1" latinLnBrk="1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6pPr>
      <a:lvl7pPr marL="654985" indent="-50383" algn="l" defTabSz="201534" rtl="0" eaLnBrk="1" latinLnBrk="1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7pPr>
      <a:lvl8pPr marL="755752" indent="-50383" algn="l" defTabSz="201534" rtl="0" eaLnBrk="1" latinLnBrk="1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8pPr>
      <a:lvl9pPr marL="856518" indent="-50383" algn="l" defTabSz="201534" rtl="0" eaLnBrk="1" latinLnBrk="1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34" rtl="0" eaLnBrk="1" latinLnBrk="1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1pPr>
      <a:lvl2pPr marL="100767" algn="l" defTabSz="201534" rtl="0" eaLnBrk="1" latinLnBrk="1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2pPr>
      <a:lvl3pPr marL="201534" algn="l" defTabSz="201534" rtl="0" eaLnBrk="1" latinLnBrk="1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3pPr>
      <a:lvl4pPr marL="302301" algn="l" defTabSz="201534" rtl="0" eaLnBrk="1" latinLnBrk="1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4pPr>
      <a:lvl5pPr marL="403068" algn="l" defTabSz="201534" rtl="0" eaLnBrk="1" latinLnBrk="1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5pPr>
      <a:lvl6pPr marL="503834" algn="l" defTabSz="201534" rtl="0" eaLnBrk="1" latinLnBrk="1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6pPr>
      <a:lvl7pPr marL="604601" algn="l" defTabSz="201534" rtl="0" eaLnBrk="1" latinLnBrk="1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7pPr>
      <a:lvl8pPr marL="705368" algn="l" defTabSz="201534" rtl="0" eaLnBrk="1" latinLnBrk="1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8pPr>
      <a:lvl9pPr marL="806135" algn="l" defTabSz="201534" rtl="0" eaLnBrk="1" latinLnBrk="1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4C2D8B6-C71E-728D-0F58-9AB935B3E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" t="26896" r="5981" b="26896"/>
          <a:stretch/>
        </p:blipFill>
        <p:spPr>
          <a:xfrm>
            <a:off x="0" y="0"/>
            <a:ext cx="4319588" cy="1511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A12F272-BA59-DC86-BDAF-0C987D8CA20E}"/>
              </a:ext>
            </a:extLst>
          </p:cNvPr>
          <p:cNvSpPr/>
          <p:nvPr/>
        </p:nvSpPr>
        <p:spPr>
          <a:xfrm>
            <a:off x="0" y="0"/>
            <a:ext cx="4319588" cy="15113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B69532-6607-CA5A-ACEA-58EE457E6C1F}"/>
              </a:ext>
            </a:extLst>
          </p:cNvPr>
          <p:cNvSpPr/>
          <p:nvPr/>
        </p:nvSpPr>
        <p:spPr>
          <a:xfrm>
            <a:off x="1046282" y="664724"/>
            <a:ext cx="3478212" cy="705334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A53A7-6210-9886-5BD2-BDF04441AA91}"/>
              </a:ext>
            </a:extLst>
          </p:cNvPr>
          <p:cNvSpPr txBox="1"/>
          <p:nvPr/>
        </p:nvSpPr>
        <p:spPr>
          <a:xfrm>
            <a:off x="702930" y="324763"/>
            <a:ext cx="29137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n w="3175">
                  <a:noFill/>
                </a:ln>
                <a:solidFill>
                  <a:schemeClr val="bg1"/>
                </a:solidFill>
                <a:latin typeface="Gill Sans MT Ext Condensed Bold" panose="020B0902020104020203" pitchFamily="34" charset="0"/>
              </a:rPr>
              <a:t>Kakao Web Project</a:t>
            </a:r>
          </a:p>
        </p:txBody>
      </p:sp>
    </p:spTree>
    <p:extLst>
      <p:ext uri="{BB962C8B-B14F-4D97-AF65-F5344CB8AC3E}">
        <p14:creationId xmlns:p14="http://schemas.microsoft.com/office/powerpoint/2010/main" val="282346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</TotalTime>
  <Words>3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 Ext Condensed Bold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pc01-00</dc:creator>
  <cp:lastModifiedBy>pc01-00</cp:lastModifiedBy>
  <cp:revision>7</cp:revision>
  <dcterms:created xsi:type="dcterms:W3CDTF">2024-06-10T08:03:05Z</dcterms:created>
  <dcterms:modified xsi:type="dcterms:W3CDTF">2024-06-11T02:19:52Z</dcterms:modified>
</cp:coreProperties>
</file>