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2" r:id="rId2"/>
    <p:sldId id="304" r:id="rId3"/>
    <p:sldId id="279" r:id="rId4"/>
    <p:sldId id="282" r:id="rId5"/>
    <p:sldId id="313" r:id="rId6"/>
    <p:sldId id="314" r:id="rId7"/>
    <p:sldId id="315" r:id="rId8"/>
    <p:sldId id="311" r:id="rId9"/>
    <p:sldId id="316" r:id="rId10"/>
    <p:sldId id="317" r:id="rId11"/>
    <p:sldId id="319" r:id="rId12"/>
    <p:sldId id="323" r:id="rId13"/>
    <p:sldId id="320" r:id="rId14"/>
    <p:sldId id="321" r:id="rId15"/>
    <p:sldId id="322" r:id="rId16"/>
    <p:sldId id="280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3B39"/>
    <a:srgbClr val="D9D9D9"/>
    <a:srgbClr val="DCDEE0"/>
    <a:srgbClr val="616161"/>
    <a:srgbClr val="201A17"/>
    <a:srgbClr val="070707"/>
    <a:srgbClr val="DBDBDB"/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4660" autoAdjust="0"/>
  </p:normalViewPr>
  <p:slideViewPr>
    <p:cSldViewPr snapToGrid="0" showGuides="1">
      <p:cViewPr varScale="1">
        <p:scale>
          <a:sx n="104" d="100"/>
          <a:sy n="104" d="100"/>
        </p:scale>
        <p:origin x="-16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 Light" panose="020B0502040204020203" pitchFamily="34" charset="-122"/>
              </a:defRPr>
            </a:lvl1pPr>
          </a:lstStyle>
          <a:p>
            <a:fld id="{915CA9C5-7EA0-4D9C-B9C0-3ECAE44BE918}" type="datetimeFigureOut">
              <a:rPr lang="zh-CN" altLang="en-US" smtClean="0"/>
              <a:pPr/>
              <a:t>2018-12-20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 Light" panose="020B0502040204020203" pitchFamily="34" charset="-122"/>
              </a:defRPr>
            </a:lvl1pPr>
          </a:lstStyle>
          <a:p>
            <a:fld id="{72BB0AE3-27A2-456D-827B-E612802472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114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73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45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08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45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73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73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2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525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08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45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929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45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73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4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85743"/>
      </p:ext>
    </p:extLst>
  </p:cSld>
  <p:clrMapOvr>
    <a:masterClrMapping/>
  </p:clrMapOvr>
  <p:transition spd="slow" advTm="1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164818"/>
      </p:ext>
    </p:extLst>
  </p:cSld>
  <p:clrMapOvr>
    <a:masterClrMapping/>
  </p:clrMapOvr>
  <p:transition spd="slow" advTm="1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42996"/>
      </p:ext>
    </p:extLst>
  </p:cSld>
  <p:clrMapOvr>
    <a:masterClrMapping/>
  </p:clrMapOvr>
  <p:transition spd="slow" advTm="100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1771650" y="1277272"/>
            <a:ext cx="2895600" cy="3243933"/>
          </a:xfrm>
          <a:custGeom>
            <a:avLst/>
            <a:gdLst>
              <a:gd name="connsiteX0" fmla="*/ 1447800 w 2895600"/>
              <a:gd name="connsiteY0" fmla="*/ 0 h 3243933"/>
              <a:gd name="connsiteX1" fmla="*/ 1595195 w 2895600"/>
              <a:gd name="connsiteY1" fmla="*/ 33860 h 3243933"/>
              <a:gd name="connsiteX2" fmla="*/ 2748205 w 2895600"/>
              <a:gd name="connsiteY2" fmla="*/ 699160 h 3243933"/>
              <a:gd name="connsiteX3" fmla="*/ 2895600 w 2895600"/>
              <a:gd name="connsiteY3" fmla="*/ 955776 h 3243933"/>
              <a:gd name="connsiteX4" fmla="*/ 2895600 w 2895600"/>
              <a:gd name="connsiteY4" fmla="*/ 2286376 h 3243933"/>
              <a:gd name="connsiteX5" fmla="*/ 2748205 w 2895600"/>
              <a:gd name="connsiteY5" fmla="*/ 2542992 h 3243933"/>
              <a:gd name="connsiteX6" fmla="*/ 1595195 w 2895600"/>
              <a:gd name="connsiteY6" fmla="*/ 3208293 h 3243933"/>
              <a:gd name="connsiteX7" fmla="*/ 1300405 w 2895600"/>
              <a:gd name="connsiteY7" fmla="*/ 3208293 h 3243933"/>
              <a:gd name="connsiteX8" fmla="*/ 147395 w 2895600"/>
              <a:gd name="connsiteY8" fmla="*/ 2542992 h 3243933"/>
              <a:gd name="connsiteX9" fmla="*/ 0 w 2895600"/>
              <a:gd name="connsiteY9" fmla="*/ 2286376 h 3243933"/>
              <a:gd name="connsiteX10" fmla="*/ 0 w 2895600"/>
              <a:gd name="connsiteY10" fmla="*/ 955776 h 3243933"/>
              <a:gd name="connsiteX11" fmla="*/ 147395 w 2895600"/>
              <a:gd name="connsiteY11" fmla="*/ 699160 h 3243933"/>
              <a:gd name="connsiteX12" fmla="*/ 1300405 w 2895600"/>
              <a:gd name="connsiteY12" fmla="*/ 33860 h 3243933"/>
              <a:gd name="connsiteX13" fmla="*/ 1447800 w 2895600"/>
              <a:gd name="connsiteY13" fmla="*/ 0 h 324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5600" h="3243933">
                <a:moveTo>
                  <a:pt x="1447800" y="0"/>
                </a:moveTo>
                <a:cubicBezTo>
                  <a:pt x="1501290" y="0"/>
                  <a:pt x="1554780" y="11287"/>
                  <a:pt x="1595195" y="33860"/>
                </a:cubicBezTo>
                <a:cubicBezTo>
                  <a:pt x="2748205" y="699160"/>
                  <a:pt x="2748205" y="699160"/>
                  <a:pt x="2748205" y="699160"/>
                </a:cubicBezTo>
                <a:cubicBezTo>
                  <a:pt x="2829035" y="746681"/>
                  <a:pt x="2895600" y="863109"/>
                  <a:pt x="2895600" y="955776"/>
                </a:cubicBezTo>
                <a:cubicBezTo>
                  <a:pt x="2895600" y="2286376"/>
                  <a:pt x="2895600" y="2286376"/>
                  <a:pt x="2895600" y="2286376"/>
                </a:cubicBezTo>
                <a:cubicBezTo>
                  <a:pt x="2895600" y="2381419"/>
                  <a:pt x="2829035" y="2495471"/>
                  <a:pt x="2748205" y="2542992"/>
                </a:cubicBezTo>
                <a:cubicBezTo>
                  <a:pt x="1595195" y="3208293"/>
                  <a:pt x="1595195" y="3208293"/>
                  <a:pt x="1595195" y="3208293"/>
                </a:cubicBezTo>
                <a:cubicBezTo>
                  <a:pt x="1514366" y="3255814"/>
                  <a:pt x="1381235" y="3255814"/>
                  <a:pt x="1300405" y="3208293"/>
                </a:cubicBezTo>
                <a:cubicBezTo>
                  <a:pt x="147395" y="2542992"/>
                  <a:pt x="147395" y="2542992"/>
                  <a:pt x="147395" y="2542992"/>
                </a:cubicBezTo>
                <a:cubicBezTo>
                  <a:pt x="66566" y="2495471"/>
                  <a:pt x="0" y="2381419"/>
                  <a:pt x="0" y="2286376"/>
                </a:cubicBezTo>
                <a:lnTo>
                  <a:pt x="0" y="955776"/>
                </a:lnTo>
                <a:cubicBezTo>
                  <a:pt x="0" y="863109"/>
                  <a:pt x="66566" y="746681"/>
                  <a:pt x="147395" y="699160"/>
                </a:cubicBezTo>
                <a:cubicBezTo>
                  <a:pt x="1300405" y="33860"/>
                  <a:pt x="1300405" y="33860"/>
                  <a:pt x="1300405" y="33860"/>
                </a:cubicBezTo>
                <a:cubicBezTo>
                  <a:pt x="1340820" y="11287"/>
                  <a:pt x="1394310" y="0"/>
                  <a:pt x="1447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4E7C-442E-4252-8F73-431B51547955}" type="datetimeFigureOut">
              <a:rPr lang="zh-CN" altLang="en-US" smtClean="0"/>
              <a:t>2018-12-20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4968-826C-4EDC-B75A-CA0618E1F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209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395781"/>
      </p:ext>
    </p:extLst>
  </p:cSld>
  <p:clrMapOvr>
    <a:masterClrMapping/>
  </p:clrMapOvr>
  <p:transition spd="slow" advTm="1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1704"/>
      </p:ext>
    </p:extLst>
  </p:cSld>
  <p:clrMapOvr>
    <a:masterClrMapping/>
  </p:clrMapOvr>
  <p:transition spd="slow" advTm="1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41789"/>
      </p:ext>
    </p:extLst>
  </p:cSld>
  <p:clrMapOvr>
    <a:masterClrMapping/>
  </p:clrMapOvr>
  <p:transition spd="slow" advTm="1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357238"/>
      </p:ext>
    </p:extLst>
  </p:cSld>
  <p:clrMapOvr>
    <a:masterClrMapping/>
  </p:clrMapOvr>
  <p:transition spd="slow" advTm="1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79394"/>
      </p:ext>
    </p:extLst>
  </p:cSld>
  <p:clrMapOvr>
    <a:masterClrMapping/>
  </p:clrMapOvr>
  <p:transition spd="slow" advTm="1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10624"/>
      </p:ext>
    </p:extLst>
  </p:cSld>
  <p:clrMapOvr>
    <a:masterClrMapping/>
  </p:clrMapOvr>
  <p:transition spd="slow" advTm="1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558141"/>
      </p:ext>
    </p:extLst>
  </p:cSld>
  <p:clrMapOvr>
    <a:masterClrMapping/>
  </p:clrMapOvr>
  <p:transition spd="slow" advTm="1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  <a:t>2018-12-20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58973"/>
      </p:ext>
    </p:extLst>
  </p:cSld>
  <p:clrMapOvr>
    <a:masterClrMapping/>
  </p:clrMapOvr>
  <p:transition spd="slow" advTm="1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4BCD24AF-367D-4F7B-BCBC-AB4AF3EE44F1}" type="datetimeFigureOut">
              <a:rPr lang="zh-CN" altLang="en-US" smtClean="0"/>
              <a:pPr/>
              <a:t>2018-12-20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600F063A-7B63-491C-A845-B41E9950C87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973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ransition spd="slow" advTm="100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菱形 14"/>
          <p:cNvSpPr/>
          <p:nvPr/>
        </p:nvSpPr>
        <p:spPr>
          <a:xfrm>
            <a:off x="4485036" y="1713952"/>
            <a:ext cx="3242523" cy="3242523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flipV="1">
            <a:off x="3945758" y="3199094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3945757" y="1183067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578235" y="2308232"/>
            <a:ext cx="300678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endParaRPr lang="zh-CN" altLang="en-US" sz="54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856994" y="6173929"/>
            <a:ext cx="105978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韩川川</a:t>
            </a:r>
            <a:endParaRPr lang="zh-CN" altLang="en-US" sz="22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7" name="任意多边形: 形状 15">
            <a:extLst>
              <a:ext uri="{FF2B5EF4-FFF2-40B4-BE49-F238E27FC236}">
                <a16:creationId xmlns:a16="http://schemas.microsoft.com/office/drawing/2014/main" xmlns="" id="{80F891EF-07EF-4F8B-AB93-5D646AC083F9}"/>
              </a:ext>
            </a:extLst>
          </p:cNvPr>
          <p:cNvSpPr/>
          <p:nvPr/>
        </p:nvSpPr>
        <p:spPr>
          <a:xfrm>
            <a:off x="-233169" y="3198280"/>
            <a:ext cx="4862319" cy="730782"/>
          </a:xfrm>
          <a:custGeom>
            <a:avLst/>
            <a:gdLst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454013 w 4454013"/>
              <a:gd name="connsiteY3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195569 w 4454013"/>
              <a:gd name="connsiteY3" fmla="*/ 735545 h 767488"/>
              <a:gd name="connsiteX4" fmla="*/ 4454013 w 4454013"/>
              <a:gd name="connsiteY4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081269 w 4454013"/>
              <a:gd name="connsiteY3" fmla="*/ 730782 h 767488"/>
              <a:gd name="connsiteX4" fmla="*/ 4454013 w 4454013"/>
              <a:gd name="connsiteY4" fmla="*/ 767488 h 767488"/>
              <a:gd name="connsiteX0" fmla="*/ 0 w 4081269"/>
              <a:gd name="connsiteY0" fmla="*/ 531514 h 730782"/>
              <a:gd name="connsiteX1" fmla="*/ 1828800 w 4081269"/>
              <a:gd name="connsiteY1" fmla="*/ 572 h 730782"/>
              <a:gd name="connsiteX2" fmla="*/ 3628103 w 4081269"/>
              <a:gd name="connsiteY2" fmla="*/ 620004 h 730782"/>
              <a:gd name="connsiteX3" fmla="*/ 4081269 w 4081269"/>
              <a:gd name="connsiteY3" fmla="*/ 730782 h 73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1269" h="730782">
                <a:moveTo>
                  <a:pt x="0" y="531514"/>
                </a:moveTo>
                <a:cubicBezTo>
                  <a:pt x="612058" y="258669"/>
                  <a:pt x="1224116" y="-14176"/>
                  <a:pt x="1828800" y="572"/>
                </a:cubicBezTo>
                <a:cubicBezTo>
                  <a:pt x="2433484" y="15320"/>
                  <a:pt x="3252692" y="498302"/>
                  <a:pt x="3628103" y="620004"/>
                </a:cubicBezTo>
                <a:cubicBezTo>
                  <a:pt x="4003514" y="741706"/>
                  <a:pt x="3943617" y="706201"/>
                  <a:pt x="4081269" y="73078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28" name="任意多边形: 形状 18">
            <a:extLst>
              <a:ext uri="{FF2B5EF4-FFF2-40B4-BE49-F238E27FC236}">
                <a16:creationId xmlns:a16="http://schemas.microsoft.com/office/drawing/2014/main" xmlns="" id="{C26C1148-B0B9-44C7-98EC-F95634790332}"/>
              </a:ext>
            </a:extLst>
          </p:cNvPr>
          <p:cNvSpPr/>
          <p:nvPr/>
        </p:nvSpPr>
        <p:spPr>
          <a:xfrm>
            <a:off x="7350734" y="3733664"/>
            <a:ext cx="5549139" cy="700144"/>
          </a:xfrm>
          <a:custGeom>
            <a:avLst/>
            <a:gdLst>
              <a:gd name="connsiteX0" fmla="*/ 0 w 4719484"/>
              <a:gd name="connsiteY0" fmla="*/ 364821 h 700144"/>
              <a:gd name="connsiteX1" fmla="*/ 1091381 w 4719484"/>
              <a:gd name="connsiteY1" fmla="*/ 689285 h 700144"/>
              <a:gd name="connsiteX2" fmla="*/ 2890684 w 4719484"/>
              <a:gd name="connsiteY2" fmla="*/ 10859 h 700144"/>
              <a:gd name="connsiteX3" fmla="*/ 4719484 w 4719484"/>
              <a:gd name="connsiteY3" fmla="*/ 335324 h 700144"/>
              <a:gd name="connsiteX0" fmla="*/ 0 w 4733772"/>
              <a:gd name="connsiteY0" fmla="*/ 364821 h 700144"/>
              <a:gd name="connsiteX1" fmla="*/ 1105669 w 4733772"/>
              <a:gd name="connsiteY1" fmla="*/ 689285 h 700144"/>
              <a:gd name="connsiteX2" fmla="*/ 2904972 w 4733772"/>
              <a:gd name="connsiteY2" fmla="*/ 10859 h 700144"/>
              <a:gd name="connsiteX3" fmla="*/ 4733772 w 4733772"/>
              <a:gd name="connsiteY3" fmla="*/ 335324 h 70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3772" h="700144">
                <a:moveTo>
                  <a:pt x="0" y="364821"/>
                </a:moveTo>
                <a:cubicBezTo>
                  <a:pt x="304800" y="556550"/>
                  <a:pt x="621507" y="748279"/>
                  <a:pt x="1105669" y="689285"/>
                </a:cubicBezTo>
                <a:cubicBezTo>
                  <a:pt x="1589831" y="630291"/>
                  <a:pt x="2300288" y="69852"/>
                  <a:pt x="2904972" y="10859"/>
                </a:cubicBezTo>
                <a:cubicBezTo>
                  <a:pt x="3509656" y="-48135"/>
                  <a:pt x="4121714" y="143594"/>
                  <a:pt x="4733772" y="335324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29" name="任意多边形: 形状 19">
            <a:extLst>
              <a:ext uri="{FF2B5EF4-FFF2-40B4-BE49-F238E27FC236}">
                <a16:creationId xmlns:a16="http://schemas.microsoft.com/office/drawing/2014/main" xmlns="" id="{26F77600-A1F0-40E7-AFEE-E9CAC017D2DD}"/>
              </a:ext>
            </a:extLst>
          </p:cNvPr>
          <p:cNvSpPr/>
          <p:nvPr/>
        </p:nvSpPr>
        <p:spPr>
          <a:xfrm>
            <a:off x="7570106" y="3684186"/>
            <a:ext cx="5105157" cy="560475"/>
          </a:xfrm>
          <a:custGeom>
            <a:avLst/>
            <a:gdLst>
              <a:gd name="connsiteX0" fmla="*/ 0 w 4395020"/>
              <a:gd name="connsiteY0" fmla="*/ 176980 h 560476"/>
              <a:gd name="connsiteX1" fmla="*/ 973394 w 4395020"/>
              <a:gd name="connsiteY1" fmla="*/ 29497 h 560476"/>
              <a:gd name="connsiteX2" fmla="*/ 2831691 w 4395020"/>
              <a:gd name="connsiteY2" fmla="*/ 560438 h 560476"/>
              <a:gd name="connsiteX3" fmla="*/ 4395020 w 4395020"/>
              <a:gd name="connsiteY3" fmla="*/ 0 h 560476"/>
              <a:gd name="connsiteX0" fmla="*/ 0 w 4414070"/>
              <a:gd name="connsiteY0" fmla="*/ 196030 h 560475"/>
              <a:gd name="connsiteX1" fmla="*/ 992444 w 4414070"/>
              <a:gd name="connsiteY1" fmla="*/ 29497 h 560475"/>
              <a:gd name="connsiteX2" fmla="*/ 2850741 w 4414070"/>
              <a:gd name="connsiteY2" fmla="*/ 560438 h 560475"/>
              <a:gd name="connsiteX3" fmla="*/ 4414070 w 4414070"/>
              <a:gd name="connsiteY3" fmla="*/ 0 h 5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4070" h="560475">
                <a:moveTo>
                  <a:pt x="0" y="196030"/>
                </a:moveTo>
                <a:cubicBezTo>
                  <a:pt x="250723" y="90333"/>
                  <a:pt x="517321" y="-31238"/>
                  <a:pt x="992444" y="29497"/>
                </a:cubicBezTo>
                <a:cubicBezTo>
                  <a:pt x="1467568" y="90232"/>
                  <a:pt x="2280470" y="565354"/>
                  <a:pt x="2850741" y="560438"/>
                </a:cubicBezTo>
                <a:cubicBezTo>
                  <a:pt x="3421012" y="555522"/>
                  <a:pt x="3917541" y="277761"/>
                  <a:pt x="441407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30" name="任意多边形: 形状 20">
            <a:extLst>
              <a:ext uri="{FF2B5EF4-FFF2-40B4-BE49-F238E27FC236}">
                <a16:creationId xmlns:a16="http://schemas.microsoft.com/office/drawing/2014/main" xmlns="" id="{A807CBA3-077B-47F8-8CA5-644C617E6A99}"/>
              </a:ext>
            </a:extLst>
          </p:cNvPr>
          <p:cNvSpPr/>
          <p:nvPr/>
        </p:nvSpPr>
        <p:spPr>
          <a:xfrm>
            <a:off x="-215759" y="3425261"/>
            <a:ext cx="4435333" cy="523672"/>
          </a:xfrm>
          <a:custGeom>
            <a:avLst/>
            <a:gdLst>
              <a:gd name="connsiteX0" fmla="*/ 0 w 4222750"/>
              <a:gd name="connsiteY0" fmla="*/ 184907 h 523672"/>
              <a:gd name="connsiteX1" fmla="*/ 1352550 w 4222750"/>
              <a:gd name="connsiteY1" fmla="*/ 521457 h 523672"/>
              <a:gd name="connsiteX2" fmla="*/ 3384550 w 4222750"/>
              <a:gd name="connsiteY2" fmla="*/ 38857 h 523672"/>
              <a:gd name="connsiteX3" fmla="*/ 4222750 w 4222750"/>
              <a:gd name="connsiteY3" fmla="*/ 64257 h 52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0" h="523672">
                <a:moveTo>
                  <a:pt x="0" y="184907"/>
                </a:moveTo>
                <a:cubicBezTo>
                  <a:pt x="394229" y="365353"/>
                  <a:pt x="788458" y="545799"/>
                  <a:pt x="1352550" y="521457"/>
                </a:cubicBezTo>
                <a:cubicBezTo>
                  <a:pt x="1916642" y="497115"/>
                  <a:pt x="2906183" y="115057"/>
                  <a:pt x="3384550" y="38857"/>
                </a:cubicBezTo>
                <a:cubicBezTo>
                  <a:pt x="3862917" y="-37343"/>
                  <a:pt x="4042833" y="13457"/>
                  <a:pt x="4222750" y="64257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31" name="矩形: 圆角 22">
            <a:extLst>
              <a:ext uri="{FF2B5EF4-FFF2-40B4-BE49-F238E27FC236}">
                <a16:creationId xmlns:a16="http://schemas.microsoft.com/office/drawing/2014/main" xmlns="" id="{F0EA8CA3-98AB-460E-8849-21FA3642685C}"/>
              </a:ext>
            </a:extLst>
          </p:cNvPr>
          <p:cNvSpPr/>
          <p:nvPr/>
        </p:nvSpPr>
        <p:spPr>
          <a:xfrm rot="18746479">
            <a:off x="10079180" y="3293450"/>
            <a:ext cx="192454" cy="19245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2" name="矩形: 圆角 23">
            <a:extLst>
              <a:ext uri="{FF2B5EF4-FFF2-40B4-BE49-F238E27FC236}">
                <a16:creationId xmlns:a16="http://schemas.microsoft.com/office/drawing/2014/main" xmlns="" id="{53BAB7F2-DC23-4B58-B8FA-6BA099DB112F}"/>
              </a:ext>
            </a:extLst>
          </p:cNvPr>
          <p:cNvSpPr/>
          <p:nvPr/>
        </p:nvSpPr>
        <p:spPr>
          <a:xfrm rot="15661163">
            <a:off x="11624670" y="34148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3" name="矩形: 圆角 24">
            <a:extLst>
              <a:ext uri="{FF2B5EF4-FFF2-40B4-BE49-F238E27FC236}">
                <a16:creationId xmlns:a16="http://schemas.microsoft.com/office/drawing/2014/main" xmlns="" id="{FDB1CAD8-6E9A-476E-B931-611AB1F78F4D}"/>
              </a:ext>
            </a:extLst>
          </p:cNvPr>
          <p:cNvSpPr/>
          <p:nvPr/>
        </p:nvSpPr>
        <p:spPr>
          <a:xfrm rot="15661163">
            <a:off x="2456504" y="2789497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4" name="矩形: 圆角 25">
            <a:extLst>
              <a:ext uri="{FF2B5EF4-FFF2-40B4-BE49-F238E27FC236}">
                <a16:creationId xmlns:a16="http://schemas.microsoft.com/office/drawing/2014/main" xmlns="" id="{4BD5F66F-B3C0-4C78-8E5A-9C71FBBA5A79}"/>
              </a:ext>
            </a:extLst>
          </p:cNvPr>
          <p:cNvSpPr/>
          <p:nvPr/>
        </p:nvSpPr>
        <p:spPr>
          <a:xfrm rot="19434123">
            <a:off x="445531" y="2495668"/>
            <a:ext cx="442097" cy="442097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5" name="矩形: 圆角 26">
            <a:extLst>
              <a:ext uri="{FF2B5EF4-FFF2-40B4-BE49-F238E27FC236}">
                <a16:creationId xmlns:a16="http://schemas.microsoft.com/office/drawing/2014/main" xmlns="" id="{488EF9EC-D0A7-4B96-BCE2-6CFCBAC785F5}"/>
              </a:ext>
            </a:extLst>
          </p:cNvPr>
          <p:cNvSpPr/>
          <p:nvPr/>
        </p:nvSpPr>
        <p:spPr>
          <a:xfrm rot="17624697">
            <a:off x="1386338" y="4257902"/>
            <a:ext cx="83268" cy="83268"/>
          </a:xfrm>
          <a:prstGeom prst="roundRect">
            <a:avLst>
              <a:gd name="adj" fmla="val 17644"/>
            </a:avLst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6" name="矩形: 圆角 27">
            <a:extLst>
              <a:ext uri="{FF2B5EF4-FFF2-40B4-BE49-F238E27FC236}">
                <a16:creationId xmlns:a16="http://schemas.microsoft.com/office/drawing/2014/main" xmlns="" id="{14DE4580-DACB-4DD3-AFE6-E809AE4BD6A6}"/>
              </a:ext>
            </a:extLst>
          </p:cNvPr>
          <p:cNvSpPr/>
          <p:nvPr/>
        </p:nvSpPr>
        <p:spPr>
          <a:xfrm rot="17624697">
            <a:off x="10115172" y="1924620"/>
            <a:ext cx="423239" cy="423239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7" name="矩形: 圆角 51">
            <a:extLst>
              <a:ext uri="{FF2B5EF4-FFF2-40B4-BE49-F238E27FC236}">
                <a16:creationId xmlns:a16="http://schemas.microsoft.com/office/drawing/2014/main" xmlns="" id="{ECF75E15-ECAB-4DBC-8839-B07E13B3CBB6}"/>
              </a:ext>
            </a:extLst>
          </p:cNvPr>
          <p:cNvSpPr/>
          <p:nvPr/>
        </p:nvSpPr>
        <p:spPr>
          <a:xfrm rot="15661163">
            <a:off x="2527738" y="4771060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8" name="矩形: 圆角 53">
            <a:extLst>
              <a:ext uri="{FF2B5EF4-FFF2-40B4-BE49-F238E27FC236}">
                <a16:creationId xmlns:a16="http://schemas.microsoft.com/office/drawing/2014/main" xmlns="" id="{C8F570CA-B6B9-4791-9540-E5BAB48446CE}"/>
              </a:ext>
            </a:extLst>
          </p:cNvPr>
          <p:cNvSpPr/>
          <p:nvPr/>
        </p:nvSpPr>
        <p:spPr>
          <a:xfrm rot="19132149">
            <a:off x="10230629" y="47710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9" name="矩形: 圆角 56">
            <a:extLst>
              <a:ext uri="{FF2B5EF4-FFF2-40B4-BE49-F238E27FC236}">
                <a16:creationId xmlns:a16="http://schemas.microsoft.com/office/drawing/2014/main" xmlns="" id="{ED9DA8A2-8B49-44FD-A814-1051DB2A79E0}"/>
              </a:ext>
            </a:extLst>
          </p:cNvPr>
          <p:cNvSpPr/>
          <p:nvPr/>
        </p:nvSpPr>
        <p:spPr>
          <a:xfrm rot="15661163">
            <a:off x="1478553" y="1573731"/>
            <a:ext cx="226904" cy="22690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4" name="文本框 22"/>
          <p:cNvSpPr txBox="1"/>
          <p:nvPr/>
        </p:nvSpPr>
        <p:spPr>
          <a:xfrm>
            <a:off x="4244839" y="3457396"/>
            <a:ext cx="3722915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PYTHON INTRODUCTION</a:t>
            </a:r>
            <a:endParaRPr lang="zh-CN" altLang="en-US" sz="22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35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75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 animBg="1"/>
      <p:bldP spid="22" grpId="0"/>
      <p:bldP spid="23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en-US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</a:t>
            </a:r>
            <a:endParaRPr lang="zh-CN" altLang="en-US" sz="32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grpSp>
        <p:nvGrpSpPr>
          <p:cNvPr id="5" name="淘宝店chenying0907 1"/>
          <p:cNvGrpSpPr/>
          <p:nvPr/>
        </p:nvGrpSpPr>
        <p:grpSpPr>
          <a:xfrm>
            <a:off x="5229226" y="1339511"/>
            <a:ext cx="966788" cy="967086"/>
            <a:chOff x="3673476" y="1131590"/>
            <a:chExt cx="966788" cy="966788"/>
          </a:xfrm>
        </p:grpSpPr>
        <p:sp>
          <p:nvSpPr>
            <p:cNvPr id="6" name="淘宝店chenying0907 5"/>
            <p:cNvSpPr/>
            <p:nvPr/>
          </p:nvSpPr>
          <p:spPr bwMode="auto">
            <a:xfrm>
              <a:off x="3673476" y="1131590"/>
              <a:ext cx="966788" cy="966788"/>
            </a:xfrm>
            <a:custGeom>
              <a:avLst/>
              <a:gdLst>
                <a:gd name="T0" fmla="*/ 4869 w 4870"/>
                <a:gd name="T1" fmla="*/ 2493 h 4872"/>
                <a:gd name="T2" fmla="*/ 4866 w 4870"/>
                <a:gd name="T3" fmla="*/ 2310 h 4872"/>
                <a:gd name="T4" fmla="*/ 4793 w 4870"/>
                <a:gd name="T5" fmla="*/ 1827 h 4872"/>
                <a:gd name="T6" fmla="*/ 4630 w 4870"/>
                <a:gd name="T7" fmla="*/ 1380 h 4872"/>
                <a:gd name="T8" fmla="*/ 4386 w 4870"/>
                <a:gd name="T9" fmla="*/ 979 h 4872"/>
                <a:gd name="T10" fmla="*/ 4072 w 4870"/>
                <a:gd name="T11" fmla="*/ 633 h 4872"/>
                <a:gd name="T12" fmla="*/ 3698 w 4870"/>
                <a:gd name="T13" fmla="*/ 353 h 4872"/>
                <a:gd name="T14" fmla="*/ 3272 w 4870"/>
                <a:gd name="T15" fmla="*/ 148 h 4872"/>
                <a:gd name="T16" fmla="*/ 2805 w 4870"/>
                <a:gd name="T17" fmla="*/ 28 h 4872"/>
                <a:gd name="T18" fmla="*/ 2309 w 4870"/>
                <a:gd name="T19" fmla="*/ 3 h 4872"/>
                <a:gd name="T20" fmla="*/ 1826 w 4870"/>
                <a:gd name="T21" fmla="*/ 77 h 4872"/>
                <a:gd name="T22" fmla="*/ 1380 w 4870"/>
                <a:gd name="T23" fmla="*/ 240 h 4872"/>
                <a:gd name="T24" fmla="*/ 979 w 4870"/>
                <a:gd name="T25" fmla="*/ 484 h 4872"/>
                <a:gd name="T26" fmla="*/ 633 w 4870"/>
                <a:gd name="T27" fmla="*/ 798 h 4872"/>
                <a:gd name="T28" fmla="*/ 353 w 4870"/>
                <a:gd name="T29" fmla="*/ 1173 h 4872"/>
                <a:gd name="T30" fmla="*/ 148 w 4870"/>
                <a:gd name="T31" fmla="*/ 1599 h 4872"/>
                <a:gd name="T32" fmla="*/ 29 w 4870"/>
                <a:gd name="T33" fmla="*/ 2064 h 4872"/>
                <a:gd name="T34" fmla="*/ 4 w 4870"/>
                <a:gd name="T35" fmla="*/ 2562 h 4872"/>
                <a:gd name="T36" fmla="*/ 77 w 4870"/>
                <a:gd name="T37" fmla="*/ 3044 h 4872"/>
                <a:gd name="T38" fmla="*/ 240 w 4870"/>
                <a:gd name="T39" fmla="*/ 3492 h 4872"/>
                <a:gd name="T40" fmla="*/ 484 w 4870"/>
                <a:gd name="T41" fmla="*/ 3893 h 4872"/>
                <a:gd name="T42" fmla="*/ 798 w 4870"/>
                <a:gd name="T43" fmla="*/ 4238 h 4872"/>
                <a:gd name="T44" fmla="*/ 1172 w 4870"/>
                <a:gd name="T45" fmla="*/ 4519 h 4872"/>
                <a:gd name="T46" fmla="*/ 1598 w 4870"/>
                <a:gd name="T47" fmla="*/ 4724 h 4872"/>
                <a:gd name="T48" fmla="*/ 2064 w 4870"/>
                <a:gd name="T49" fmla="*/ 4844 h 4872"/>
                <a:gd name="T50" fmla="*/ 2480 w 4870"/>
                <a:gd name="T51" fmla="*/ 4871 h 4872"/>
                <a:gd name="T52" fmla="*/ 2656 w 4870"/>
                <a:gd name="T53" fmla="*/ 4862 h 4872"/>
                <a:gd name="T54" fmla="*/ 2829 w 4870"/>
                <a:gd name="T55" fmla="*/ 4840 h 4872"/>
                <a:gd name="T56" fmla="*/ 2997 w 4870"/>
                <a:gd name="T57" fmla="*/ 4807 h 4872"/>
                <a:gd name="T58" fmla="*/ 3160 w 4870"/>
                <a:gd name="T59" fmla="*/ 4761 h 4872"/>
                <a:gd name="T60" fmla="*/ 3320 w 4870"/>
                <a:gd name="T61" fmla="*/ 4704 h 4872"/>
                <a:gd name="T62" fmla="*/ 3477 w 4870"/>
                <a:gd name="T63" fmla="*/ 4636 h 4872"/>
                <a:gd name="T64" fmla="*/ 3630 w 4870"/>
                <a:gd name="T65" fmla="*/ 4556 h 4872"/>
                <a:gd name="T66" fmla="*/ 3763 w 4870"/>
                <a:gd name="T67" fmla="*/ 4477 h 4872"/>
                <a:gd name="T68" fmla="*/ 3863 w 4870"/>
                <a:gd name="T69" fmla="*/ 4415 h 4872"/>
                <a:gd name="T70" fmla="*/ 3937 w 4870"/>
                <a:gd name="T71" fmla="*/ 4396 h 4872"/>
                <a:gd name="T72" fmla="*/ 3997 w 4870"/>
                <a:gd name="T73" fmla="*/ 4415 h 4872"/>
                <a:gd name="T74" fmla="*/ 4077 w 4870"/>
                <a:gd name="T75" fmla="*/ 4475 h 4872"/>
                <a:gd name="T76" fmla="*/ 4178 w 4870"/>
                <a:gd name="T77" fmla="*/ 4554 h 4872"/>
                <a:gd name="T78" fmla="*/ 4289 w 4870"/>
                <a:gd name="T79" fmla="*/ 4616 h 4872"/>
                <a:gd name="T80" fmla="*/ 4439 w 4870"/>
                <a:gd name="T81" fmla="*/ 4663 h 4872"/>
                <a:gd name="T82" fmla="*/ 4639 w 4870"/>
                <a:gd name="T83" fmla="*/ 4686 h 4872"/>
                <a:gd name="T84" fmla="*/ 4639 w 4870"/>
                <a:gd name="T85" fmla="*/ 4649 h 4872"/>
                <a:gd name="T86" fmla="*/ 4574 w 4870"/>
                <a:gd name="T87" fmla="*/ 4590 h 4872"/>
                <a:gd name="T88" fmla="*/ 4525 w 4870"/>
                <a:gd name="T89" fmla="*/ 4522 h 4872"/>
                <a:gd name="T90" fmla="*/ 4489 w 4870"/>
                <a:gd name="T91" fmla="*/ 4448 h 4872"/>
                <a:gd name="T92" fmla="*/ 4466 w 4870"/>
                <a:gd name="T93" fmla="*/ 4370 h 4872"/>
                <a:gd name="T94" fmla="*/ 4453 w 4870"/>
                <a:gd name="T95" fmla="*/ 4292 h 4872"/>
                <a:gd name="T96" fmla="*/ 4453 w 4870"/>
                <a:gd name="T97" fmla="*/ 4163 h 4872"/>
                <a:gd name="T98" fmla="*/ 4480 w 4870"/>
                <a:gd name="T99" fmla="*/ 4020 h 4872"/>
                <a:gd name="T100" fmla="*/ 4529 w 4870"/>
                <a:gd name="T101" fmla="*/ 3866 h 4872"/>
                <a:gd name="T102" fmla="*/ 4648 w 4870"/>
                <a:gd name="T103" fmla="*/ 3566 h 4872"/>
                <a:gd name="T104" fmla="*/ 4737 w 4870"/>
                <a:gd name="T105" fmla="*/ 3319 h 4872"/>
                <a:gd name="T106" fmla="*/ 4800 w 4870"/>
                <a:gd name="T107" fmla="*/ 3098 h 4872"/>
                <a:gd name="T108" fmla="*/ 4846 w 4870"/>
                <a:gd name="T109" fmla="*/ 2853 h 4872"/>
                <a:gd name="T110" fmla="*/ 4869 w 4870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70" h="4872">
                  <a:moveTo>
                    <a:pt x="4870" y="2508"/>
                  </a:moveTo>
                  <a:lnTo>
                    <a:pt x="4869" y="2510"/>
                  </a:lnTo>
                  <a:lnTo>
                    <a:pt x="4867" y="2512"/>
                  </a:lnTo>
                  <a:lnTo>
                    <a:pt x="4869" y="2493"/>
                  </a:lnTo>
                  <a:lnTo>
                    <a:pt x="4869" y="2474"/>
                  </a:lnTo>
                  <a:lnTo>
                    <a:pt x="4870" y="2455"/>
                  </a:lnTo>
                  <a:lnTo>
                    <a:pt x="4870" y="2435"/>
                  </a:lnTo>
                  <a:lnTo>
                    <a:pt x="4866" y="2310"/>
                  </a:lnTo>
                  <a:lnTo>
                    <a:pt x="4857" y="2186"/>
                  </a:lnTo>
                  <a:lnTo>
                    <a:pt x="4842" y="2064"/>
                  </a:lnTo>
                  <a:lnTo>
                    <a:pt x="4820" y="1945"/>
                  </a:lnTo>
                  <a:lnTo>
                    <a:pt x="4793" y="1827"/>
                  </a:lnTo>
                  <a:lnTo>
                    <a:pt x="4760" y="1712"/>
                  </a:lnTo>
                  <a:lnTo>
                    <a:pt x="4722" y="1599"/>
                  </a:lnTo>
                  <a:lnTo>
                    <a:pt x="4678" y="1487"/>
                  </a:lnTo>
                  <a:lnTo>
                    <a:pt x="4630" y="1380"/>
                  </a:lnTo>
                  <a:lnTo>
                    <a:pt x="4576" y="1275"/>
                  </a:lnTo>
                  <a:lnTo>
                    <a:pt x="4517" y="1173"/>
                  </a:lnTo>
                  <a:lnTo>
                    <a:pt x="4454" y="1073"/>
                  </a:lnTo>
                  <a:lnTo>
                    <a:pt x="4386" y="979"/>
                  </a:lnTo>
                  <a:lnTo>
                    <a:pt x="4313" y="886"/>
                  </a:lnTo>
                  <a:lnTo>
                    <a:pt x="4238" y="798"/>
                  </a:lnTo>
                  <a:lnTo>
                    <a:pt x="4156" y="714"/>
                  </a:lnTo>
                  <a:lnTo>
                    <a:pt x="4072" y="633"/>
                  </a:lnTo>
                  <a:lnTo>
                    <a:pt x="3984" y="556"/>
                  </a:lnTo>
                  <a:lnTo>
                    <a:pt x="3892" y="484"/>
                  </a:lnTo>
                  <a:lnTo>
                    <a:pt x="3796" y="416"/>
                  </a:lnTo>
                  <a:lnTo>
                    <a:pt x="3698" y="353"/>
                  </a:lnTo>
                  <a:lnTo>
                    <a:pt x="3595" y="294"/>
                  </a:lnTo>
                  <a:lnTo>
                    <a:pt x="3490" y="240"/>
                  </a:lnTo>
                  <a:lnTo>
                    <a:pt x="3382" y="192"/>
                  </a:lnTo>
                  <a:lnTo>
                    <a:pt x="3272" y="148"/>
                  </a:lnTo>
                  <a:lnTo>
                    <a:pt x="3159" y="109"/>
                  </a:lnTo>
                  <a:lnTo>
                    <a:pt x="3043" y="77"/>
                  </a:lnTo>
                  <a:lnTo>
                    <a:pt x="2926" y="50"/>
                  </a:lnTo>
                  <a:lnTo>
                    <a:pt x="2805" y="28"/>
                  </a:lnTo>
                  <a:lnTo>
                    <a:pt x="2684" y="12"/>
                  </a:lnTo>
                  <a:lnTo>
                    <a:pt x="2561" y="3"/>
                  </a:lnTo>
                  <a:lnTo>
                    <a:pt x="2434" y="0"/>
                  </a:lnTo>
                  <a:lnTo>
                    <a:pt x="2309" y="3"/>
                  </a:lnTo>
                  <a:lnTo>
                    <a:pt x="2187" y="12"/>
                  </a:lnTo>
                  <a:lnTo>
                    <a:pt x="2064" y="28"/>
                  </a:lnTo>
                  <a:lnTo>
                    <a:pt x="1944" y="50"/>
                  </a:lnTo>
                  <a:lnTo>
                    <a:pt x="1826" y="77"/>
                  </a:lnTo>
                  <a:lnTo>
                    <a:pt x="1711" y="109"/>
                  </a:lnTo>
                  <a:lnTo>
                    <a:pt x="1598" y="148"/>
                  </a:lnTo>
                  <a:lnTo>
                    <a:pt x="1488" y="192"/>
                  </a:lnTo>
                  <a:lnTo>
                    <a:pt x="1380" y="240"/>
                  </a:lnTo>
                  <a:lnTo>
                    <a:pt x="1275" y="294"/>
                  </a:lnTo>
                  <a:lnTo>
                    <a:pt x="1172" y="353"/>
                  </a:lnTo>
                  <a:lnTo>
                    <a:pt x="1074" y="416"/>
                  </a:lnTo>
                  <a:lnTo>
                    <a:pt x="979" y="484"/>
                  </a:lnTo>
                  <a:lnTo>
                    <a:pt x="886" y="556"/>
                  </a:lnTo>
                  <a:lnTo>
                    <a:pt x="798" y="633"/>
                  </a:lnTo>
                  <a:lnTo>
                    <a:pt x="714" y="714"/>
                  </a:lnTo>
                  <a:lnTo>
                    <a:pt x="633" y="798"/>
                  </a:lnTo>
                  <a:lnTo>
                    <a:pt x="556" y="886"/>
                  </a:lnTo>
                  <a:lnTo>
                    <a:pt x="484" y="979"/>
                  </a:lnTo>
                  <a:lnTo>
                    <a:pt x="416" y="1073"/>
                  </a:lnTo>
                  <a:lnTo>
                    <a:pt x="353" y="1173"/>
                  </a:lnTo>
                  <a:lnTo>
                    <a:pt x="295" y="1275"/>
                  </a:lnTo>
                  <a:lnTo>
                    <a:pt x="240" y="1380"/>
                  </a:lnTo>
                  <a:lnTo>
                    <a:pt x="192" y="1487"/>
                  </a:lnTo>
                  <a:lnTo>
                    <a:pt x="148" y="1599"/>
                  </a:lnTo>
                  <a:lnTo>
                    <a:pt x="110" y="1712"/>
                  </a:lnTo>
                  <a:lnTo>
                    <a:pt x="77" y="1827"/>
                  </a:lnTo>
                  <a:lnTo>
                    <a:pt x="50" y="1945"/>
                  </a:lnTo>
                  <a:lnTo>
                    <a:pt x="29" y="2064"/>
                  </a:lnTo>
                  <a:lnTo>
                    <a:pt x="13" y="2186"/>
                  </a:lnTo>
                  <a:lnTo>
                    <a:pt x="4" y="2310"/>
                  </a:lnTo>
                  <a:lnTo>
                    <a:pt x="0" y="2435"/>
                  </a:lnTo>
                  <a:lnTo>
                    <a:pt x="4" y="2562"/>
                  </a:lnTo>
                  <a:lnTo>
                    <a:pt x="13" y="2685"/>
                  </a:lnTo>
                  <a:lnTo>
                    <a:pt x="29" y="2806"/>
                  </a:lnTo>
                  <a:lnTo>
                    <a:pt x="50" y="2927"/>
                  </a:lnTo>
                  <a:lnTo>
                    <a:pt x="77" y="3044"/>
                  </a:lnTo>
                  <a:lnTo>
                    <a:pt x="110" y="3160"/>
                  </a:lnTo>
                  <a:lnTo>
                    <a:pt x="148" y="3273"/>
                  </a:lnTo>
                  <a:lnTo>
                    <a:pt x="192" y="3384"/>
                  </a:lnTo>
                  <a:lnTo>
                    <a:pt x="240" y="3492"/>
                  </a:lnTo>
                  <a:lnTo>
                    <a:pt x="295" y="3597"/>
                  </a:lnTo>
                  <a:lnTo>
                    <a:pt x="353" y="3699"/>
                  </a:lnTo>
                  <a:lnTo>
                    <a:pt x="416" y="3797"/>
                  </a:lnTo>
                  <a:lnTo>
                    <a:pt x="484" y="3893"/>
                  </a:lnTo>
                  <a:lnTo>
                    <a:pt x="556" y="3985"/>
                  </a:lnTo>
                  <a:lnTo>
                    <a:pt x="633" y="4074"/>
                  </a:lnTo>
                  <a:lnTo>
                    <a:pt x="714" y="4158"/>
                  </a:lnTo>
                  <a:lnTo>
                    <a:pt x="798" y="4238"/>
                  </a:lnTo>
                  <a:lnTo>
                    <a:pt x="886" y="4315"/>
                  </a:lnTo>
                  <a:lnTo>
                    <a:pt x="979" y="4387"/>
                  </a:lnTo>
                  <a:lnTo>
                    <a:pt x="1074" y="4456"/>
                  </a:lnTo>
                  <a:lnTo>
                    <a:pt x="1172" y="4519"/>
                  </a:lnTo>
                  <a:lnTo>
                    <a:pt x="1275" y="4578"/>
                  </a:lnTo>
                  <a:lnTo>
                    <a:pt x="1380" y="4632"/>
                  </a:lnTo>
                  <a:lnTo>
                    <a:pt x="1488" y="4680"/>
                  </a:lnTo>
                  <a:lnTo>
                    <a:pt x="1598" y="4724"/>
                  </a:lnTo>
                  <a:lnTo>
                    <a:pt x="1711" y="4761"/>
                  </a:lnTo>
                  <a:lnTo>
                    <a:pt x="1826" y="4795"/>
                  </a:lnTo>
                  <a:lnTo>
                    <a:pt x="1944" y="4822"/>
                  </a:lnTo>
                  <a:lnTo>
                    <a:pt x="2064" y="4844"/>
                  </a:lnTo>
                  <a:lnTo>
                    <a:pt x="2187" y="4858"/>
                  </a:lnTo>
                  <a:lnTo>
                    <a:pt x="2309" y="4869"/>
                  </a:lnTo>
                  <a:lnTo>
                    <a:pt x="2434" y="4872"/>
                  </a:lnTo>
                  <a:lnTo>
                    <a:pt x="2480" y="4871"/>
                  </a:lnTo>
                  <a:lnTo>
                    <a:pt x="2525" y="4870"/>
                  </a:lnTo>
                  <a:lnTo>
                    <a:pt x="2569" y="4869"/>
                  </a:lnTo>
                  <a:lnTo>
                    <a:pt x="2614" y="4865"/>
                  </a:lnTo>
                  <a:lnTo>
                    <a:pt x="2656" y="4862"/>
                  </a:lnTo>
                  <a:lnTo>
                    <a:pt x="2700" y="4857"/>
                  </a:lnTo>
                  <a:lnTo>
                    <a:pt x="2743" y="4853"/>
                  </a:lnTo>
                  <a:lnTo>
                    <a:pt x="2786" y="4847"/>
                  </a:lnTo>
                  <a:lnTo>
                    <a:pt x="2829" y="4840"/>
                  </a:lnTo>
                  <a:lnTo>
                    <a:pt x="2872" y="4832"/>
                  </a:lnTo>
                  <a:lnTo>
                    <a:pt x="2913" y="4825"/>
                  </a:lnTo>
                  <a:lnTo>
                    <a:pt x="2955" y="4817"/>
                  </a:lnTo>
                  <a:lnTo>
                    <a:pt x="2997" y="4807"/>
                  </a:lnTo>
                  <a:lnTo>
                    <a:pt x="3038" y="4796"/>
                  </a:lnTo>
                  <a:lnTo>
                    <a:pt x="3079" y="4785"/>
                  </a:lnTo>
                  <a:lnTo>
                    <a:pt x="3120" y="4774"/>
                  </a:lnTo>
                  <a:lnTo>
                    <a:pt x="3160" y="4761"/>
                  </a:lnTo>
                  <a:lnTo>
                    <a:pt x="3201" y="4748"/>
                  </a:lnTo>
                  <a:lnTo>
                    <a:pt x="3241" y="4734"/>
                  </a:lnTo>
                  <a:lnTo>
                    <a:pt x="3281" y="4720"/>
                  </a:lnTo>
                  <a:lnTo>
                    <a:pt x="3320" y="4704"/>
                  </a:lnTo>
                  <a:lnTo>
                    <a:pt x="3360" y="4688"/>
                  </a:lnTo>
                  <a:lnTo>
                    <a:pt x="3399" y="4671"/>
                  </a:lnTo>
                  <a:lnTo>
                    <a:pt x="3439" y="4654"/>
                  </a:lnTo>
                  <a:lnTo>
                    <a:pt x="3477" y="4636"/>
                  </a:lnTo>
                  <a:lnTo>
                    <a:pt x="3516" y="4617"/>
                  </a:lnTo>
                  <a:lnTo>
                    <a:pt x="3555" y="4597"/>
                  </a:lnTo>
                  <a:lnTo>
                    <a:pt x="3593" y="4577"/>
                  </a:lnTo>
                  <a:lnTo>
                    <a:pt x="3630" y="4556"/>
                  </a:lnTo>
                  <a:lnTo>
                    <a:pt x="3668" y="4535"/>
                  </a:lnTo>
                  <a:lnTo>
                    <a:pt x="3707" y="4512"/>
                  </a:lnTo>
                  <a:lnTo>
                    <a:pt x="3744" y="4489"/>
                  </a:lnTo>
                  <a:lnTo>
                    <a:pt x="3763" y="4477"/>
                  </a:lnTo>
                  <a:lnTo>
                    <a:pt x="3787" y="4463"/>
                  </a:lnTo>
                  <a:lnTo>
                    <a:pt x="3813" y="4447"/>
                  </a:lnTo>
                  <a:lnTo>
                    <a:pt x="3843" y="4428"/>
                  </a:lnTo>
                  <a:lnTo>
                    <a:pt x="3863" y="4415"/>
                  </a:lnTo>
                  <a:lnTo>
                    <a:pt x="3884" y="4406"/>
                  </a:lnTo>
                  <a:lnTo>
                    <a:pt x="3902" y="4401"/>
                  </a:lnTo>
                  <a:lnTo>
                    <a:pt x="3920" y="4397"/>
                  </a:lnTo>
                  <a:lnTo>
                    <a:pt x="3937" y="4396"/>
                  </a:lnTo>
                  <a:lnTo>
                    <a:pt x="3952" y="4398"/>
                  </a:lnTo>
                  <a:lnTo>
                    <a:pt x="3968" y="4402"/>
                  </a:lnTo>
                  <a:lnTo>
                    <a:pt x="3983" y="4407"/>
                  </a:lnTo>
                  <a:lnTo>
                    <a:pt x="3997" y="4415"/>
                  </a:lnTo>
                  <a:lnTo>
                    <a:pt x="4013" y="4424"/>
                  </a:lnTo>
                  <a:lnTo>
                    <a:pt x="4028" y="4436"/>
                  </a:lnTo>
                  <a:lnTo>
                    <a:pt x="4044" y="4448"/>
                  </a:lnTo>
                  <a:lnTo>
                    <a:pt x="4077" y="4475"/>
                  </a:lnTo>
                  <a:lnTo>
                    <a:pt x="4114" y="4505"/>
                  </a:lnTo>
                  <a:lnTo>
                    <a:pt x="4134" y="4521"/>
                  </a:lnTo>
                  <a:lnTo>
                    <a:pt x="4155" y="4538"/>
                  </a:lnTo>
                  <a:lnTo>
                    <a:pt x="4178" y="4554"/>
                  </a:lnTo>
                  <a:lnTo>
                    <a:pt x="4203" y="4570"/>
                  </a:lnTo>
                  <a:lnTo>
                    <a:pt x="4230" y="4586"/>
                  </a:lnTo>
                  <a:lnTo>
                    <a:pt x="4258" y="4601"/>
                  </a:lnTo>
                  <a:lnTo>
                    <a:pt x="4289" y="4616"/>
                  </a:lnTo>
                  <a:lnTo>
                    <a:pt x="4322" y="4630"/>
                  </a:lnTo>
                  <a:lnTo>
                    <a:pt x="4358" y="4642"/>
                  </a:lnTo>
                  <a:lnTo>
                    <a:pt x="4398" y="4653"/>
                  </a:lnTo>
                  <a:lnTo>
                    <a:pt x="4439" y="4663"/>
                  </a:lnTo>
                  <a:lnTo>
                    <a:pt x="4483" y="4671"/>
                  </a:lnTo>
                  <a:lnTo>
                    <a:pt x="4532" y="4678"/>
                  </a:lnTo>
                  <a:lnTo>
                    <a:pt x="4583" y="4683"/>
                  </a:lnTo>
                  <a:lnTo>
                    <a:pt x="4639" y="4686"/>
                  </a:lnTo>
                  <a:lnTo>
                    <a:pt x="4697" y="4686"/>
                  </a:lnTo>
                  <a:lnTo>
                    <a:pt x="4677" y="4675"/>
                  </a:lnTo>
                  <a:lnTo>
                    <a:pt x="4657" y="4662"/>
                  </a:lnTo>
                  <a:lnTo>
                    <a:pt x="4639" y="4649"/>
                  </a:lnTo>
                  <a:lnTo>
                    <a:pt x="4621" y="4635"/>
                  </a:lnTo>
                  <a:lnTo>
                    <a:pt x="4604" y="4620"/>
                  </a:lnTo>
                  <a:lnTo>
                    <a:pt x="4589" y="4606"/>
                  </a:lnTo>
                  <a:lnTo>
                    <a:pt x="4574" y="4590"/>
                  </a:lnTo>
                  <a:lnTo>
                    <a:pt x="4561" y="4574"/>
                  </a:lnTo>
                  <a:lnTo>
                    <a:pt x="4547" y="4557"/>
                  </a:lnTo>
                  <a:lnTo>
                    <a:pt x="4536" y="4540"/>
                  </a:lnTo>
                  <a:lnTo>
                    <a:pt x="4525" y="4522"/>
                  </a:lnTo>
                  <a:lnTo>
                    <a:pt x="4515" y="4504"/>
                  </a:lnTo>
                  <a:lnTo>
                    <a:pt x="4506" y="4486"/>
                  </a:lnTo>
                  <a:lnTo>
                    <a:pt x="4497" y="4467"/>
                  </a:lnTo>
                  <a:lnTo>
                    <a:pt x="4489" y="4448"/>
                  </a:lnTo>
                  <a:lnTo>
                    <a:pt x="4482" y="4429"/>
                  </a:lnTo>
                  <a:lnTo>
                    <a:pt x="4476" y="4410"/>
                  </a:lnTo>
                  <a:lnTo>
                    <a:pt x="4471" y="4390"/>
                  </a:lnTo>
                  <a:lnTo>
                    <a:pt x="4466" y="4370"/>
                  </a:lnTo>
                  <a:lnTo>
                    <a:pt x="4462" y="4351"/>
                  </a:lnTo>
                  <a:lnTo>
                    <a:pt x="4458" y="4332"/>
                  </a:lnTo>
                  <a:lnTo>
                    <a:pt x="4455" y="4312"/>
                  </a:lnTo>
                  <a:lnTo>
                    <a:pt x="4453" y="4292"/>
                  </a:lnTo>
                  <a:lnTo>
                    <a:pt x="4452" y="4273"/>
                  </a:lnTo>
                  <a:lnTo>
                    <a:pt x="4449" y="4235"/>
                  </a:lnTo>
                  <a:lnTo>
                    <a:pt x="4450" y="4198"/>
                  </a:lnTo>
                  <a:lnTo>
                    <a:pt x="4453" y="4163"/>
                  </a:lnTo>
                  <a:lnTo>
                    <a:pt x="4457" y="4129"/>
                  </a:lnTo>
                  <a:lnTo>
                    <a:pt x="4463" y="4093"/>
                  </a:lnTo>
                  <a:lnTo>
                    <a:pt x="4471" y="4057"/>
                  </a:lnTo>
                  <a:lnTo>
                    <a:pt x="4480" y="4020"/>
                  </a:lnTo>
                  <a:lnTo>
                    <a:pt x="4490" y="3982"/>
                  </a:lnTo>
                  <a:lnTo>
                    <a:pt x="4502" y="3944"/>
                  </a:lnTo>
                  <a:lnTo>
                    <a:pt x="4516" y="3906"/>
                  </a:lnTo>
                  <a:lnTo>
                    <a:pt x="4529" y="3866"/>
                  </a:lnTo>
                  <a:lnTo>
                    <a:pt x="4545" y="3826"/>
                  </a:lnTo>
                  <a:lnTo>
                    <a:pt x="4577" y="3743"/>
                  </a:lnTo>
                  <a:lnTo>
                    <a:pt x="4612" y="3656"/>
                  </a:lnTo>
                  <a:lnTo>
                    <a:pt x="4648" y="3566"/>
                  </a:lnTo>
                  <a:lnTo>
                    <a:pt x="4684" y="3470"/>
                  </a:lnTo>
                  <a:lnTo>
                    <a:pt x="4702" y="3421"/>
                  </a:lnTo>
                  <a:lnTo>
                    <a:pt x="4720" y="3371"/>
                  </a:lnTo>
                  <a:lnTo>
                    <a:pt x="4737" y="3319"/>
                  </a:lnTo>
                  <a:lnTo>
                    <a:pt x="4754" y="3266"/>
                  </a:lnTo>
                  <a:lnTo>
                    <a:pt x="4769" y="3211"/>
                  </a:lnTo>
                  <a:lnTo>
                    <a:pt x="4785" y="3156"/>
                  </a:lnTo>
                  <a:lnTo>
                    <a:pt x="4800" y="3098"/>
                  </a:lnTo>
                  <a:lnTo>
                    <a:pt x="4812" y="3039"/>
                  </a:lnTo>
                  <a:lnTo>
                    <a:pt x="4825" y="2979"/>
                  </a:lnTo>
                  <a:lnTo>
                    <a:pt x="4836" y="2917"/>
                  </a:lnTo>
                  <a:lnTo>
                    <a:pt x="4846" y="2853"/>
                  </a:lnTo>
                  <a:lnTo>
                    <a:pt x="4854" y="2787"/>
                  </a:lnTo>
                  <a:lnTo>
                    <a:pt x="4861" y="2721"/>
                  </a:lnTo>
                  <a:lnTo>
                    <a:pt x="4865" y="2652"/>
                  </a:lnTo>
                  <a:lnTo>
                    <a:pt x="4869" y="2581"/>
                  </a:lnTo>
                  <a:lnTo>
                    <a:pt x="4870" y="2508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  <p:sp>
          <p:nvSpPr>
            <p:cNvPr id="7" name="淘宝店chenying0907 6"/>
            <p:cNvSpPr/>
            <p:nvPr/>
          </p:nvSpPr>
          <p:spPr bwMode="auto">
            <a:xfrm>
              <a:off x="3802063" y="1260178"/>
              <a:ext cx="709613" cy="709613"/>
            </a:xfrm>
            <a:custGeom>
              <a:avLst/>
              <a:gdLst>
                <a:gd name="T0" fmla="*/ 3567 w 3576"/>
                <a:gd name="T1" fmla="*/ 1972 h 3578"/>
                <a:gd name="T2" fmla="*/ 3520 w 3576"/>
                <a:gd name="T3" fmla="*/ 2236 h 3578"/>
                <a:gd name="T4" fmla="*/ 3435 w 3576"/>
                <a:gd name="T5" fmla="*/ 2485 h 3578"/>
                <a:gd name="T6" fmla="*/ 3317 w 3576"/>
                <a:gd name="T7" fmla="*/ 2716 h 3578"/>
                <a:gd name="T8" fmla="*/ 3168 w 3576"/>
                <a:gd name="T9" fmla="*/ 2927 h 3578"/>
                <a:gd name="T10" fmla="*/ 2990 w 3576"/>
                <a:gd name="T11" fmla="*/ 3113 h 3578"/>
                <a:gd name="T12" fmla="*/ 2788 w 3576"/>
                <a:gd name="T13" fmla="*/ 3272 h 3578"/>
                <a:gd name="T14" fmla="*/ 2563 w 3576"/>
                <a:gd name="T15" fmla="*/ 3402 h 3578"/>
                <a:gd name="T16" fmla="*/ 2319 w 3576"/>
                <a:gd name="T17" fmla="*/ 3498 h 3578"/>
                <a:gd name="T18" fmla="*/ 2060 w 3576"/>
                <a:gd name="T19" fmla="*/ 3557 h 3578"/>
                <a:gd name="T20" fmla="*/ 1787 w 3576"/>
                <a:gd name="T21" fmla="*/ 3578 h 3578"/>
                <a:gd name="T22" fmla="*/ 1516 w 3576"/>
                <a:gd name="T23" fmla="*/ 3557 h 3578"/>
                <a:gd name="T24" fmla="*/ 1257 w 3576"/>
                <a:gd name="T25" fmla="*/ 3498 h 3578"/>
                <a:gd name="T26" fmla="*/ 1013 w 3576"/>
                <a:gd name="T27" fmla="*/ 3402 h 3578"/>
                <a:gd name="T28" fmla="*/ 788 w 3576"/>
                <a:gd name="T29" fmla="*/ 3272 h 3578"/>
                <a:gd name="T30" fmla="*/ 586 w 3576"/>
                <a:gd name="T31" fmla="*/ 3113 h 3578"/>
                <a:gd name="T32" fmla="*/ 408 w 3576"/>
                <a:gd name="T33" fmla="*/ 2927 h 3578"/>
                <a:gd name="T34" fmla="*/ 258 w 3576"/>
                <a:gd name="T35" fmla="*/ 2716 h 3578"/>
                <a:gd name="T36" fmla="*/ 140 w 3576"/>
                <a:gd name="T37" fmla="*/ 2485 h 3578"/>
                <a:gd name="T38" fmla="*/ 57 w 3576"/>
                <a:gd name="T39" fmla="*/ 2236 h 3578"/>
                <a:gd name="T40" fmla="*/ 9 w 3576"/>
                <a:gd name="T41" fmla="*/ 1972 h 3578"/>
                <a:gd name="T42" fmla="*/ 2 w 3576"/>
                <a:gd name="T43" fmla="*/ 1697 h 3578"/>
                <a:gd name="T44" fmla="*/ 36 w 3576"/>
                <a:gd name="T45" fmla="*/ 1429 h 3578"/>
                <a:gd name="T46" fmla="*/ 108 w 3576"/>
                <a:gd name="T47" fmla="*/ 1174 h 3578"/>
                <a:gd name="T48" fmla="*/ 215 w 3576"/>
                <a:gd name="T49" fmla="*/ 936 h 3578"/>
                <a:gd name="T50" fmla="*/ 355 w 3576"/>
                <a:gd name="T51" fmla="*/ 718 h 3578"/>
                <a:gd name="T52" fmla="*/ 523 w 3576"/>
                <a:gd name="T53" fmla="*/ 523 h 3578"/>
                <a:gd name="T54" fmla="*/ 718 w 3576"/>
                <a:gd name="T55" fmla="*/ 355 h 3578"/>
                <a:gd name="T56" fmla="*/ 936 w 3576"/>
                <a:gd name="T57" fmla="*/ 216 h 3578"/>
                <a:gd name="T58" fmla="*/ 1173 w 3576"/>
                <a:gd name="T59" fmla="*/ 108 h 3578"/>
                <a:gd name="T60" fmla="*/ 1428 w 3576"/>
                <a:gd name="T61" fmla="*/ 36 h 3578"/>
                <a:gd name="T62" fmla="*/ 1696 w 3576"/>
                <a:gd name="T63" fmla="*/ 2 h 3578"/>
                <a:gd name="T64" fmla="*/ 1971 w 3576"/>
                <a:gd name="T65" fmla="*/ 9 h 3578"/>
                <a:gd name="T66" fmla="*/ 2235 w 3576"/>
                <a:gd name="T67" fmla="*/ 57 h 3578"/>
                <a:gd name="T68" fmla="*/ 2484 w 3576"/>
                <a:gd name="T69" fmla="*/ 140 h 3578"/>
                <a:gd name="T70" fmla="*/ 2715 w 3576"/>
                <a:gd name="T71" fmla="*/ 258 h 3578"/>
                <a:gd name="T72" fmla="*/ 2926 w 3576"/>
                <a:gd name="T73" fmla="*/ 408 h 3578"/>
                <a:gd name="T74" fmla="*/ 3112 w 3576"/>
                <a:gd name="T75" fmla="*/ 585 h 3578"/>
                <a:gd name="T76" fmla="*/ 3270 w 3576"/>
                <a:gd name="T77" fmla="*/ 788 h 3578"/>
                <a:gd name="T78" fmla="*/ 3400 w 3576"/>
                <a:gd name="T79" fmla="*/ 1013 h 3578"/>
                <a:gd name="T80" fmla="*/ 3496 w 3576"/>
                <a:gd name="T81" fmla="*/ 1256 h 3578"/>
                <a:gd name="T82" fmla="*/ 3556 w 3576"/>
                <a:gd name="T83" fmla="*/ 1517 h 3578"/>
                <a:gd name="T84" fmla="*/ 3576 w 3576"/>
                <a:gd name="T85" fmla="*/ 1788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6" h="3578">
                  <a:moveTo>
                    <a:pt x="3576" y="1788"/>
                  </a:moveTo>
                  <a:lnTo>
                    <a:pt x="3574" y="1881"/>
                  </a:lnTo>
                  <a:lnTo>
                    <a:pt x="3567" y="1972"/>
                  </a:lnTo>
                  <a:lnTo>
                    <a:pt x="3556" y="2061"/>
                  </a:lnTo>
                  <a:lnTo>
                    <a:pt x="3540" y="2149"/>
                  </a:lnTo>
                  <a:lnTo>
                    <a:pt x="3520" y="2236"/>
                  </a:lnTo>
                  <a:lnTo>
                    <a:pt x="3496" y="2321"/>
                  </a:lnTo>
                  <a:lnTo>
                    <a:pt x="3468" y="2404"/>
                  </a:lnTo>
                  <a:lnTo>
                    <a:pt x="3435" y="2485"/>
                  </a:lnTo>
                  <a:lnTo>
                    <a:pt x="3400" y="2564"/>
                  </a:lnTo>
                  <a:lnTo>
                    <a:pt x="3361" y="2642"/>
                  </a:lnTo>
                  <a:lnTo>
                    <a:pt x="3317" y="2716"/>
                  </a:lnTo>
                  <a:lnTo>
                    <a:pt x="3270" y="2788"/>
                  </a:lnTo>
                  <a:lnTo>
                    <a:pt x="3221" y="2860"/>
                  </a:lnTo>
                  <a:lnTo>
                    <a:pt x="3168" y="2927"/>
                  </a:lnTo>
                  <a:lnTo>
                    <a:pt x="3112" y="2991"/>
                  </a:lnTo>
                  <a:lnTo>
                    <a:pt x="3052" y="3053"/>
                  </a:lnTo>
                  <a:lnTo>
                    <a:pt x="2990" y="3113"/>
                  </a:lnTo>
                  <a:lnTo>
                    <a:pt x="2926" y="3170"/>
                  </a:lnTo>
                  <a:lnTo>
                    <a:pt x="2858" y="3223"/>
                  </a:lnTo>
                  <a:lnTo>
                    <a:pt x="2788" y="3272"/>
                  </a:lnTo>
                  <a:lnTo>
                    <a:pt x="2715" y="3318"/>
                  </a:lnTo>
                  <a:lnTo>
                    <a:pt x="2641" y="3362"/>
                  </a:lnTo>
                  <a:lnTo>
                    <a:pt x="2563" y="3402"/>
                  </a:lnTo>
                  <a:lnTo>
                    <a:pt x="2484" y="3437"/>
                  </a:lnTo>
                  <a:lnTo>
                    <a:pt x="2403" y="3470"/>
                  </a:lnTo>
                  <a:lnTo>
                    <a:pt x="2319" y="3498"/>
                  </a:lnTo>
                  <a:lnTo>
                    <a:pt x="2235" y="3521"/>
                  </a:lnTo>
                  <a:lnTo>
                    <a:pt x="2148" y="3542"/>
                  </a:lnTo>
                  <a:lnTo>
                    <a:pt x="2060" y="3557"/>
                  </a:lnTo>
                  <a:lnTo>
                    <a:pt x="1971" y="3569"/>
                  </a:lnTo>
                  <a:lnTo>
                    <a:pt x="1880" y="3575"/>
                  </a:lnTo>
                  <a:lnTo>
                    <a:pt x="1787" y="3578"/>
                  </a:lnTo>
                  <a:lnTo>
                    <a:pt x="1696" y="3575"/>
                  </a:lnTo>
                  <a:lnTo>
                    <a:pt x="1605" y="3569"/>
                  </a:lnTo>
                  <a:lnTo>
                    <a:pt x="1516" y="3557"/>
                  </a:lnTo>
                  <a:lnTo>
                    <a:pt x="1428" y="3542"/>
                  </a:lnTo>
                  <a:lnTo>
                    <a:pt x="1341" y="3521"/>
                  </a:lnTo>
                  <a:lnTo>
                    <a:pt x="1257" y="3498"/>
                  </a:lnTo>
                  <a:lnTo>
                    <a:pt x="1173" y="3470"/>
                  </a:lnTo>
                  <a:lnTo>
                    <a:pt x="1092" y="3437"/>
                  </a:lnTo>
                  <a:lnTo>
                    <a:pt x="1013" y="3402"/>
                  </a:lnTo>
                  <a:lnTo>
                    <a:pt x="936" y="3362"/>
                  </a:lnTo>
                  <a:lnTo>
                    <a:pt x="861" y="3318"/>
                  </a:lnTo>
                  <a:lnTo>
                    <a:pt x="788" y="3272"/>
                  </a:lnTo>
                  <a:lnTo>
                    <a:pt x="718" y="3223"/>
                  </a:lnTo>
                  <a:lnTo>
                    <a:pt x="650" y="3170"/>
                  </a:lnTo>
                  <a:lnTo>
                    <a:pt x="586" y="3113"/>
                  </a:lnTo>
                  <a:lnTo>
                    <a:pt x="523" y="3053"/>
                  </a:lnTo>
                  <a:lnTo>
                    <a:pt x="465" y="2991"/>
                  </a:lnTo>
                  <a:lnTo>
                    <a:pt x="408" y="2927"/>
                  </a:lnTo>
                  <a:lnTo>
                    <a:pt x="355" y="2860"/>
                  </a:lnTo>
                  <a:lnTo>
                    <a:pt x="306" y="2788"/>
                  </a:lnTo>
                  <a:lnTo>
                    <a:pt x="258" y="2716"/>
                  </a:lnTo>
                  <a:lnTo>
                    <a:pt x="215" y="2642"/>
                  </a:lnTo>
                  <a:lnTo>
                    <a:pt x="176" y="2564"/>
                  </a:lnTo>
                  <a:lnTo>
                    <a:pt x="140" y="2485"/>
                  </a:lnTo>
                  <a:lnTo>
                    <a:pt x="108" y="2404"/>
                  </a:lnTo>
                  <a:lnTo>
                    <a:pt x="80" y="2321"/>
                  </a:lnTo>
                  <a:lnTo>
                    <a:pt x="57" y="2236"/>
                  </a:lnTo>
                  <a:lnTo>
                    <a:pt x="36" y="2149"/>
                  </a:lnTo>
                  <a:lnTo>
                    <a:pt x="21" y="2061"/>
                  </a:lnTo>
                  <a:lnTo>
                    <a:pt x="9" y="1972"/>
                  </a:lnTo>
                  <a:lnTo>
                    <a:pt x="2" y="1881"/>
                  </a:lnTo>
                  <a:lnTo>
                    <a:pt x="0" y="1788"/>
                  </a:lnTo>
                  <a:lnTo>
                    <a:pt x="2" y="1697"/>
                  </a:lnTo>
                  <a:lnTo>
                    <a:pt x="9" y="1606"/>
                  </a:lnTo>
                  <a:lnTo>
                    <a:pt x="21" y="1517"/>
                  </a:lnTo>
                  <a:lnTo>
                    <a:pt x="36" y="1429"/>
                  </a:lnTo>
                  <a:lnTo>
                    <a:pt x="57" y="1342"/>
                  </a:lnTo>
                  <a:lnTo>
                    <a:pt x="80" y="1256"/>
                  </a:lnTo>
                  <a:lnTo>
                    <a:pt x="108" y="1174"/>
                  </a:lnTo>
                  <a:lnTo>
                    <a:pt x="140" y="1093"/>
                  </a:lnTo>
                  <a:lnTo>
                    <a:pt x="176" y="1013"/>
                  </a:lnTo>
                  <a:lnTo>
                    <a:pt x="215" y="936"/>
                  </a:lnTo>
                  <a:lnTo>
                    <a:pt x="258" y="862"/>
                  </a:lnTo>
                  <a:lnTo>
                    <a:pt x="306" y="788"/>
                  </a:lnTo>
                  <a:lnTo>
                    <a:pt x="355" y="718"/>
                  </a:lnTo>
                  <a:lnTo>
                    <a:pt x="408" y="651"/>
                  </a:lnTo>
                  <a:lnTo>
                    <a:pt x="465" y="585"/>
                  </a:lnTo>
                  <a:lnTo>
                    <a:pt x="523" y="523"/>
                  </a:lnTo>
                  <a:lnTo>
                    <a:pt x="586" y="465"/>
                  </a:lnTo>
                  <a:lnTo>
                    <a:pt x="650" y="408"/>
                  </a:lnTo>
                  <a:lnTo>
                    <a:pt x="718" y="355"/>
                  </a:lnTo>
                  <a:lnTo>
                    <a:pt x="788" y="306"/>
                  </a:lnTo>
                  <a:lnTo>
                    <a:pt x="861" y="258"/>
                  </a:lnTo>
                  <a:lnTo>
                    <a:pt x="936" y="216"/>
                  </a:lnTo>
                  <a:lnTo>
                    <a:pt x="1013" y="176"/>
                  </a:lnTo>
                  <a:lnTo>
                    <a:pt x="1092" y="140"/>
                  </a:lnTo>
                  <a:lnTo>
                    <a:pt x="1173" y="108"/>
                  </a:lnTo>
                  <a:lnTo>
                    <a:pt x="1257" y="80"/>
                  </a:lnTo>
                  <a:lnTo>
                    <a:pt x="1341" y="57"/>
                  </a:lnTo>
                  <a:lnTo>
                    <a:pt x="1428" y="36"/>
                  </a:lnTo>
                  <a:lnTo>
                    <a:pt x="1516" y="20"/>
                  </a:lnTo>
                  <a:lnTo>
                    <a:pt x="1605" y="9"/>
                  </a:lnTo>
                  <a:lnTo>
                    <a:pt x="1696" y="2"/>
                  </a:lnTo>
                  <a:lnTo>
                    <a:pt x="1787" y="0"/>
                  </a:lnTo>
                  <a:lnTo>
                    <a:pt x="1880" y="2"/>
                  </a:lnTo>
                  <a:lnTo>
                    <a:pt x="1971" y="9"/>
                  </a:lnTo>
                  <a:lnTo>
                    <a:pt x="2060" y="20"/>
                  </a:lnTo>
                  <a:lnTo>
                    <a:pt x="2148" y="36"/>
                  </a:lnTo>
                  <a:lnTo>
                    <a:pt x="2235" y="57"/>
                  </a:lnTo>
                  <a:lnTo>
                    <a:pt x="2319" y="80"/>
                  </a:lnTo>
                  <a:lnTo>
                    <a:pt x="2403" y="108"/>
                  </a:lnTo>
                  <a:lnTo>
                    <a:pt x="2484" y="140"/>
                  </a:lnTo>
                  <a:lnTo>
                    <a:pt x="2563" y="176"/>
                  </a:lnTo>
                  <a:lnTo>
                    <a:pt x="2641" y="216"/>
                  </a:lnTo>
                  <a:lnTo>
                    <a:pt x="2715" y="258"/>
                  </a:lnTo>
                  <a:lnTo>
                    <a:pt x="2788" y="306"/>
                  </a:lnTo>
                  <a:lnTo>
                    <a:pt x="2858" y="355"/>
                  </a:lnTo>
                  <a:lnTo>
                    <a:pt x="2926" y="408"/>
                  </a:lnTo>
                  <a:lnTo>
                    <a:pt x="2990" y="465"/>
                  </a:lnTo>
                  <a:lnTo>
                    <a:pt x="3052" y="523"/>
                  </a:lnTo>
                  <a:lnTo>
                    <a:pt x="3112" y="585"/>
                  </a:lnTo>
                  <a:lnTo>
                    <a:pt x="3168" y="651"/>
                  </a:lnTo>
                  <a:lnTo>
                    <a:pt x="3221" y="718"/>
                  </a:lnTo>
                  <a:lnTo>
                    <a:pt x="3270" y="788"/>
                  </a:lnTo>
                  <a:lnTo>
                    <a:pt x="3317" y="862"/>
                  </a:lnTo>
                  <a:lnTo>
                    <a:pt x="3361" y="936"/>
                  </a:lnTo>
                  <a:lnTo>
                    <a:pt x="3400" y="1013"/>
                  </a:lnTo>
                  <a:lnTo>
                    <a:pt x="3435" y="1093"/>
                  </a:lnTo>
                  <a:lnTo>
                    <a:pt x="3468" y="1174"/>
                  </a:lnTo>
                  <a:lnTo>
                    <a:pt x="3496" y="1256"/>
                  </a:lnTo>
                  <a:lnTo>
                    <a:pt x="3520" y="1342"/>
                  </a:lnTo>
                  <a:lnTo>
                    <a:pt x="3540" y="1429"/>
                  </a:lnTo>
                  <a:lnTo>
                    <a:pt x="3556" y="1517"/>
                  </a:lnTo>
                  <a:lnTo>
                    <a:pt x="3567" y="1606"/>
                  </a:lnTo>
                  <a:lnTo>
                    <a:pt x="3574" y="1697"/>
                  </a:lnTo>
                  <a:lnTo>
                    <a:pt x="3576" y="1788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</p:grpSp>
      <p:grpSp>
        <p:nvGrpSpPr>
          <p:cNvPr id="8" name="淘宝店chenying0907 2"/>
          <p:cNvGrpSpPr/>
          <p:nvPr/>
        </p:nvGrpSpPr>
        <p:grpSpPr>
          <a:xfrm>
            <a:off x="6222683" y="2407029"/>
            <a:ext cx="966788" cy="967086"/>
            <a:chOff x="4597401" y="2028528"/>
            <a:chExt cx="966788" cy="966788"/>
          </a:xfrm>
        </p:grpSpPr>
        <p:sp>
          <p:nvSpPr>
            <p:cNvPr id="9" name="淘宝店chenying0907 7"/>
            <p:cNvSpPr/>
            <p:nvPr/>
          </p:nvSpPr>
          <p:spPr bwMode="auto">
            <a:xfrm>
              <a:off x="4597401" y="2028528"/>
              <a:ext cx="966788" cy="966788"/>
            </a:xfrm>
            <a:custGeom>
              <a:avLst/>
              <a:gdLst>
                <a:gd name="T0" fmla="*/ 2 w 4869"/>
                <a:gd name="T1" fmla="*/ 2493 h 4872"/>
                <a:gd name="T2" fmla="*/ 3 w 4869"/>
                <a:gd name="T3" fmla="*/ 2311 h 4872"/>
                <a:gd name="T4" fmla="*/ 76 w 4869"/>
                <a:gd name="T5" fmla="*/ 1827 h 4872"/>
                <a:gd name="T6" fmla="*/ 240 w 4869"/>
                <a:gd name="T7" fmla="*/ 1380 h 4872"/>
                <a:gd name="T8" fmla="*/ 484 w 4869"/>
                <a:gd name="T9" fmla="*/ 979 h 4872"/>
                <a:gd name="T10" fmla="*/ 798 w 4869"/>
                <a:gd name="T11" fmla="*/ 633 h 4872"/>
                <a:gd name="T12" fmla="*/ 1172 w 4869"/>
                <a:gd name="T13" fmla="*/ 353 h 4872"/>
                <a:gd name="T14" fmla="*/ 1598 w 4869"/>
                <a:gd name="T15" fmla="*/ 148 h 4872"/>
                <a:gd name="T16" fmla="*/ 2064 w 4869"/>
                <a:gd name="T17" fmla="*/ 29 h 4872"/>
                <a:gd name="T18" fmla="*/ 2560 w 4869"/>
                <a:gd name="T19" fmla="*/ 4 h 4872"/>
                <a:gd name="T20" fmla="*/ 3043 w 4869"/>
                <a:gd name="T21" fmla="*/ 77 h 4872"/>
                <a:gd name="T22" fmla="*/ 3490 w 4869"/>
                <a:gd name="T23" fmla="*/ 241 h 4872"/>
                <a:gd name="T24" fmla="*/ 3891 w 4869"/>
                <a:gd name="T25" fmla="*/ 484 h 4872"/>
                <a:gd name="T26" fmla="*/ 4237 w 4869"/>
                <a:gd name="T27" fmla="*/ 799 h 4872"/>
                <a:gd name="T28" fmla="*/ 4516 w 4869"/>
                <a:gd name="T29" fmla="*/ 1173 h 4872"/>
                <a:gd name="T30" fmla="*/ 4721 w 4869"/>
                <a:gd name="T31" fmla="*/ 1598 h 4872"/>
                <a:gd name="T32" fmla="*/ 4841 w 4869"/>
                <a:gd name="T33" fmla="*/ 2065 h 4872"/>
                <a:gd name="T34" fmla="*/ 4866 w 4869"/>
                <a:gd name="T35" fmla="*/ 2561 h 4872"/>
                <a:gd name="T36" fmla="*/ 4792 w 4869"/>
                <a:gd name="T37" fmla="*/ 3045 h 4872"/>
                <a:gd name="T38" fmla="*/ 4629 w 4869"/>
                <a:gd name="T39" fmla="*/ 3492 h 4872"/>
                <a:gd name="T40" fmla="*/ 4386 w 4869"/>
                <a:gd name="T41" fmla="*/ 3894 h 4872"/>
                <a:gd name="T42" fmla="*/ 4071 w 4869"/>
                <a:gd name="T43" fmla="*/ 4239 h 4872"/>
                <a:gd name="T44" fmla="*/ 3697 w 4869"/>
                <a:gd name="T45" fmla="*/ 4519 h 4872"/>
                <a:gd name="T46" fmla="*/ 3271 w 4869"/>
                <a:gd name="T47" fmla="*/ 4724 h 4872"/>
                <a:gd name="T48" fmla="*/ 2806 w 4869"/>
                <a:gd name="T49" fmla="*/ 4844 h 4872"/>
                <a:gd name="T50" fmla="*/ 2390 w 4869"/>
                <a:gd name="T51" fmla="*/ 4871 h 4872"/>
                <a:gd name="T52" fmla="*/ 2213 w 4869"/>
                <a:gd name="T53" fmla="*/ 4862 h 4872"/>
                <a:gd name="T54" fmla="*/ 2041 w 4869"/>
                <a:gd name="T55" fmla="*/ 4841 h 4872"/>
                <a:gd name="T56" fmla="*/ 1873 w 4869"/>
                <a:gd name="T57" fmla="*/ 4807 h 4872"/>
                <a:gd name="T58" fmla="*/ 1709 w 4869"/>
                <a:gd name="T59" fmla="*/ 4762 h 4872"/>
                <a:gd name="T60" fmla="*/ 1549 w 4869"/>
                <a:gd name="T61" fmla="*/ 4704 h 4872"/>
                <a:gd name="T62" fmla="*/ 1393 w 4869"/>
                <a:gd name="T63" fmla="*/ 4637 h 4872"/>
                <a:gd name="T64" fmla="*/ 1239 w 4869"/>
                <a:gd name="T65" fmla="*/ 4557 h 4872"/>
                <a:gd name="T66" fmla="*/ 1106 w 4869"/>
                <a:gd name="T67" fmla="*/ 4478 h 4872"/>
                <a:gd name="T68" fmla="*/ 1006 w 4869"/>
                <a:gd name="T69" fmla="*/ 4416 h 4872"/>
                <a:gd name="T70" fmla="*/ 933 w 4869"/>
                <a:gd name="T71" fmla="*/ 4397 h 4872"/>
                <a:gd name="T72" fmla="*/ 872 w 4869"/>
                <a:gd name="T73" fmla="*/ 4416 h 4872"/>
                <a:gd name="T74" fmla="*/ 793 w 4869"/>
                <a:gd name="T75" fmla="*/ 4475 h 4872"/>
                <a:gd name="T76" fmla="*/ 692 w 4869"/>
                <a:gd name="T77" fmla="*/ 4554 h 4872"/>
                <a:gd name="T78" fmla="*/ 580 w 4869"/>
                <a:gd name="T79" fmla="*/ 4616 h 4872"/>
                <a:gd name="T80" fmla="*/ 430 w 4869"/>
                <a:gd name="T81" fmla="*/ 4664 h 4872"/>
                <a:gd name="T82" fmla="*/ 231 w 4869"/>
                <a:gd name="T83" fmla="*/ 4686 h 4872"/>
                <a:gd name="T84" fmla="*/ 231 w 4869"/>
                <a:gd name="T85" fmla="*/ 4649 h 4872"/>
                <a:gd name="T86" fmla="*/ 295 w 4869"/>
                <a:gd name="T87" fmla="*/ 4590 h 4872"/>
                <a:gd name="T88" fmla="*/ 345 w 4869"/>
                <a:gd name="T89" fmla="*/ 4523 h 4872"/>
                <a:gd name="T90" fmla="*/ 381 w 4869"/>
                <a:gd name="T91" fmla="*/ 4448 h 4872"/>
                <a:gd name="T92" fmla="*/ 403 w 4869"/>
                <a:gd name="T93" fmla="*/ 4371 h 4872"/>
                <a:gd name="T94" fmla="*/ 417 w 4869"/>
                <a:gd name="T95" fmla="*/ 4293 h 4872"/>
                <a:gd name="T96" fmla="*/ 417 w 4869"/>
                <a:gd name="T97" fmla="*/ 4163 h 4872"/>
                <a:gd name="T98" fmla="*/ 390 w 4869"/>
                <a:gd name="T99" fmla="*/ 4020 h 4872"/>
                <a:gd name="T100" fmla="*/ 340 w 4869"/>
                <a:gd name="T101" fmla="*/ 3867 h 4872"/>
                <a:gd name="T102" fmla="*/ 222 w 4869"/>
                <a:gd name="T103" fmla="*/ 3567 h 4872"/>
                <a:gd name="T104" fmla="*/ 133 w 4869"/>
                <a:gd name="T105" fmla="*/ 3320 h 4872"/>
                <a:gd name="T106" fmla="*/ 70 w 4869"/>
                <a:gd name="T107" fmla="*/ 3099 h 4872"/>
                <a:gd name="T108" fmla="*/ 23 w 4869"/>
                <a:gd name="T109" fmla="*/ 2853 h 4872"/>
                <a:gd name="T110" fmla="*/ 1 w 4869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69" h="4872">
                  <a:moveTo>
                    <a:pt x="0" y="2508"/>
                  </a:moveTo>
                  <a:lnTo>
                    <a:pt x="1" y="2510"/>
                  </a:lnTo>
                  <a:lnTo>
                    <a:pt x="2" y="2512"/>
                  </a:lnTo>
                  <a:lnTo>
                    <a:pt x="2" y="2493"/>
                  </a:lnTo>
                  <a:lnTo>
                    <a:pt x="1" y="2474"/>
                  </a:lnTo>
                  <a:lnTo>
                    <a:pt x="0" y="2455"/>
                  </a:lnTo>
                  <a:lnTo>
                    <a:pt x="0" y="2436"/>
                  </a:lnTo>
                  <a:lnTo>
                    <a:pt x="3" y="2311"/>
                  </a:lnTo>
                  <a:lnTo>
                    <a:pt x="12" y="2187"/>
                  </a:lnTo>
                  <a:lnTo>
                    <a:pt x="28" y="2065"/>
                  </a:lnTo>
                  <a:lnTo>
                    <a:pt x="49" y="1945"/>
                  </a:lnTo>
                  <a:lnTo>
                    <a:pt x="76" y="1827"/>
                  </a:lnTo>
                  <a:lnTo>
                    <a:pt x="109" y="1712"/>
                  </a:lnTo>
                  <a:lnTo>
                    <a:pt x="147" y="1598"/>
                  </a:lnTo>
                  <a:lnTo>
                    <a:pt x="191" y="1488"/>
                  </a:lnTo>
                  <a:lnTo>
                    <a:pt x="240" y="1380"/>
                  </a:lnTo>
                  <a:lnTo>
                    <a:pt x="294" y="1276"/>
                  </a:lnTo>
                  <a:lnTo>
                    <a:pt x="352" y="1173"/>
                  </a:lnTo>
                  <a:lnTo>
                    <a:pt x="416" y="1074"/>
                  </a:lnTo>
                  <a:lnTo>
                    <a:pt x="484" y="979"/>
                  </a:lnTo>
                  <a:lnTo>
                    <a:pt x="556" y="887"/>
                  </a:lnTo>
                  <a:lnTo>
                    <a:pt x="633" y="799"/>
                  </a:lnTo>
                  <a:lnTo>
                    <a:pt x="713" y="714"/>
                  </a:lnTo>
                  <a:lnTo>
                    <a:pt x="798" y="633"/>
                  </a:lnTo>
                  <a:lnTo>
                    <a:pt x="887" y="556"/>
                  </a:lnTo>
                  <a:lnTo>
                    <a:pt x="978" y="484"/>
                  </a:lnTo>
                  <a:lnTo>
                    <a:pt x="1074" y="416"/>
                  </a:lnTo>
                  <a:lnTo>
                    <a:pt x="1172" y="353"/>
                  </a:lnTo>
                  <a:lnTo>
                    <a:pt x="1274" y="295"/>
                  </a:lnTo>
                  <a:lnTo>
                    <a:pt x="1379" y="241"/>
                  </a:lnTo>
                  <a:lnTo>
                    <a:pt x="1487" y="192"/>
                  </a:lnTo>
                  <a:lnTo>
                    <a:pt x="1598" y="148"/>
                  </a:lnTo>
                  <a:lnTo>
                    <a:pt x="1710" y="110"/>
                  </a:lnTo>
                  <a:lnTo>
                    <a:pt x="1826" y="77"/>
                  </a:lnTo>
                  <a:lnTo>
                    <a:pt x="1944" y="50"/>
                  </a:lnTo>
                  <a:lnTo>
                    <a:pt x="2064" y="29"/>
                  </a:lnTo>
                  <a:lnTo>
                    <a:pt x="2186" y="13"/>
                  </a:lnTo>
                  <a:lnTo>
                    <a:pt x="2310" y="4"/>
                  </a:lnTo>
                  <a:lnTo>
                    <a:pt x="2435" y="0"/>
                  </a:lnTo>
                  <a:lnTo>
                    <a:pt x="2560" y="4"/>
                  </a:lnTo>
                  <a:lnTo>
                    <a:pt x="2684" y="13"/>
                  </a:lnTo>
                  <a:lnTo>
                    <a:pt x="2806" y="29"/>
                  </a:lnTo>
                  <a:lnTo>
                    <a:pt x="2925" y="50"/>
                  </a:lnTo>
                  <a:lnTo>
                    <a:pt x="3043" y="77"/>
                  </a:lnTo>
                  <a:lnTo>
                    <a:pt x="3158" y="110"/>
                  </a:lnTo>
                  <a:lnTo>
                    <a:pt x="3271" y="148"/>
                  </a:lnTo>
                  <a:lnTo>
                    <a:pt x="3383" y="192"/>
                  </a:lnTo>
                  <a:lnTo>
                    <a:pt x="3490" y="241"/>
                  </a:lnTo>
                  <a:lnTo>
                    <a:pt x="3594" y="295"/>
                  </a:lnTo>
                  <a:lnTo>
                    <a:pt x="3697" y="353"/>
                  </a:lnTo>
                  <a:lnTo>
                    <a:pt x="3796" y="416"/>
                  </a:lnTo>
                  <a:lnTo>
                    <a:pt x="3891" y="484"/>
                  </a:lnTo>
                  <a:lnTo>
                    <a:pt x="3983" y="556"/>
                  </a:lnTo>
                  <a:lnTo>
                    <a:pt x="4071" y="633"/>
                  </a:lnTo>
                  <a:lnTo>
                    <a:pt x="4156" y="714"/>
                  </a:lnTo>
                  <a:lnTo>
                    <a:pt x="4237" y="799"/>
                  </a:lnTo>
                  <a:lnTo>
                    <a:pt x="4313" y="887"/>
                  </a:lnTo>
                  <a:lnTo>
                    <a:pt x="4386" y="979"/>
                  </a:lnTo>
                  <a:lnTo>
                    <a:pt x="4453" y="1074"/>
                  </a:lnTo>
                  <a:lnTo>
                    <a:pt x="4516" y="1173"/>
                  </a:lnTo>
                  <a:lnTo>
                    <a:pt x="4575" y="1276"/>
                  </a:lnTo>
                  <a:lnTo>
                    <a:pt x="4629" y="1380"/>
                  </a:lnTo>
                  <a:lnTo>
                    <a:pt x="4677" y="1488"/>
                  </a:lnTo>
                  <a:lnTo>
                    <a:pt x="4721" y="1598"/>
                  </a:lnTo>
                  <a:lnTo>
                    <a:pt x="4760" y="1712"/>
                  </a:lnTo>
                  <a:lnTo>
                    <a:pt x="4792" y="1827"/>
                  </a:lnTo>
                  <a:lnTo>
                    <a:pt x="4819" y="1945"/>
                  </a:lnTo>
                  <a:lnTo>
                    <a:pt x="4841" y="2065"/>
                  </a:lnTo>
                  <a:lnTo>
                    <a:pt x="4857" y="2187"/>
                  </a:lnTo>
                  <a:lnTo>
                    <a:pt x="4866" y="2311"/>
                  </a:lnTo>
                  <a:lnTo>
                    <a:pt x="4869" y="2436"/>
                  </a:lnTo>
                  <a:lnTo>
                    <a:pt x="4866" y="2561"/>
                  </a:lnTo>
                  <a:lnTo>
                    <a:pt x="4857" y="2685"/>
                  </a:lnTo>
                  <a:lnTo>
                    <a:pt x="4841" y="2807"/>
                  </a:lnTo>
                  <a:lnTo>
                    <a:pt x="4819" y="2927"/>
                  </a:lnTo>
                  <a:lnTo>
                    <a:pt x="4792" y="3045"/>
                  </a:lnTo>
                  <a:lnTo>
                    <a:pt x="4760" y="3161"/>
                  </a:lnTo>
                  <a:lnTo>
                    <a:pt x="4721" y="3274"/>
                  </a:lnTo>
                  <a:lnTo>
                    <a:pt x="4677" y="3384"/>
                  </a:lnTo>
                  <a:lnTo>
                    <a:pt x="4629" y="3492"/>
                  </a:lnTo>
                  <a:lnTo>
                    <a:pt x="4575" y="3597"/>
                  </a:lnTo>
                  <a:lnTo>
                    <a:pt x="4516" y="3699"/>
                  </a:lnTo>
                  <a:lnTo>
                    <a:pt x="4453" y="3798"/>
                  </a:lnTo>
                  <a:lnTo>
                    <a:pt x="4386" y="3894"/>
                  </a:lnTo>
                  <a:lnTo>
                    <a:pt x="4313" y="3985"/>
                  </a:lnTo>
                  <a:lnTo>
                    <a:pt x="4237" y="4074"/>
                  </a:lnTo>
                  <a:lnTo>
                    <a:pt x="4156" y="4159"/>
                  </a:lnTo>
                  <a:lnTo>
                    <a:pt x="4071" y="4239"/>
                  </a:lnTo>
                  <a:lnTo>
                    <a:pt x="3983" y="4315"/>
                  </a:lnTo>
                  <a:lnTo>
                    <a:pt x="3891" y="4388"/>
                  </a:lnTo>
                  <a:lnTo>
                    <a:pt x="3796" y="4456"/>
                  </a:lnTo>
                  <a:lnTo>
                    <a:pt x="3697" y="4519"/>
                  </a:lnTo>
                  <a:lnTo>
                    <a:pt x="3594" y="4578"/>
                  </a:lnTo>
                  <a:lnTo>
                    <a:pt x="3490" y="4631"/>
                  </a:lnTo>
                  <a:lnTo>
                    <a:pt x="3383" y="4681"/>
                  </a:lnTo>
                  <a:lnTo>
                    <a:pt x="3271" y="4724"/>
                  </a:lnTo>
                  <a:lnTo>
                    <a:pt x="3158" y="4762"/>
                  </a:lnTo>
                  <a:lnTo>
                    <a:pt x="3043" y="4796"/>
                  </a:lnTo>
                  <a:lnTo>
                    <a:pt x="2925" y="4823"/>
                  </a:lnTo>
                  <a:lnTo>
                    <a:pt x="2806" y="4844"/>
                  </a:lnTo>
                  <a:lnTo>
                    <a:pt x="2684" y="4859"/>
                  </a:lnTo>
                  <a:lnTo>
                    <a:pt x="2560" y="4869"/>
                  </a:lnTo>
                  <a:lnTo>
                    <a:pt x="2435" y="4872"/>
                  </a:lnTo>
                  <a:lnTo>
                    <a:pt x="2390" y="4871"/>
                  </a:lnTo>
                  <a:lnTo>
                    <a:pt x="2345" y="4870"/>
                  </a:lnTo>
                  <a:lnTo>
                    <a:pt x="2301" y="4868"/>
                  </a:lnTo>
                  <a:lnTo>
                    <a:pt x="2257" y="4866"/>
                  </a:lnTo>
                  <a:lnTo>
                    <a:pt x="2213" y="4862"/>
                  </a:lnTo>
                  <a:lnTo>
                    <a:pt x="2169" y="4858"/>
                  </a:lnTo>
                  <a:lnTo>
                    <a:pt x="2126" y="4853"/>
                  </a:lnTo>
                  <a:lnTo>
                    <a:pt x="2083" y="4848"/>
                  </a:lnTo>
                  <a:lnTo>
                    <a:pt x="2041" y="4841"/>
                  </a:lnTo>
                  <a:lnTo>
                    <a:pt x="1998" y="4833"/>
                  </a:lnTo>
                  <a:lnTo>
                    <a:pt x="1956" y="4825"/>
                  </a:lnTo>
                  <a:lnTo>
                    <a:pt x="1914" y="4817"/>
                  </a:lnTo>
                  <a:lnTo>
                    <a:pt x="1873" y="4807"/>
                  </a:lnTo>
                  <a:lnTo>
                    <a:pt x="1831" y="4797"/>
                  </a:lnTo>
                  <a:lnTo>
                    <a:pt x="1790" y="4786"/>
                  </a:lnTo>
                  <a:lnTo>
                    <a:pt x="1750" y="4774"/>
                  </a:lnTo>
                  <a:lnTo>
                    <a:pt x="1709" y="4762"/>
                  </a:lnTo>
                  <a:lnTo>
                    <a:pt x="1669" y="4748"/>
                  </a:lnTo>
                  <a:lnTo>
                    <a:pt x="1628" y="4735"/>
                  </a:lnTo>
                  <a:lnTo>
                    <a:pt x="1589" y="4720"/>
                  </a:lnTo>
                  <a:lnTo>
                    <a:pt x="1549" y="4704"/>
                  </a:lnTo>
                  <a:lnTo>
                    <a:pt x="1510" y="4689"/>
                  </a:lnTo>
                  <a:lnTo>
                    <a:pt x="1470" y="4672"/>
                  </a:lnTo>
                  <a:lnTo>
                    <a:pt x="1431" y="4655"/>
                  </a:lnTo>
                  <a:lnTo>
                    <a:pt x="1393" y="4637"/>
                  </a:lnTo>
                  <a:lnTo>
                    <a:pt x="1353" y="4618"/>
                  </a:lnTo>
                  <a:lnTo>
                    <a:pt x="1315" y="4597"/>
                  </a:lnTo>
                  <a:lnTo>
                    <a:pt x="1276" y="4577"/>
                  </a:lnTo>
                  <a:lnTo>
                    <a:pt x="1239" y="4557"/>
                  </a:lnTo>
                  <a:lnTo>
                    <a:pt x="1201" y="4535"/>
                  </a:lnTo>
                  <a:lnTo>
                    <a:pt x="1164" y="4513"/>
                  </a:lnTo>
                  <a:lnTo>
                    <a:pt x="1125" y="4489"/>
                  </a:lnTo>
                  <a:lnTo>
                    <a:pt x="1106" y="4478"/>
                  </a:lnTo>
                  <a:lnTo>
                    <a:pt x="1083" y="4463"/>
                  </a:lnTo>
                  <a:lnTo>
                    <a:pt x="1057" y="4447"/>
                  </a:lnTo>
                  <a:lnTo>
                    <a:pt x="1026" y="4428"/>
                  </a:lnTo>
                  <a:lnTo>
                    <a:pt x="1006" y="4416"/>
                  </a:lnTo>
                  <a:lnTo>
                    <a:pt x="986" y="4407"/>
                  </a:lnTo>
                  <a:lnTo>
                    <a:pt x="968" y="4401"/>
                  </a:lnTo>
                  <a:lnTo>
                    <a:pt x="950" y="4398"/>
                  </a:lnTo>
                  <a:lnTo>
                    <a:pt x="933" y="4397"/>
                  </a:lnTo>
                  <a:lnTo>
                    <a:pt x="917" y="4399"/>
                  </a:lnTo>
                  <a:lnTo>
                    <a:pt x="901" y="4402"/>
                  </a:lnTo>
                  <a:lnTo>
                    <a:pt x="887" y="4408"/>
                  </a:lnTo>
                  <a:lnTo>
                    <a:pt x="872" y="4416"/>
                  </a:lnTo>
                  <a:lnTo>
                    <a:pt x="856" y="4425"/>
                  </a:lnTo>
                  <a:lnTo>
                    <a:pt x="841" y="4436"/>
                  </a:lnTo>
                  <a:lnTo>
                    <a:pt x="826" y="4448"/>
                  </a:lnTo>
                  <a:lnTo>
                    <a:pt x="793" y="4475"/>
                  </a:lnTo>
                  <a:lnTo>
                    <a:pt x="756" y="4506"/>
                  </a:lnTo>
                  <a:lnTo>
                    <a:pt x="736" y="4522"/>
                  </a:lnTo>
                  <a:lnTo>
                    <a:pt x="714" y="4539"/>
                  </a:lnTo>
                  <a:lnTo>
                    <a:pt x="692" y="4554"/>
                  </a:lnTo>
                  <a:lnTo>
                    <a:pt x="667" y="4570"/>
                  </a:lnTo>
                  <a:lnTo>
                    <a:pt x="640" y="4586"/>
                  </a:lnTo>
                  <a:lnTo>
                    <a:pt x="612" y="4602"/>
                  </a:lnTo>
                  <a:lnTo>
                    <a:pt x="580" y="4616"/>
                  </a:lnTo>
                  <a:lnTo>
                    <a:pt x="547" y="4630"/>
                  </a:lnTo>
                  <a:lnTo>
                    <a:pt x="511" y="4642"/>
                  </a:lnTo>
                  <a:lnTo>
                    <a:pt x="472" y="4654"/>
                  </a:lnTo>
                  <a:lnTo>
                    <a:pt x="430" y="4664"/>
                  </a:lnTo>
                  <a:lnTo>
                    <a:pt x="386" y="4672"/>
                  </a:lnTo>
                  <a:lnTo>
                    <a:pt x="338" y="4678"/>
                  </a:lnTo>
                  <a:lnTo>
                    <a:pt x="286" y="4683"/>
                  </a:lnTo>
                  <a:lnTo>
                    <a:pt x="231" y="4686"/>
                  </a:lnTo>
                  <a:lnTo>
                    <a:pt x="172" y="4686"/>
                  </a:lnTo>
                  <a:lnTo>
                    <a:pt x="192" y="4675"/>
                  </a:lnTo>
                  <a:lnTo>
                    <a:pt x="213" y="4663"/>
                  </a:lnTo>
                  <a:lnTo>
                    <a:pt x="231" y="4649"/>
                  </a:lnTo>
                  <a:lnTo>
                    <a:pt x="249" y="4636"/>
                  </a:lnTo>
                  <a:lnTo>
                    <a:pt x="266" y="4621"/>
                  </a:lnTo>
                  <a:lnTo>
                    <a:pt x="280" y="4606"/>
                  </a:lnTo>
                  <a:lnTo>
                    <a:pt x="295" y="4590"/>
                  </a:lnTo>
                  <a:lnTo>
                    <a:pt x="310" y="4575"/>
                  </a:lnTo>
                  <a:lnTo>
                    <a:pt x="322" y="4558"/>
                  </a:lnTo>
                  <a:lnTo>
                    <a:pt x="333" y="4541"/>
                  </a:lnTo>
                  <a:lnTo>
                    <a:pt x="345" y="4523"/>
                  </a:lnTo>
                  <a:lnTo>
                    <a:pt x="355" y="4505"/>
                  </a:lnTo>
                  <a:lnTo>
                    <a:pt x="364" y="4487"/>
                  </a:lnTo>
                  <a:lnTo>
                    <a:pt x="373" y="4468"/>
                  </a:lnTo>
                  <a:lnTo>
                    <a:pt x="381" y="4448"/>
                  </a:lnTo>
                  <a:lnTo>
                    <a:pt x="387" y="4429"/>
                  </a:lnTo>
                  <a:lnTo>
                    <a:pt x="393" y="4410"/>
                  </a:lnTo>
                  <a:lnTo>
                    <a:pt x="399" y="4391"/>
                  </a:lnTo>
                  <a:lnTo>
                    <a:pt x="403" y="4371"/>
                  </a:lnTo>
                  <a:lnTo>
                    <a:pt x="408" y="4351"/>
                  </a:lnTo>
                  <a:lnTo>
                    <a:pt x="411" y="4332"/>
                  </a:lnTo>
                  <a:lnTo>
                    <a:pt x="414" y="4312"/>
                  </a:lnTo>
                  <a:lnTo>
                    <a:pt x="417" y="4293"/>
                  </a:lnTo>
                  <a:lnTo>
                    <a:pt x="418" y="4274"/>
                  </a:lnTo>
                  <a:lnTo>
                    <a:pt x="420" y="4235"/>
                  </a:lnTo>
                  <a:lnTo>
                    <a:pt x="419" y="4198"/>
                  </a:lnTo>
                  <a:lnTo>
                    <a:pt x="417" y="4163"/>
                  </a:lnTo>
                  <a:lnTo>
                    <a:pt x="413" y="4129"/>
                  </a:lnTo>
                  <a:lnTo>
                    <a:pt x="407" y="4093"/>
                  </a:lnTo>
                  <a:lnTo>
                    <a:pt x="399" y="4057"/>
                  </a:lnTo>
                  <a:lnTo>
                    <a:pt x="390" y="4020"/>
                  </a:lnTo>
                  <a:lnTo>
                    <a:pt x="379" y="3983"/>
                  </a:lnTo>
                  <a:lnTo>
                    <a:pt x="367" y="3944"/>
                  </a:lnTo>
                  <a:lnTo>
                    <a:pt x="354" y="3906"/>
                  </a:lnTo>
                  <a:lnTo>
                    <a:pt x="340" y="3867"/>
                  </a:lnTo>
                  <a:lnTo>
                    <a:pt x="324" y="3826"/>
                  </a:lnTo>
                  <a:lnTo>
                    <a:pt x="293" y="3744"/>
                  </a:lnTo>
                  <a:lnTo>
                    <a:pt x="258" y="3657"/>
                  </a:lnTo>
                  <a:lnTo>
                    <a:pt x="222" y="3567"/>
                  </a:lnTo>
                  <a:lnTo>
                    <a:pt x="186" y="3471"/>
                  </a:lnTo>
                  <a:lnTo>
                    <a:pt x="168" y="3421"/>
                  </a:lnTo>
                  <a:lnTo>
                    <a:pt x="150" y="3372"/>
                  </a:lnTo>
                  <a:lnTo>
                    <a:pt x="133" y="3320"/>
                  </a:lnTo>
                  <a:lnTo>
                    <a:pt x="116" y="3266"/>
                  </a:lnTo>
                  <a:lnTo>
                    <a:pt x="100" y="3212"/>
                  </a:lnTo>
                  <a:lnTo>
                    <a:pt x="84" y="3155"/>
                  </a:lnTo>
                  <a:lnTo>
                    <a:pt x="70" y="3099"/>
                  </a:lnTo>
                  <a:lnTo>
                    <a:pt x="57" y="3039"/>
                  </a:lnTo>
                  <a:lnTo>
                    <a:pt x="45" y="2979"/>
                  </a:lnTo>
                  <a:lnTo>
                    <a:pt x="34" y="2917"/>
                  </a:lnTo>
                  <a:lnTo>
                    <a:pt x="23" y="2853"/>
                  </a:lnTo>
                  <a:lnTo>
                    <a:pt x="15" y="2788"/>
                  </a:lnTo>
                  <a:lnTo>
                    <a:pt x="9" y="2721"/>
                  </a:lnTo>
                  <a:lnTo>
                    <a:pt x="4" y="2651"/>
                  </a:lnTo>
                  <a:lnTo>
                    <a:pt x="1" y="2581"/>
                  </a:lnTo>
                  <a:lnTo>
                    <a:pt x="0" y="2508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  <p:sp>
          <p:nvSpPr>
            <p:cNvPr id="10" name="淘宝店chenying0907 8"/>
            <p:cNvSpPr/>
            <p:nvPr/>
          </p:nvSpPr>
          <p:spPr bwMode="auto">
            <a:xfrm>
              <a:off x="4725988" y="2157115"/>
              <a:ext cx="709613" cy="709613"/>
            </a:xfrm>
            <a:custGeom>
              <a:avLst/>
              <a:gdLst>
                <a:gd name="T0" fmla="*/ 9 w 3575"/>
                <a:gd name="T1" fmla="*/ 1972 h 3577"/>
                <a:gd name="T2" fmla="*/ 56 w 3575"/>
                <a:gd name="T3" fmla="*/ 2235 h 3577"/>
                <a:gd name="T4" fmla="*/ 140 w 3575"/>
                <a:gd name="T5" fmla="*/ 2485 h 3577"/>
                <a:gd name="T6" fmla="*/ 259 w 3575"/>
                <a:gd name="T7" fmla="*/ 2716 h 3577"/>
                <a:gd name="T8" fmla="*/ 407 w 3575"/>
                <a:gd name="T9" fmla="*/ 2927 h 3577"/>
                <a:gd name="T10" fmla="*/ 586 w 3575"/>
                <a:gd name="T11" fmla="*/ 3113 h 3577"/>
                <a:gd name="T12" fmla="*/ 788 w 3575"/>
                <a:gd name="T13" fmla="*/ 3272 h 3577"/>
                <a:gd name="T14" fmla="*/ 1013 w 3575"/>
                <a:gd name="T15" fmla="*/ 3400 h 3577"/>
                <a:gd name="T16" fmla="*/ 1256 w 3575"/>
                <a:gd name="T17" fmla="*/ 3497 h 3577"/>
                <a:gd name="T18" fmla="*/ 1515 w 3575"/>
                <a:gd name="T19" fmla="*/ 3557 h 3577"/>
                <a:gd name="T20" fmla="*/ 1788 w 3575"/>
                <a:gd name="T21" fmla="*/ 3577 h 3577"/>
                <a:gd name="T22" fmla="*/ 2059 w 3575"/>
                <a:gd name="T23" fmla="*/ 3557 h 3577"/>
                <a:gd name="T24" fmla="*/ 2319 w 3575"/>
                <a:gd name="T25" fmla="*/ 3497 h 3577"/>
                <a:gd name="T26" fmla="*/ 2563 w 3575"/>
                <a:gd name="T27" fmla="*/ 3400 h 3577"/>
                <a:gd name="T28" fmla="*/ 2787 w 3575"/>
                <a:gd name="T29" fmla="*/ 3272 h 3577"/>
                <a:gd name="T30" fmla="*/ 2989 w 3575"/>
                <a:gd name="T31" fmla="*/ 3113 h 3577"/>
                <a:gd name="T32" fmla="*/ 3167 w 3575"/>
                <a:gd name="T33" fmla="*/ 2927 h 3577"/>
                <a:gd name="T34" fmla="*/ 3317 w 3575"/>
                <a:gd name="T35" fmla="*/ 2716 h 3577"/>
                <a:gd name="T36" fmla="*/ 3435 w 3575"/>
                <a:gd name="T37" fmla="*/ 2485 h 3577"/>
                <a:gd name="T38" fmla="*/ 3519 w 3575"/>
                <a:gd name="T39" fmla="*/ 2235 h 3577"/>
                <a:gd name="T40" fmla="*/ 3566 w 3575"/>
                <a:gd name="T41" fmla="*/ 1972 h 3577"/>
                <a:gd name="T42" fmla="*/ 3573 w 3575"/>
                <a:gd name="T43" fmla="*/ 1696 h 3577"/>
                <a:gd name="T44" fmla="*/ 3539 w 3575"/>
                <a:gd name="T45" fmla="*/ 1427 h 3577"/>
                <a:gd name="T46" fmla="*/ 3467 w 3575"/>
                <a:gd name="T47" fmla="*/ 1173 h 3577"/>
                <a:gd name="T48" fmla="*/ 3360 w 3575"/>
                <a:gd name="T49" fmla="*/ 935 h 3577"/>
                <a:gd name="T50" fmla="*/ 3220 w 3575"/>
                <a:gd name="T51" fmla="*/ 718 h 3577"/>
                <a:gd name="T52" fmla="*/ 3052 w 3575"/>
                <a:gd name="T53" fmla="*/ 523 h 3577"/>
                <a:gd name="T54" fmla="*/ 2857 w 3575"/>
                <a:gd name="T55" fmla="*/ 355 h 3577"/>
                <a:gd name="T56" fmla="*/ 2640 w 3575"/>
                <a:gd name="T57" fmla="*/ 215 h 3577"/>
                <a:gd name="T58" fmla="*/ 2402 w 3575"/>
                <a:gd name="T59" fmla="*/ 108 h 3577"/>
                <a:gd name="T60" fmla="*/ 2147 w 3575"/>
                <a:gd name="T61" fmla="*/ 36 h 3577"/>
                <a:gd name="T62" fmla="*/ 1879 w 3575"/>
                <a:gd name="T63" fmla="*/ 2 h 3577"/>
                <a:gd name="T64" fmla="*/ 1604 w 3575"/>
                <a:gd name="T65" fmla="*/ 9 h 3577"/>
                <a:gd name="T66" fmla="*/ 1341 w 3575"/>
                <a:gd name="T67" fmla="*/ 56 h 3577"/>
                <a:gd name="T68" fmla="*/ 1091 w 3575"/>
                <a:gd name="T69" fmla="*/ 139 h 3577"/>
                <a:gd name="T70" fmla="*/ 860 w 3575"/>
                <a:gd name="T71" fmla="*/ 258 h 3577"/>
                <a:gd name="T72" fmla="*/ 650 w 3575"/>
                <a:gd name="T73" fmla="*/ 408 h 3577"/>
                <a:gd name="T74" fmla="*/ 464 w 3575"/>
                <a:gd name="T75" fmla="*/ 585 h 3577"/>
                <a:gd name="T76" fmla="*/ 305 w 3575"/>
                <a:gd name="T77" fmla="*/ 788 h 3577"/>
                <a:gd name="T78" fmla="*/ 175 w 3575"/>
                <a:gd name="T79" fmla="*/ 1012 h 3577"/>
                <a:gd name="T80" fmla="*/ 80 w 3575"/>
                <a:gd name="T81" fmla="*/ 1256 h 3577"/>
                <a:gd name="T82" fmla="*/ 20 w 3575"/>
                <a:gd name="T83" fmla="*/ 1516 h 3577"/>
                <a:gd name="T84" fmla="*/ 0 w 3575"/>
                <a:gd name="T85" fmla="*/ 1788 h 3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5" h="3577">
                  <a:moveTo>
                    <a:pt x="0" y="1788"/>
                  </a:moveTo>
                  <a:lnTo>
                    <a:pt x="2" y="1880"/>
                  </a:lnTo>
                  <a:lnTo>
                    <a:pt x="9" y="1972"/>
                  </a:lnTo>
                  <a:lnTo>
                    <a:pt x="20" y="2061"/>
                  </a:lnTo>
                  <a:lnTo>
                    <a:pt x="36" y="2149"/>
                  </a:lnTo>
                  <a:lnTo>
                    <a:pt x="56" y="2235"/>
                  </a:lnTo>
                  <a:lnTo>
                    <a:pt x="80" y="2320"/>
                  </a:lnTo>
                  <a:lnTo>
                    <a:pt x="108" y="2403"/>
                  </a:lnTo>
                  <a:lnTo>
                    <a:pt x="140" y="2485"/>
                  </a:lnTo>
                  <a:lnTo>
                    <a:pt x="175" y="2564"/>
                  </a:lnTo>
                  <a:lnTo>
                    <a:pt x="216" y="2641"/>
                  </a:lnTo>
                  <a:lnTo>
                    <a:pt x="259" y="2716"/>
                  </a:lnTo>
                  <a:lnTo>
                    <a:pt x="305" y="2788"/>
                  </a:lnTo>
                  <a:lnTo>
                    <a:pt x="355" y="2859"/>
                  </a:lnTo>
                  <a:lnTo>
                    <a:pt x="407" y="2927"/>
                  </a:lnTo>
                  <a:lnTo>
                    <a:pt x="464" y="2991"/>
                  </a:lnTo>
                  <a:lnTo>
                    <a:pt x="524" y="3053"/>
                  </a:lnTo>
                  <a:lnTo>
                    <a:pt x="586" y="3113"/>
                  </a:lnTo>
                  <a:lnTo>
                    <a:pt x="650" y="3169"/>
                  </a:lnTo>
                  <a:lnTo>
                    <a:pt x="717" y="3222"/>
                  </a:lnTo>
                  <a:lnTo>
                    <a:pt x="788" y="3272"/>
                  </a:lnTo>
                  <a:lnTo>
                    <a:pt x="860" y="3318"/>
                  </a:lnTo>
                  <a:lnTo>
                    <a:pt x="935" y="3361"/>
                  </a:lnTo>
                  <a:lnTo>
                    <a:pt x="1013" y="3400"/>
                  </a:lnTo>
                  <a:lnTo>
                    <a:pt x="1091" y="3436"/>
                  </a:lnTo>
                  <a:lnTo>
                    <a:pt x="1173" y="3469"/>
                  </a:lnTo>
                  <a:lnTo>
                    <a:pt x="1256" y="3497"/>
                  </a:lnTo>
                  <a:lnTo>
                    <a:pt x="1341" y="3521"/>
                  </a:lnTo>
                  <a:lnTo>
                    <a:pt x="1427" y="3541"/>
                  </a:lnTo>
                  <a:lnTo>
                    <a:pt x="1515" y="3557"/>
                  </a:lnTo>
                  <a:lnTo>
                    <a:pt x="1604" y="3568"/>
                  </a:lnTo>
                  <a:lnTo>
                    <a:pt x="1696" y="3575"/>
                  </a:lnTo>
                  <a:lnTo>
                    <a:pt x="1788" y="3577"/>
                  </a:lnTo>
                  <a:lnTo>
                    <a:pt x="1879" y="3575"/>
                  </a:lnTo>
                  <a:lnTo>
                    <a:pt x="1970" y="3568"/>
                  </a:lnTo>
                  <a:lnTo>
                    <a:pt x="2059" y="3557"/>
                  </a:lnTo>
                  <a:lnTo>
                    <a:pt x="2147" y="3541"/>
                  </a:lnTo>
                  <a:lnTo>
                    <a:pt x="2234" y="3521"/>
                  </a:lnTo>
                  <a:lnTo>
                    <a:pt x="2319" y="3497"/>
                  </a:lnTo>
                  <a:lnTo>
                    <a:pt x="2402" y="3469"/>
                  </a:lnTo>
                  <a:lnTo>
                    <a:pt x="2483" y="3436"/>
                  </a:lnTo>
                  <a:lnTo>
                    <a:pt x="2563" y="3400"/>
                  </a:lnTo>
                  <a:lnTo>
                    <a:pt x="2640" y="3361"/>
                  </a:lnTo>
                  <a:lnTo>
                    <a:pt x="2714" y="3318"/>
                  </a:lnTo>
                  <a:lnTo>
                    <a:pt x="2787" y="3272"/>
                  </a:lnTo>
                  <a:lnTo>
                    <a:pt x="2857" y="3222"/>
                  </a:lnTo>
                  <a:lnTo>
                    <a:pt x="2925" y="3169"/>
                  </a:lnTo>
                  <a:lnTo>
                    <a:pt x="2989" y="3113"/>
                  </a:lnTo>
                  <a:lnTo>
                    <a:pt x="3052" y="3053"/>
                  </a:lnTo>
                  <a:lnTo>
                    <a:pt x="3111" y="2991"/>
                  </a:lnTo>
                  <a:lnTo>
                    <a:pt x="3167" y="2927"/>
                  </a:lnTo>
                  <a:lnTo>
                    <a:pt x="3220" y="2859"/>
                  </a:lnTo>
                  <a:lnTo>
                    <a:pt x="3270" y="2788"/>
                  </a:lnTo>
                  <a:lnTo>
                    <a:pt x="3317" y="2716"/>
                  </a:lnTo>
                  <a:lnTo>
                    <a:pt x="3360" y="2641"/>
                  </a:lnTo>
                  <a:lnTo>
                    <a:pt x="3399" y="2564"/>
                  </a:lnTo>
                  <a:lnTo>
                    <a:pt x="3435" y="2485"/>
                  </a:lnTo>
                  <a:lnTo>
                    <a:pt x="3467" y="2403"/>
                  </a:lnTo>
                  <a:lnTo>
                    <a:pt x="3495" y="2320"/>
                  </a:lnTo>
                  <a:lnTo>
                    <a:pt x="3519" y="2235"/>
                  </a:lnTo>
                  <a:lnTo>
                    <a:pt x="3539" y="2149"/>
                  </a:lnTo>
                  <a:lnTo>
                    <a:pt x="3555" y="2061"/>
                  </a:lnTo>
                  <a:lnTo>
                    <a:pt x="3566" y="1972"/>
                  </a:lnTo>
                  <a:lnTo>
                    <a:pt x="3573" y="1880"/>
                  </a:lnTo>
                  <a:lnTo>
                    <a:pt x="3575" y="1788"/>
                  </a:lnTo>
                  <a:lnTo>
                    <a:pt x="3573" y="1696"/>
                  </a:lnTo>
                  <a:lnTo>
                    <a:pt x="3566" y="1605"/>
                  </a:lnTo>
                  <a:lnTo>
                    <a:pt x="3555" y="1516"/>
                  </a:lnTo>
                  <a:lnTo>
                    <a:pt x="3539" y="1427"/>
                  </a:lnTo>
                  <a:lnTo>
                    <a:pt x="3519" y="1341"/>
                  </a:lnTo>
                  <a:lnTo>
                    <a:pt x="3495" y="1256"/>
                  </a:lnTo>
                  <a:lnTo>
                    <a:pt x="3467" y="1173"/>
                  </a:lnTo>
                  <a:lnTo>
                    <a:pt x="3435" y="1092"/>
                  </a:lnTo>
                  <a:lnTo>
                    <a:pt x="3399" y="1012"/>
                  </a:lnTo>
                  <a:lnTo>
                    <a:pt x="3360" y="935"/>
                  </a:lnTo>
                  <a:lnTo>
                    <a:pt x="3317" y="861"/>
                  </a:lnTo>
                  <a:lnTo>
                    <a:pt x="3270" y="788"/>
                  </a:lnTo>
                  <a:lnTo>
                    <a:pt x="3220" y="718"/>
                  </a:lnTo>
                  <a:lnTo>
                    <a:pt x="3167" y="650"/>
                  </a:lnTo>
                  <a:lnTo>
                    <a:pt x="3111" y="585"/>
                  </a:lnTo>
                  <a:lnTo>
                    <a:pt x="3052" y="523"/>
                  </a:lnTo>
                  <a:lnTo>
                    <a:pt x="2989" y="464"/>
                  </a:lnTo>
                  <a:lnTo>
                    <a:pt x="2925" y="408"/>
                  </a:lnTo>
                  <a:lnTo>
                    <a:pt x="2857" y="355"/>
                  </a:lnTo>
                  <a:lnTo>
                    <a:pt x="2787" y="305"/>
                  </a:lnTo>
                  <a:lnTo>
                    <a:pt x="2714" y="258"/>
                  </a:lnTo>
                  <a:lnTo>
                    <a:pt x="2640" y="215"/>
                  </a:lnTo>
                  <a:lnTo>
                    <a:pt x="2563" y="175"/>
                  </a:lnTo>
                  <a:lnTo>
                    <a:pt x="2483" y="139"/>
                  </a:lnTo>
                  <a:lnTo>
                    <a:pt x="2402" y="108"/>
                  </a:lnTo>
                  <a:lnTo>
                    <a:pt x="2319" y="80"/>
                  </a:lnTo>
                  <a:lnTo>
                    <a:pt x="2234" y="56"/>
                  </a:lnTo>
                  <a:lnTo>
                    <a:pt x="2147" y="36"/>
                  </a:lnTo>
                  <a:lnTo>
                    <a:pt x="2059" y="20"/>
                  </a:lnTo>
                  <a:lnTo>
                    <a:pt x="1970" y="9"/>
                  </a:lnTo>
                  <a:lnTo>
                    <a:pt x="1879" y="2"/>
                  </a:lnTo>
                  <a:lnTo>
                    <a:pt x="1788" y="0"/>
                  </a:lnTo>
                  <a:lnTo>
                    <a:pt x="1696" y="2"/>
                  </a:lnTo>
                  <a:lnTo>
                    <a:pt x="1604" y="9"/>
                  </a:lnTo>
                  <a:lnTo>
                    <a:pt x="1515" y="20"/>
                  </a:lnTo>
                  <a:lnTo>
                    <a:pt x="1427" y="36"/>
                  </a:lnTo>
                  <a:lnTo>
                    <a:pt x="1341" y="56"/>
                  </a:lnTo>
                  <a:lnTo>
                    <a:pt x="1256" y="80"/>
                  </a:lnTo>
                  <a:lnTo>
                    <a:pt x="1173" y="108"/>
                  </a:lnTo>
                  <a:lnTo>
                    <a:pt x="1091" y="139"/>
                  </a:lnTo>
                  <a:lnTo>
                    <a:pt x="1013" y="175"/>
                  </a:lnTo>
                  <a:lnTo>
                    <a:pt x="935" y="215"/>
                  </a:lnTo>
                  <a:lnTo>
                    <a:pt x="860" y="258"/>
                  </a:lnTo>
                  <a:lnTo>
                    <a:pt x="788" y="305"/>
                  </a:lnTo>
                  <a:lnTo>
                    <a:pt x="717" y="355"/>
                  </a:lnTo>
                  <a:lnTo>
                    <a:pt x="650" y="408"/>
                  </a:lnTo>
                  <a:lnTo>
                    <a:pt x="586" y="464"/>
                  </a:lnTo>
                  <a:lnTo>
                    <a:pt x="524" y="523"/>
                  </a:lnTo>
                  <a:lnTo>
                    <a:pt x="464" y="585"/>
                  </a:lnTo>
                  <a:lnTo>
                    <a:pt x="407" y="650"/>
                  </a:lnTo>
                  <a:lnTo>
                    <a:pt x="355" y="718"/>
                  </a:lnTo>
                  <a:lnTo>
                    <a:pt x="305" y="788"/>
                  </a:lnTo>
                  <a:lnTo>
                    <a:pt x="259" y="861"/>
                  </a:lnTo>
                  <a:lnTo>
                    <a:pt x="216" y="935"/>
                  </a:lnTo>
                  <a:lnTo>
                    <a:pt x="175" y="1012"/>
                  </a:lnTo>
                  <a:lnTo>
                    <a:pt x="140" y="1092"/>
                  </a:lnTo>
                  <a:lnTo>
                    <a:pt x="108" y="1173"/>
                  </a:lnTo>
                  <a:lnTo>
                    <a:pt x="80" y="1256"/>
                  </a:lnTo>
                  <a:lnTo>
                    <a:pt x="56" y="1341"/>
                  </a:lnTo>
                  <a:lnTo>
                    <a:pt x="36" y="1427"/>
                  </a:lnTo>
                  <a:lnTo>
                    <a:pt x="20" y="1516"/>
                  </a:lnTo>
                  <a:lnTo>
                    <a:pt x="9" y="1605"/>
                  </a:lnTo>
                  <a:lnTo>
                    <a:pt x="2" y="1696"/>
                  </a:lnTo>
                  <a:lnTo>
                    <a:pt x="0" y="1788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</p:grpSp>
      <p:grpSp>
        <p:nvGrpSpPr>
          <p:cNvPr id="11" name="淘宝店chenying0907 4"/>
          <p:cNvGrpSpPr/>
          <p:nvPr/>
        </p:nvGrpSpPr>
        <p:grpSpPr>
          <a:xfrm>
            <a:off x="5229225" y="3425685"/>
            <a:ext cx="966788" cy="967086"/>
            <a:chOff x="3627438" y="2806403"/>
            <a:chExt cx="966788" cy="966788"/>
          </a:xfrm>
        </p:grpSpPr>
        <p:sp>
          <p:nvSpPr>
            <p:cNvPr id="12" name="淘宝店chenying0907 9"/>
            <p:cNvSpPr/>
            <p:nvPr/>
          </p:nvSpPr>
          <p:spPr bwMode="auto">
            <a:xfrm>
              <a:off x="3627438" y="2806403"/>
              <a:ext cx="966788" cy="966788"/>
            </a:xfrm>
            <a:custGeom>
              <a:avLst/>
              <a:gdLst>
                <a:gd name="T0" fmla="*/ 4867 w 4869"/>
                <a:gd name="T1" fmla="*/ 2493 h 4872"/>
                <a:gd name="T2" fmla="*/ 4866 w 4869"/>
                <a:gd name="T3" fmla="*/ 2310 h 4872"/>
                <a:gd name="T4" fmla="*/ 4793 w 4869"/>
                <a:gd name="T5" fmla="*/ 1827 h 4872"/>
                <a:gd name="T6" fmla="*/ 4629 w 4869"/>
                <a:gd name="T7" fmla="*/ 1380 h 4872"/>
                <a:gd name="T8" fmla="*/ 4385 w 4869"/>
                <a:gd name="T9" fmla="*/ 978 h 4872"/>
                <a:gd name="T10" fmla="*/ 4071 w 4869"/>
                <a:gd name="T11" fmla="*/ 632 h 4872"/>
                <a:gd name="T12" fmla="*/ 3697 w 4869"/>
                <a:gd name="T13" fmla="*/ 353 h 4872"/>
                <a:gd name="T14" fmla="*/ 3271 w 4869"/>
                <a:gd name="T15" fmla="*/ 147 h 4872"/>
                <a:gd name="T16" fmla="*/ 2805 w 4869"/>
                <a:gd name="T17" fmla="*/ 28 h 4872"/>
                <a:gd name="T18" fmla="*/ 2309 w 4869"/>
                <a:gd name="T19" fmla="*/ 3 h 4872"/>
                <a:gd name="T20" fmla="*/ 1826 w 4869"/>
                <a:gd name="T21" fmla="*/ 76 h 4872"/>
                <a:gd name="T22" fmla="*/ 1379 w 4869"/>
                <a:gd name="T23" fmla="*/ 240 h 4872"/>
                <a:gd name="T24" fmla="*/ 978 w 4869"/>
                <a:gd name="T25" fmla="*/ 483 h 4872"/>
                <a:gd name="T26" fmla="*/ 632 w 4869"/>
                <a:gd name="T27" fmla="*/ 798 h 4872"/>
                <a:gd name="T28" fmla="*/ 353 w 4869"/>
                <a:gd name="T29" fmla="*/ 1172 h 4872"/>
                <a:gd name="T30" fmla="*/ 148 w 4869"/>
                <a:gd name="T31" fmla="*/ 1599 h 4872"/>
                <a:gd name="T32" fmla="*/ 28 w 4869"/>
                <a:gd name="T33" fmla="*/ 2065 h 4872"/>
                <a:gd name="T34" fmla="*/ 3 w 4869"/>
                <a:gd name="T35" fmla="*/ 2561 h 4872"/>
                <a:gd name="T36" fmla="*/ 77 w 4869"/>
                <a:gd name="T37" fmla="*/ 3044 h 4872"/>
                <a:gd name="T38" fmla="*/ 240 w 4869"/>
                <a:gd name="T39" fmla="*/ 3492 h 4872"/>
                <a:gd name="T40" fmla="*/ 483 w 4869"/>
                <a:gd name="T41" fmla="*/ 3893 h 4872"/>
                <a:gd name="T42" fmla="*/ 798 w 4869"/>
                <a:gd name="T43" fmla="*/ 4239 h 4872"/>
                <a:gd name="T44" fmla="*/ 1172 w 4869"/>
                <a:gd name="T45" fmla="*/ 4519 h 4872"/>
                <a:gd name="T46" fmla="*/ 1598 w 4869"/>
                <a:gd name="T47" fmla="*/ 4724 h 4872"/>
                <a:gd name="T48" fmla="*/ 2063 w 4869"/>
                <a:gd name="T49" fmla="*/ 4843 h 4872"/>
                <a:gd name="T50" fmla="*/ 2479 w 4869"/>
                <a:gd name="T51" fmla="*/ 4871 h 4872"/>
                <a:gd name="T52" fmla="*/ 2656 w 4869"/>
                <a:gd name="T53" fmla="*/ 4862 h 4872"/>
                <a:gd name="T54" fmla="*/ 2828 w 4869"/>
                <a:gd name="T55" fmla="*/ 4840 h 4872"/>
                <a:gd name="T56" fmla="*/ 2996 w 4869"/>
                <a:gd name="T57" fmla="*/ 4806 h 4872"/>
                <a:gd name="T58" fmla="*/ 3160 w 4869"/>
                <a:gd name="T59" fmla="*/ 4761 h 4872"/>
                <a:gd name="T60" fmla="*/ 3320 w 4869"/>
                <a:gd name="T61" fmla="*/ 4705 h 4872"/>
                <a:gd name="T62" fmla="*/ 3476 w 4869"/>
                <a:gd name="T63" fmla="*/ 4636 h 4872"/>
                <a:gd name="T64" fmla="*/ 3630 w 4869"/>
                <a:gd name="T65" fmla="*/ 4556 h 4872"/>
                <a:gd name="T66" fmla="*/ 3763 w 4869"/>
                <a:gd name="T67" fmla="*/ 4477 h 4872"/>
                <a:gd name="T68" fmla="*/ 3863 w 4869"/>
                <a:gd name="T69" fmla="*/ 4415 h 4872"/>
                <a:gd name="T70" fmla="*/ 3936 w 4869"/>
                <a:gd name="T71" fmla="*/ 4397 h 4872"/>
                <a:gd name="T72" fmla="*/ 3997 w 4869"/>
                <a:gd name="T73" fmla="*/ 4415 h 4872"/>
                <a:gd name="T74" fmla="*/ 4076 w 4869"/>
                <a:gd name="T75" fmla="*/ 4475 h 4872"/>
                <a:gd name="T76" fmla="*/ 4177 w 4869"/>
                <a:gd name="T77" fmla="*/ 4554 h 4872"/>
                <a:gd name="T78" fmla="*/ 4289 w 4869"/>
                <a:gd name="T79" fmla="*/ 4616 h 4872"/>
                <a:gd name="T80" fmla="*/ 4439 w 4869"/>
                <a:gd name="T81" fmla="*/ 4663 h 4872"/>
                <a:gd name="T82" fmla="*/ 4638 w 4869"/>
                <a:gd name="T83" fmla="*/ 4686 h 4872"/>
                <a:gd name="T84" fmla="*/ 4638 w 4869"/>
                <a:gd name="T85" fmla="*/ 4650 h 4872"/>
                <a:gd name="T86" fmla="*/ 4574 w 4869"/>
                <a:gd name="T87" fmla="*/ 4590 h 4872"/>
                <a:gd name="T88" fmla="*/ 4524 w 4869"/>
                <a:gd name="T89" fmla="*/ 4522 h 4872"/>
                <a:gd name="T90" fmla="*/ 4488 w 4869"/>
                <a:gd name="T91" fmla="*/ 4448 h 4872"/>
                <a:gd name="T92" fmla="*/ 4466 w 4869"/>
                <a:gd name="T93" fmla="*/ 4371 h 4872"/>
                <a:gd name="T94" fmla="*/ 4452 w 4869"/>
                <a:gd name="T95" fmla="*/ 4292 h 4872"/>
                <a:gd name="T96" fmla="*/ 4452 w 4869"/>
                <a:gd name="T97" fmla="*/ 4162 h 4872"/>
                <a:gd name="T98" fmla="*/ 4479 w 4869"/>
                <a:gd name="T99" fmla="*/ 4019 h 4872"/>
                <a:gd name="T100" fmla="*/ 4529 w 4869"/>
                <a:gd name="T101" fmla="*/ 3866 h 4872"/>
                <a:gd name="T102" fmla="*/ 4647 w 4869"/>
                <a:gd name="T103" fmla="*/ 3566 h 4872"/>
                <a:gd name="T104" fmla="*/ 4736 w 4869"/>
                <a:gd name="T105" fmla="*/ 3319 h 4872"/>
                <a:gd name="T106" fmla="*/ 4799 w 4869"/>
                <a:gd name="T107" fmla="*/ 3098 h 4872"/>
                <a:gd name="T108" fmla="*/ 4846 w 4869"/>
                <a:gd name="T109" fmla="*/ 2852 h 4872"/>
                <a:gd name="T110" fmla="*/ 4868 w 4869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69" h="4872">
                  <a:moveTo>
                    <a:pt x="4869" y="2508"/>
                  </a:moveTo>
                  <a:lnTo>
                    <a:pt x="4868" y="2510"/>
                  </a:lnTo>
                  <a:lnTo>
                    <a:pt x="4867" y="2512"/>
                  </a:lnTo>
                  <a:lnTo>
                    <a:pt x="4867" y="2493"/>
                  </a:lnTo>
                  <a:lnTo>
                    <a:pt x="4868" y="2473"/>
                  </a:lnTo>
                  <a:lnTo>
                    <a:pt x="4869" y="2454"/>
                  </a:lnTo>
                  <a:lnTo>
                    <a:pt x="4869" y="2436"/>
                  </a:lnTo>
                  <a:lnTo>
                    <a:pt x="4866" y="2310"/>
                  </a:lnTo>
                  <a:lnTo>
                    <a:pt x="4857" y="2187"/>
                  </a:lnTo>
                  <a:lnTo>
                    <a:pt x="4841" y="2065"/>
                  </a:lnTo>
                  <a:lnTo>
                    <a:pt x="4820" y="1945"/>
                  </a:lnTo>
                  <a:lnTo>
                    <a:pt x="4793" y="1827"/>
                  </a:lnTo>
                  <a:lnTo>
                    <a:pt x="4760" y="1711"/>
                  </a:lnTo>
                  <a:lnTo>
                    <a:pt x="4722" y="1599"/>
                  </a:lnTo>
                  <a:lnTo>
                    <a:pt x="4678" y="1488"/>
                  </a:lnTo>
                  <a:lnTo>
                    <a:pt x="4629" y="1380"/>
                  </a:lnTo>
                  <a:lnTo>
                    <a:pt x="4575" y="1275"/>
                  </a:lnTo>
                  <a:lnTo>
                    <a:pt x="4517" y="1172"/>
                  </a:lnTo>
                  <a:lnTo>
                    <a:pt x="4453" y="1074"/>
                  </a:lnTo>
                  <a:lnTo>
                    <a:pt x="4385" y="978"/>
                  </a:lnTo>
                  <a:lnTo>
                    <a:pt x="4313" y="886"/>
                  </a:lnTo>
                  <a:lnTo>
                    <a:pt x="4236" y="798"/>
                  </a:lnTo>
                  <a:lnTo>
                    <a:pt x="4156" y="713"/>
                  </a:lnTo>
                  <a:lnTo>
                    <a:pt x="4071" y="632"/>
                  </a:lnTo>
                  <a:lnTo>
                    <a:pt x="3982" y="557"/>
                  </a:lnTo>
                  <a:lnTo>
                    <a:pt x="3891" y="483"/>
                  </a:lnTo>
                  <a:lnTo>
                    <a:pt x="3795" y="416"/>
                  </a:lnTo>
                  <a:lnTo>
                    <a:pt x="3697" y="353"/>
                  </a:lnTo>
                  <a:lnTo>
                    <a:pt x="3595" y="294"/>
                  </a:lnTo>
                  <a:lnTo>
                    <a:pt x="3490" y="240"/>
                  </a:lnTo>
                  <a:lnTo>
                    <a:pt x="3382" y="191"/>
                  </a:lnTo>
                  <a:lnTo>
                    <a:pt x="3271" y="147"/>
                  </a:lnTo>
                  <a:lnTo>
                    <a:pt x="3159" y="109"/>
                  </a:lnTo>
                  <a:lnTo>
                    <a:pt x="3043" y="76"/>
                  </a:lnTo>
                  <a:lnTo>
                    <a:pt x="2925" y="49"/>
                  </a:lnTo>
                  <a:lnTo>
                    <a:pt x="2805" y="28"/>
                  </a:lnTo>
                  <a:lnTo>
                    <a:pt x="2683" y="12"/>
                  </a:lnTo>
                  <a:lnTo>
                    <a:pt x="2559" y="3"/>
                  </a:lnTo>
                  <a:lnTo>
                    <a:pt x="2434" y="0"/>
                  </a:lnTo>
                  <a:lnTo>
                    <a:pt x="2309" y="3"/>
                  </a:lnTo>
                  <a:lnTo>
                    <a:pt x="2185" y="12"/>
                  </a:lnTo>
                  <a:lnTo>
                    <a:pt x="2063" y="28"/>
                  </a:lnTo>
                  <a:lnTo>
                    <a:pt x="1944" y="49"/>
                  </a:lnTo>
                  <a:lnTo>
                    <a:pt x="1826" y="76"/>
                  </a:lnTo>
                  <a:lnTo>
                    <a:pt x="1711" y="109"/>
                  </a:lnTo>
                  <a:lnTo>
                    <a:pt x="1598" y="147"/>
                  </a:lnTo>
                  <a:lnTo>
                    <a:pt x="1486" y="191"/>
                  </a:lnTo>
                  <a:lnTo>
                    <a:pt x="1379" y="240"/>
                  </a:lnTo>
                  <a:lnTo>
                    <a:pt x="1275" y="294"/>
                  </a:lnTo>
                  <a:lnTo>
                    <a:pt x="1172" y="353"/>
                  </a:lnTo>
                  <a:lnTo>
                    <a:pt x="1073" y="416"/>
                  </a:lnTo>
                  <a:lnTo>
                    <a:pt x="978" y="483"/>
                  </a:lnTo>
                  <a:lnTo>
                    <a:pt x="886" y="557"/>
                  </a:lnTo>
                  <a:lnTo>
                    <a:pt x="798" y="632"/>
                  </a:lnTo>
                  <a:lnTo>
                    <a:pt x="713" y="713"/>
                  </a:lnTo>
                  <a:lnTo>
                    <a:pt x="632" y="798"/>
                  </a:lnTo>
                  <a:lnTo>
                    <a:pt x="556" y="886"/>
                  </a:lnTo>
                  <a:lnTo>
                    <a:pt x="483" y="978"/>
                  </a:lnTo>
                  <a:lnTo>
                    <a:pt x="416" y="1074"/>
                  </a:lnTo>
                  <a:lnTo>
                    <a:pt x="353" y="1172"/>
                  </a:lnTo>
                  <a:lnTo>
                    <a:pt x="294" y="1275"/>
                  </a:lnTo>
                  <a:lnTo>
                    <a:pt x="240" y="1380"/>
                  </a:lnTo>
                  <a:lnTo>
                    <a:pt x="192" y="1488"/>
                  </a:lnTo>
                  <a:lnTo>
                    <a:pt x="148" y="1599"/>
                  </a:lnTo>
                  <a:lnTo>
                    <a:pt x="109" y="1711"/>
                  </a:lnTo>
                  <a:lnTo>
                    <a:pt x="77" y="1827"/>
                  </a:lnTo>
                  <a:lnTo>
                    <a:pt x="50" y="1945"/>
                  </a:lnTo>
                  <a:lnTo>
                    <a:pt x="28" y="2065"/>
                  </a:lnTo>
                  <a:lnTo>
                    <a:pt x="12" y="2187"/>
                  </a:lnTo>
                  <a:lnTo>
                    <a:pt x="3" y="2310"/>
                  </a:lnTo>
                  <a:lnTo>
                    <a:pt x="0" y="2436"/>
                  </a:lnTo>
                  <a:lnTo>
                    <a:pt x="3" y="2561"/>
                  </a:lnTo>
                  <a:lnTo>
                    <a:pt x="12" y="2684"/>
                  </a:lnTo>
                  <a:lnTo>
                    <a:pt x="28" y="2807"/>
                  </a:lnTo>
                  <a:lnTo>
                    <a:pt x="50" y="2927"/>
                  </a:lnTo>
                  <a:lnTo>
                    <a:pt x="77" y="3044"/>
                  </a:lnTo>
                  <a:lnTo>
                    <a:pt x="109" y="3160"/>
                  </a:lnTo>
                  <a:lnTo>
                    <a:pt x="148" y="3273"/>
                  </a:lnTo>
                  <a:lnTo>
                    <a:pt x="192" y="3383"/>
                  </a:lnTo>
                  <a:lnTo>
                    <a:pt x="240" y="3492"/>
                  </a:lnTo>
                  <a:lnTo>
                    <a:pt x="294" y="3596"/>
                  </a:lnTo>
                  <a:lnTo>
                    <a:pt x="353" y="3699"/>
                  </a:lnTo>
                  <a:lnTo>
                    <a:pt x="416" y="3797"/>
                  </a:lnTo>
                  <a:lnTo>
                    <a:pt x="483" y="3893"/>
                  </a:lnTo>
                  <a:lnTo>
                    <a:pt x="556" y="3985"/>
                  </a:lnTo>
                  <a:lnTo>
                    <a:pt x="632" y="4073"/>
                  </a:lnTo>
                  <a:lnTo>
                    <a:pt x="713" y="4158"/>
                  </a:lnTo>
                  <a:lnTo>
                    <a:pt x="798" y="4239"/>
                  </a:lnTo>
                  <a:lnTo>
                    <a:pt x="886" y="4316"/>
                  </a:lnTo>
                  <a:lnTo>
                    <a:pt x="978" y="4388"/>
                  </a:lnTo>
                  <a:lnTo>
                    <a:pt x="1073" y="4456"/>
                  </a:lnTo>
                  <a:lnTo>
                    <a:pt x="1172" y="4519"/>
                  </a:lnTo>
                  <a:lnTo>
                    <a:pt x="1275" y="4577"/>
                  </a:lnTo>
                  <a:lnTo>
                    <a:pt x="1379" y="4631"/>
                  </a:lnTo>
                  <a:lnTo>
                    <a:pt x="1486" y="4680"/>
                  </a:lnTo>
                  <a:lnTo>
                    <a:pt x="1598" y="4724"/>
                  </a:lnTo>
                  <a:lnTo>
                    <a:pt x="1711" y="4762"/>
                  </a:lnTo>
                  <a:lnTo>
                    <a:pt x="1826" y="4795"/>
                  </a:lnTo>
                  <a:lnTo>
                    <a:pt x="1944" y="4822"/>
                  </a:lnTo>
                  <a:lnTo>
                    <a:pt x="2063" y="4843"/>
                  </a:lnTo>
                  <a:lnTo>
                    <a:pt x="2185" y="4859"/>
                  </a:lnTo>
                  <a:lnTo>
                    <a:pt x="2309" y="4868"/>
                  </a:lnTo>
                  <a:lnTo>
                    <a:pt x="2434" y="4872"/>
                  </a:lnTo>
                  <a:lnTo>
                    <a:pt x="2479" y="4871"/>
                  </a:lnTo>
                  <a:lnTo>
                    <a:pt x="2524" y="4869"/>
                  </a:lnTo>
                  <a:lnTo>
                    <a:pt x="2568" y="4868"/>
                  </a:lnTo>
                  <a:lnTo>
                    <a:pt x="2612" y="4865"/>
                  </a:lnTo>
                  <a:lnTo>
                    <a:pt x="2656" y="4862"/>
                  </a:lnTo>
                  <a:lnTo>
                    <a:pt x="2700" y="4857"/>
                  </a:lnTo>
                  <a:lnTo>
                    <a:pt x="2743" y="4852"/>
                  </a:lnTo>
                  <a:lnTo>
                    <a:pt x="2786" y="4847"/>
                  </a:lnTo>
                  <a:lnTo>
                    <a:pt x="2828" y="4840"/>
                  </a:lnTo>
                  <a:lnTo>
                    <a:pt x="2871" y="4833"/>
                  </a:lnTo>
                  <a:lnTo>
                    <a:pt x="2913" y="4825"/>
                  </a:lnTo>
                  <a:lnTo>
                    <a:pt x="2955" y="4816"/>
                  </a:lnTo>
                  <a:lnTo>
                    <a:pt x="2996" y="4806"/>
                  </a:lnTo>
                  <a:lnTo>
                    <a:pt x="3038" y="4796"/>
                  </a:lnTo>
                  <a:lnTo>
                    <a:pt x="3079" y="4786"/>
                  </a:lnTo>
                  <a:lnTo>
                    <a:pt x="3119" y="4774"/>
                  </a:lnTo>
                  <a:lnTo>
                    <a:pt x="3160" y="4761"/>
                  </a:lnTo>
                  <a:lnTo>
                    <a:pt x="3200" y="4748"/>
                  </a:lnTo>
                  <a:lnTo>
                    <a:pt x="3241" y="4734"/>
                  </a:lnTo>
                  <a:lnTo>
                    <a:pt x="3280" y="4719"/>
                  </a:lnTo>
                  <a:lnTo>
                    <a:pt x="3320" y="4705"/>
                  </a:lnTo>
                  <a:lnTo>
                    <a:pt x="3359" y="4688"/>
                  </a:lnTo>
                  <a:lnTo>
                    <a:pt x="3399" y="4671"/>
                  </a:lnTo>
                  <a:lnTo>
                    <a:pt x="3438" y="4654"/>
                  </a:lnTo>
                  <a:lnTo>
                    <a:pt x="3476" y="4636"/>
                  </a:lnTo>
                  <a:lnTo>
                    <a:pt x="3516" y="4617"/>
                  </a:lnTo>
                  <a:lnTo>
                    <a:pt x="3554" y="4598"/>
                  </a:lnTo>
                  <a:lnTo>
                    <a:pt x="3593" y="4577"/>
                  </a:lnTo>
                  <a:lnTo>
                    <a:pt x="3630" y="4556"/>
                  </a:lnTo>
                  <a:lnTo>
                    <a:pt x="3668" y="4535"/>
                  </a:lnTo>
                  <a:lnTo>
                    <a:pt x="3705" y="4512"/>
                  </a:lnTo>
                  <a:lnTo>
                    <a:pt x="3744" y="4489"/>
                  </a:lnTo>
                  <a:lnTo>
                    <a:pt x="3763" y="4477"/>
                  </a:lnTo>
                  <a:lnTo>
                    <a:pt x="3786" y="4462"/>
                  </a:lnTo>
                  <a:lnTo>
                    <a:pt x="3812" y="4447"/>
                  </a:lnTo>
                  <a:lnTo>
                    <a:pt x="3843" y="4427"/>
                  </a:lnTo>
                  <a:lnTo>
                    <a:pt x="3863" y="4415"/>
                  </a:lnTo>
                  <a:lnTo>
                    <a:pt x="3883" y="4407"/>
                  </a:lnTo>
                  <a:lnTo>
                    <a:pt x="3901" y="4400"/>
                  </a:lnTo>
                  <a:lnTo>
                    <a:pt x="3919" y="4397"/>
                  </a:lnTo>
                  <a:lnTo>
                    <a:pt x="3936" y="4397"/>
                  </a:lnTo>
                  <a:lnTo>
                    <a:pt x="3952" y="4398"/>
                  </a:lnTo>
                  <a:lnTo>
                    <a:pt x="3968" y="4401"/>
                  </a:lnTo>
                  <a:lnTo>
                    <a:pt x="3982" y="4408"/>
                  </a:lnTo>
                  <a:lnTo>
                    <a:pt x="3997" y="4415"/>
                  </a:lnTo>
                  <a:lnTo>
                    <a:pt x="4013" y="4425"/>
                  </a:lnTo>
                  <a:lnTo>
                    <a:pt x="4028" y="4435"/>
                  </a:lnTo>
                  <a:lnTo>
                    <a:pt x="4043" y="4448"/>
                  </a:lnTo>
                  <a:lnTo>
                    <a:pt x="4076" y="4475"/>
                  </a:lnTo>
                  <a:lnTo>
                    <a:pt x="4113" y="4505"/>
                  </a:lnTo>
                  <a:lnTo>
                    <a:pt x="4133" y="4522"/>
                  </a:lnTo>
                  <a:lnTo>
                    <a:pt x="4155" y="4538"/>
                  </a:lnTo>
                  <a:lnTo>
                    <a:pt x="4177" y="4554"/>
                  </a:lnTo>
                  <a:lnTo>
                    <a:pt x="4202" y="4569"/>
                  </a:lnTo>
                  <a:lnTo>
                    <a:pt x="4229" y="4585"/>
                  </a:lnTo>
                  <a:lnTo>
                    <a:pt x="4257" y="4601"/>
                  </a:lnTo>
                  <a:lnTo>
                    <a:pt x="4289" y="4616"/>
                  </a:lnTo>
                  <a:lnTo>
                    <a:pt x="4322" y="4629"/>
                  </a:lnTo>
                  <a:lnTo>
                    <a:pt x="4358" y="4642"/>
                  </a:lnTo>
                  <a:lnTo>
                    <a:pt x="4397" y="4653"/>
                  </a:lnTo>
                  <a:lnTo>
                    <a:pt x="4439" y="4663"/>
                  </a:lnTo>
                  <a:lnTo>
                    <a:pt x="4483" y="4672"/>
                  </a:lnTo>
                  <a:lnTo>
                    <a:pt x="4531" y="4678"/>
                  </a:lnTo>
                  <a:lnTo>
                    <a:pt x="4583" y="4683"/>
                  </a:lnTo>
                  <a:lnTo>
                    <a:pt x="4638" y="4686"/>
                  </a:lnTo>
                  <a:lnTo>
                    <a:pt x="4697" y="4686"/>
                  </a:lnTo>
                  <a:lnTo>
                    <a:pt x="4677" y="4674"/>
                  </a:lnTo>
                  <a:lnTo>
                    <a:pt x="4656" y="4662"/>
                  </a:lnTo>
                  <a:lnTo>
                    <a:pt x="4638" y="4650"/>
                  </a:lnTo>
                  <a:lnTo>
                    <a:pt x="4620" y="4635"/>
                  </a:lnTo>
                  <a:lnTo>
                    <a:pt x="4603" y="4621"/>
                  </a:lnTo>
                  <a:lnTo>
                    <a:pt x="4589" y="4606"/>
                  </a:lnTo>
                  <a:lnTo>
                    <a:pt x="4574" y="4590"/>
                  </a:lnTo>
                  <a:lnTo>
                    <a:pt x="4559" y="4574"/>
                  </a:lnTo>
                  <a:lnTo>
                    <a:pt x="4547" y="4557"/>
                  </a:lnTo>
                  <a:lnTo>
                    <a:pt x="4536" y="4540"/>
                  </a:lnTo>
                  <a:lnTo>
                    <a:pt x="4524" y="4522"/>
                  </a:lnTo>
                  <a:lnTo>
                    <a:pt x="4514" y="4504"/>
                  </a:lnTo>
                  <a:lnTo>
                    <a:pt x="4505" y="4486"/>
                  </a:lnTo>
                  <a:lnTo>
                    <a:pt x="4496" y="4467"/>
                  </a:lnTo>
                  <a:lnTo>
                    <a:pt x="4488" y="4448"/>
                  </a:lnTo>
                  <a:lnTo>
                    <a:pt x="4482" y="4429"/>
                  </a:lnTo>
                  <a:lnTo>
                    <a:pt x="4476" y="4409"/>
                  </a:lnTo>
                  <a:lnTo>
                    <a:pt x="4470" y="4390"/>
                  </a:lnTo>
                  <a:lnTo>
                    <a:pt x="4466" y="4371"/>
                  </a:lnTo>
                  <a:lnTo>
                    <a:pt x="4461" y="4351"/>
                  </a:lnTo>
                  <a:lnTo>
                    <a:pt x="4458" y="4332"/>
                  </a:lnTo>
                  <a:lnTo>
                    <a:pt x="4455" y="4311"/>
                  </a:lnTo>
                  <a:lnTo>
                    <a:pt x="4452" y="4292"/>
                  </a:lnTo>
                  <a:lnTo>
                    <a:pt x="4451" y="4273"/>
                  </a:lnTo>
                  <a:lnTo>
                    <a:pt x="4449" y="4235"/>
                  </a:lnTo>
                  <a:lnTo>
                    <a:pt x="4450" y="4197"/>
                  </a:lnTo>
                  <a:lnTo>
                    <a:pt x="4452" y="4162"/>
                  </a:lnTo>
                  <a:lnTo>
                    <a:pt x="4456" y="4129"/>
                  </a:lnTo>
                  <a:lnTo>
                    <a:pt x="4462" y="4093"/>
                  </a:lnTo>
                  <a:lnTo>
                    <a:pt x="4470" y="4056"/>
                  </a:lnTo>
                  <a:lnTo>
                    <a:pt x="4479" y="4019"/>
                  </a:lnTo>
                  <a:lnTo>
                    <a:pt x="4490" y="3982"/>
                  </a:lnTo>
                  <a:lnTo>
                    <a:pt x="4502" y="3945"/>
                  </a:lnTo>
                  <a:lnTo>
                    <a:pt x="4515" y="3905"/>
                  </a:lnTo>
                  <a:lnTo>
                    <a:pt x="4529" y="3866"/>
                  </a:lnTo>
                  <a:lnTo>
                    <a:pt x="4545" y="3826"/>
                  </a:lnTo>
                  <a:lnTo>
                    <a:pt x="4576" y="3743"/>
                  </a:lnTo>
                  <a:lnTo>
                    <a:pt x="4611" y="3656"/>
                  </a:lnTo>
                  <a:lnTo>
                    <a:pt x="4647" y="3566"/>
                  </a:lnTo>
                  <a:lnTo>
                    <a:pt x="4683" y="3470"/>
                  </a:lnTo>
                  <a:lnTo>
                    <a:pt x="4701" y="3422"/>
                  </a:lnTo>
                  <a:lnTo>
                    <a:pt x="4719" y="3371"/>
                  </a:lnTo>
                  <a:lnTo>
                    <a:pt x="4736" y="3319"/>
                  </a:lnTo>
                  <a:lnTo>
                    <a:pt x="4753" y="3266"/>
                  </a:lnTo>
                  <a:lnTo>
                    <a:pt x="4769" y="3211"/>
                  </a:lnTo>
                  <a:lnTo>
                    <a:pt x="4785" y="3156"/>
                  </a:lnTo>
                  <a:lnTo>
                    <a:pt x="4799" y="3098"/>
                  </a:lnTo>
                  <a:lnTo>
                    <a:pt x="4812" y="3039"/>
                  </a:lnTo>
                  <a:lnTo>
                    <a:pt x="4824" y="2979"/>
                  </a:lnTo>
                  <a:lnTo>
                    <a:pt x="4835" y="2917"/>
                  </a:lnTo>
                  <a:lnTo>
                    <a:pt x="4846" y="2852"/>
                  </a:lnTo>
                  <a:lnTo>
                    <a:pt x="4854" y="2787"/>
                  </a:lnTo>
                  <a:lnTo>
                    <a:pt x="4860" y="2720"/>
                  </a:lnTo>
                  <a:lnTo>
                    <a:pt x="4865" y="2652"/>
                  </a:lnTo>
                  <a:lnTo>
                    <a:pt x="4868" y="2581"/>
                  </a:lnTo>
                  <a:lnTo>
                    <a:pt x="4869" y="2508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淘宝店chenying0907 10"/>
            <p:cNvSpPr/>
            <p:nvPr/>
          </p:nvSpPr>
          <p:spPr bwMode="auto">
            <a:xfrm>
              <a:off x="3756026" y="2934990"/>
              <a:ext cx="709613" cy="709613"/>
            </a:xfrm>
            <a:custGeom>
              <a:avLst/>
              <a:gdLst>
                <a:gd name="T0" fmla="*/ 3566 w 3575"/>
                <a:gd name="T1" fmla="*/ 1972 h 3577"/>
                <a:gd name="T2" fmla="*/ 3519 w 3575"/>
                <a:gd name="T3" fmla="*/ 2236 h 3577"/>
                <a:gd name="T4" fmla="*/ 3435 w 3575"/>
                <a:gd name="T5" fmla="*/ 2485 h 3577"/>
                <a:gd name="T6" fmla="*/ 3316 w 3575"/>
                <a:gd name="T7" fmla="*/ 2716 h 3577"/>
                <a:gd name="T8" fmla="*/ 3168 w 3575"/>
                <a:gd name="T9" fmla="*/ 2927 h 3577"/>
                <a:gd name="T10" fmla="*/ 2989 w 3575"/>
                <a:gd name="T11" fmla="*/ 3113 h 3577"/>
                <a:gd name="T12" fmla="*/ 2787 w 3575"/>
                <a:gd name="T13" fmla="*/ 3272 h 3577"/>
                <a:gd name="T14" fmla="*/ 2562 w 3575"/>
                <a:gd name="T15" fmla="*/ 3402 h 3577"/>
                <a:gd name="T16" fmla="*/ 2319 w 3575"/>
                <a:gd name="T17" fmla="*/ 3497 h 3577"/>
                <a:gd name="T18" fmla="*/ 2060 w 3575"/>
                <a:gd name="T19" fmla="*/ 3557 h 3577"/>
                <a:gd name="T20" fmla="*/ 1787 w 3575"/>
                <a:gd name="T21" fmla="*/ 3577 h 3577"/>
                <a:gd name="T22" fmla="*/ 1516 w 3575"/>
                <a:gd name="T23" fmla="*/ 3557 h 3577"/>
                <a:gd name="T24" fmla="*/ 1256 w 3575"/>
                <a:gd name="T25" fmla="*/ 3497 h 3577"/>
                <a:gd name="T26" fmla="*/ 1012 w 3575"/>
                <a:gd name="T27" fmla="*/ 3402 h 3577"/>
                <a:gd name="T28" fmla="*/ 788 w 3575"/>
                <a:gd name="T29" fmla="*/ 3272 h 3577"/>
                <a:gd name="T30" fmla="*/ 586 w 3575"/>
                <a:gd name="T31" fmla="*/ 3113 h 3577"/>
                <a:gd name="T32" fmla="*/ 408 w 3575"/>
                <a:gd name="T33" fmla="*/ 2927 h 3577"/>
                <a:gd name="T34" fmla="*/ 258 w 3575"/>
                <a:gd name="T35" fmla="*/ 2716 h 3577"/>
                <a:gd name="T36" fmla="*/ 140 w 3575"/>
                <a:gd name="T37" fmla="*/ 2485 h 3577"/>
                <a:gd name="T38" fmla="*/ 56 w 3575"/>
                <a:gd name="T39" fmla="*/ 2236 h 3577"/>
                <a:gd name="T40" fmla="*/ 9 w 3575"/>
                <a:gd name="T41" fmla="*/ 1972 h 3577"/>
                <a:gd name="T42" fmla="*/ 2 w 3575"/>
                <a:gd name="T43" fmla="*/ 1697 h 3577"/>
                <a:gd name="T44" fmla="*/ 36 w 3575"/>
                <a:gd name="T45" fmla="*/ 1428 h 3577"/>
                <a:gd name="T46" fmla="*/ 108 w 3575"/>
                <a:gd name="T47" fmla="*/ 1174 h 3577"/>
                <a:gd name="T48" fmla="*/ 215 w 3575"/>
                <a:gd name="T49" fmla="*/ 936 h 3577"/>
                <a:gd name="T50" fmla="*/ 355 w 3575"/>
                <a:gd name="T51" fmla="*/ 718 h 3577"/>
                <a:gd name="T52" fmla="*/ 523 w 3575"/>
                <a:gd name="T53" fmla="*/ 524 h 3577"/>
                <a:gd name="T54" fmla="*/ 718 w 3575"/>
                <a:gd name="T55" fmla="*/ 355 h 3577"/>
                <a:gd name="T56" fmla="*/ 935 w 3575"/>
                <a:gd name="T57" fmla="*/ 215 h 3577"/>
                <a:gd name="T58" fmla="*/ 1173 w 3575"/>
                <a:gd name="T59" fmla="*/ 108 h 3577"/>
                <a:gd name="T60" fmla="*/ 1428 w 3575"/>
                <a:gd name="T61" fmla="*/ 36 h 3577"/>
                <a:gd name="T62" fmla="*/ 1696 w 3575"/>
                <a:gd name="T63" fmla="*/ 2 h 3577"/>
                <a:gd name="T64" fmla="*/ 1971 w 3575"/>
                <a:gd name="T65" fmla="*/ 9 h 3577"/>
                <a:gd name="T66" fmla="*/ 2234 w 3575"/>
                <a:gd name="T67" fmla="*/ 56 h 3577"/>
                <a:gd name="T68" fmla="*/ 2484 w 3575"/>
                <a:gd name="T69" fmla="*/ 141 h 3577"/>
                <a:gd name="T70" fmla="*/ 2715 w 3575"/>
                <a:gd name="T71" fmla="*/ 259 h 3577"/>
                <a:gd name="T72" fmla="*/ 2925 w 3575"/>
                <a:gd name="T73" fmla="*/ 408 h 3577"/>
                <a:gd name="T74" fmla="*/ 3111 w 3575"/>
                <a:gd name="T75" fmla="*/ 586 h 3577"/>
                <a:gd name="T76" fmla="*/ 3270 w 3575"/>
                <a:gd name="T77" fmla="*/ 788 h 3577"/>
                <a:gd name="T78" fmla="*/ 3400 w 3575"/>
                <a:gd name="T79" fmla="*/ 1014 h 3577"/>
                <a:gd name="T80" fmla="*/ 3495 w 3575"/>
                <a:gd name="T81" fmla="*/ 1257 h 3577"/>
                <a:gd name="T82" fmla="*/ 3555 w 3575"/>
                <a:gd name="T83" fmla="*/ 1516 h 3577"/>
                <a:gd name="T84" fmla="*/ 3575 w 3575"/>
                <a:gd name="T85" fmla="*/ 1789 h 3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5" h="3577">
                  <a:moveTo>
                    <a:pt x="3575" y="1789"/>
                  </a:moveTo>
                  <a:lnTo>
                    <a:pt x="3573" y="1881"/>
                  </a:lnTo>
                  <a:lnTo>
                    <a:pt x="3566" y="1972"/>
                  </a:lnTo>
                  <a:lnTo>
                    <a:pt x="3555" y="2061"/>
                  </a:lnTo>
                  <a:lnTo>
                    <a:pt x="3539" y="2149"/>
                  </a:lnTo>
                  <a:lnTo>
                    <a:pt x="3519" y="2236"/>
                  </a:lnTo>
                  <a:lnTo>
                    <a:pt x="3495" y="2320"/>
                  </a:lnTo>
                  <a:lnTo>
                    <a:pt x="3467" y="2404"/>
                  </a:lnTo>
                  <a:lnTo>
                    <a:pt x="3435" y="2485"/>
                  </a:lnTo>
                  <a:lnTo>
                    <a:pt x="3400" y="2564"/>
                  </a:lnTo>
                  <a:lnTo>
                    <a:pt x="3359" y="2642"/>
                  </a:lnTo>
                  <a:lnTo>
                    <a:pt x="3316" y="2716"/>
                  </a:lnTo>
                  <a:lnTo>
                    <a:pt x="3270" y="2789"/>
                  </a:lnTo>
                  <a:lnTo>
                    <a:pt x="3220" y="2859"/>
                  </a:lnTo>
                  <a:lnTo>
                    <a:pt x="3168" y="2927"/>
                  </a:lnTo>
                  <a:lnTo>
                    <a:pt x="3111" y="2991"/>
                  </a:lnTo>
                  <a:lnTo>
                    <a:pt x="3051" y="3054"/>
                  </a:lnTo>
                  <a:lnTo>
                    <a:pt x="2989" y="3113"/>
                  </a:lnTo>
                  <a:lnTo>
                    <a:pt x="2925" y="3169"/>
                  </a:lnTo>
                  <a:lnTo>
                    <a:pt x="2858" y="3222"/>
                  </a:lnTo>
                  <a:lnTo>
                    <a:pt x="2787" y="3272"/>
                  </a:lnTo>
                  <a:lnTo>
                    <a:pt x="2715" y="3319"/>
                  </a:lnTo>
                  <a:lnTo>
                    <a:pt x="2640" y="3362"/>
                  </a:lnTo>
                  <a:lnTo>
                    <a:pt x="2562" y="3402"/>
                  </a:lnTo>
                  <a:lnTo>
                    <a:pt x="2484" y="3438"/>
                  </a:lnTo>
                  <a:lnTo>
                    <a:pt x="2402" y="3469"/>
                  </a:lnTo>
                  <a:lnTo>
                    <a:pt x="2319" y="3497"/>
                  </a:lnTo>
                  <a:lnTo>
                    <a:pt x="2234" y="3521"/>
                  </a:lnTo>
                  <a:lnTo>
                    <a:pt x="2148" y="3541"/>
                  </a:lnTo>
                  <a:lnTo>
                    <a:pt x="2060" y="3557"/>
                  </a:lnTo>
                  <a:lnTo>
                    <a:pt x="1971" y="3568"/>
                  </a:lnTo>
                  <a:lnTo>
                    <a:pt x="1879" y="3575"/>
                  </a:lnTo>
                  <a:lnTo>
                    <a:pt x="1787" y="3577"/>
                  </a:lnTo>
                  <a:lnTo>
                    <a:pt x="1696" y="3575"/>
                  </a:lnTo>
                  <a:lnTo>
                    <a:pt x="1605" y="3568"/>
                  </a:lnTo>
                  <a:lnTo>
                    <a:pt x="1516" y="3557"/>
                  </a:lnTo>
                  <a:lnTo>
                    <a:pt x="1428" y="3541"/>
                  </a:lnTo>
                  <a:lnTo>
                    <a:pt x="1341" y="3521"/>
                  </a:lnTo>
                  <a:lnTo>
                    <a:pt x="1256" y="3497"/>
                  </a:lnTo>
                  <a:lnTo>
                    <a:pt x="1173" y="3469"/>
                  </a:lnTo>
                  <a:lnTo>
                    <a:pt x="1092" y="3438"/>
                  </a:lnTo>
                  <a:lnTo>
                    <a:pt x="1012" y="3402"/>
                  </a:lnTo>
                  <a:lnTo>
                    <a:pt x="935" y="3362"/>
                  </a:lnTo>
                  <a:lnTo>
                    <a:pt x="861" y="3319"/>
                  </a:lnTo>
                  <a:lnTo>
                    <a:pt x="788" y="3272"/>
                  </a:lnTo>
                  <a:lnTo>
                    <a:pt x="718" y="3222"/>
                  </a:lnTo>
                  <a:lnTo>
                    <a:pt x="650" y="3169"/>
                  </a:lnTo>
                  <a:lnTo>
                    <a:pt x="586" y="3113"/>
                  </a:lnTo>
                  <a:lnTo>
                    <a:pt x="523" y="3054"/>
                  </a:lnTo>
                  <a:lnTo>
                    <a:pt x="464" y="2991"/>
                  </a:lnTo>
                  <a:lnTo>
                    <a:pt x="408" y="2927"/>
                  </a:lnTo>
                  <a:lnTo>
                    <a:pt x="355" y="2859"/>
                  </a:lnTo>
                  <a:lnTo>
                    <a:pt x="305" y="2789"/>
                  </a:lnTo>
                  <a:lnTo>
                    <a:pt x="258" y="2716"/>
                  </a:lnTo>
                  <a:lnTo>
                    <a:pt x="215" y="2642"/>
                  </a:lnTo>
                  <a:lnTo>
                    <a:pt x="176" y="2564"/>
                  </a:lnTo>
                  <a:lnTo>
                    <a:pt x="140" y="2485"/>
                  </a:lnTo>
                  <a:lnTo>
                    <a:pt x="108" y="2404"/>
                  </a:lnTo>
                  <a:lnTo>
                    <a:pt x="80" y="2320"/>
                  </a:lnTo>
                  <a:lnTo>
                    <a:pt x="56" y="2236"/>
                  </a:lnTo>
                  <a:lnTo>
                    <a:pt x="36" y="2149"/>
                  </a:lnTo>
                  <a:lnTo>
                    <a:pt x="20" y="2061"/>
                  </a:lnTo>
                  <a:lnTo>
                    <a:pt x="9" y="1972"/>
                  </a:lnTo>
                  <a:lnTo>
                    <a:pt x="2" y="1881"/>
                  </a:lnTo>
                  <a:lnTo>
                    <a:pt x="0" y="1789"/>
                  </a:lnTo>
                  <a:lnTo>
                    <a:pt x="2" y="1697"/>
                  </a:lnTo>
                  <a:lnTo>
                    <a:pt x="9" y="1605"/>
                  </a:lnTo>
                  <a:lnTo>
                    <a:pt x="20" y="1516"/>
                  </a:lnTo>
                  <a:lnTo>
                    <a:pt x="36" y="1428"/>
                  </a:lnTo>
                  <a:lnTo>
                    <a:pt x="56" y="1342"/>
                  </a:lnTo>
                  <a:lnTo>
                    <a:pt x="80" y="1257"/>
                  </a:lnTo>
                  <a:lnTo>
                    <a:pt x="108" y="1174"/>
                  </a:lnTo>
                  <a:lnTo>
                    <a:pt x="140" y="1092"/>
                  </a:lnTo>
                  <a:lnTo>
                    <a:pt x="176" y="1014"/>
                  </a:lnTo>
                  <a:lnTo>
                    <a:pt x="215" y="936"/>
                  </a:lnTo>
                  <a:lnTo>
                    <a:pt x="258" y="861"/>
                  </a:lnTo>
                  <a:lnTo>
                    <a:pt x="305" y="788"/>
                  </a:lnTo>
                  <a:lnTo>
                    <a:pt x="355" y="718"/>
                  </a:lnTo>
                  <a:lnTo>
                    <a:pt x="408" y="650"/>
                  </a:lnTo>
                  <a:lnTo>
                    <a:pt x="464" y="586"/>
                  </a:lnTo>
                  <a:lnTo>
                    <a:pt x="523" y="524"/>
                  </a:lnTo>
                  <a:lnTo>
                    <a:pt x="586" y="464"/>
                  </a:lnTo>
                  <a:lnTo>
                    <a:pt x="650" y="408"/>
                  </a:lnTo>
                  <a:lnTo>
                    <a:pt x="718" y="355"/>
                  </a:lnTo>
                  <a:lnTo>
                    <a:pt x="788" y="305"/>
                  </a:lnTo>
                  <a:lnTo>
                    <a:pt x="861" y="259"/>
                  </a:lnTo>
                  <a:lnTo>
                    <a:pt x="935" y="215"/>
                  </a:lnTo>
                  <a:lnTo>
                    <a:pt x="1012" y="176"/>
                  </a:lnTo>
                  <a:lnTo>
                    <a:pt x="1092" y="141"/>
                  </a:lnTo>
                  <a:lnTo>
                    <a:pt x="1173" y="108"/>
                  </a:lnTo>
                  <a:lnTo>
                    <a:pt x="1256" y="80"/>
                  </a:lnTo>
                  <a:lnTo>
                    <a:pt x="1341" y="56"/>
                  </a:lnTo>
                  <a:lnTo>
                    <a:pt x="1428" y="36"/>
                  </a:lnTo>
                  <a:lnTo>
                    <a:pt x="1516" y="20"/>
                  </a:lnTo>
                  <a:lnTo>
                    <a:pt x="1605" y="9"/>
                  </a:lnTo>
                  <a:lnTo>
                    <a:pt x="1696" y="2"/>
                  </a:lnTo>
                  <a:lnTo>
                    <a:pt x="1787" y="0"/>
                  </a:lnTo>
                  <a:lnTo>
                    <a:pt x="1879" y="2"/>
                  </a:lnTo>
                  <a:lnTo>
                    <a:pt x="1971" y="9"/>
                  </a:lnTo>
                  <a:lnTo>
                    <a:pt x="2060" y="20"/>
                  </a:lnTo>
                  <a:lnTo>
                    <a:pt x="2148" y="36"/>
                  </a:lnTo>
                  <a:lnTo>
                    <a:pt x="2234" y="56"/>
                  </a:lnTo>
                  <a:lnTo>
                    <a:pt x="2319" y="80"/>
                  </a:lnTo>
                  <a:lnTo>
                    <a:pt x="2402" y="108"/>
                  </a:lnTo>
                  <a:lnTo>
                    <a:pt x="2484" y="141"/>
                  </a:lnTo>
                  <a:lnTo>
                    <a:pt x="2562" y="176"/>
                  </a:lnTo>
                  <a:lnTo>
                    <a:pt x="2640" y="215"/>
                  </a:lnTo>
                  <a:lnTo>
                    <a:pt x="2715" y="259"/>
                  </a:lnTo>
                  <a:lnTo>
                    <a:pt x="2787" y="305"/>
                  </a:lnTo>
                  <a:lnTo>
                    <a:pt x="2858" y="355"/>
                  </a:lnTo>
                  <a:lnTo>
                    <a:pt x="2925" y="408"/>
                  </a:lnTo>
                  <a:lnTo>
                    <a:pt x="2989" y="464"/>
                  </a:lnTo>
                  <a:lnTo>
                    <a:pt x="3051" y="524"/>
                  </a:lnTo>
                  <a:lnTo>
                    <a:pt x="3111" y="586"/>
                  </a:lnTo>
                  <a:lnTo>
                    <a:pt x="3168" y="650"/>
                  </a:lnTo>
                  <a:lnTo>
                    <a:pt x="3220" y="718"/>
                  </a:lnTo>
                  <a:lnTo>
                    <a:pt x="3270" y="788"/>
                  </a:lnTo>
                  <a:lnTo>
                    <a:pt x="3316" y="861"/>
                  </a:lnTo>
                  <a:lnTo>
                    <a:pt x="3359" y="936"/>
                  </a:lnTo>
                  <a:lnTo>
                    <a:pt x="3400" y="1014"/>
                  </a:lnTo>
                  <a:lnTo>
                    <a:pt x="3435" y="1092"/>
                  </a:lnTo>
                  <a:lnTo>
                    <a:pt x="3467" y="1174"/>
                  </a:lnTo>
                  <a:lnTo>
                    <a:pt x="3495" y="1257"/>
                  </a:lnTo>
                  <a:lnTo>
                    <a:pt x="3519" y="1342"/>
                  </a:lnTo>
                  <a:lnTo>
                    <a:pt x="3539" y="1428"/>
                  </a:lnTo>
                  <a:lnTo>
                    <a:pt x="3555" y="1516"/>
                  </a:lnTo>
                  <a:lnTo>
                    <a:pt x="3566" y="1605"/>
                  </a:lnTo>
                  <a:lnTo>
                    <a:pt x="3573" y="1697"/>
                  </a:lnTo>
                  <a:lnTo>
                    <a:pt x="3575" y="178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淘宝店chenying0907 13"/>
          <p:cNvGrpSpPr/>
          <p:nvPr/>
        </p:nvGrpSpPr>
        <p:grpSpPr>
          <a:xfrm>
            <a:off x="6162675" y="4541641"/>
            <a:ext cx="966788" cy="967086"/>
            <a:chOff x="4524376" y="3744615"/>
            <a:chExt cx="966788" cy="966788"/>
          </a:xfrm>
        </p:grpSpPr>
        <p:sp>
          <p:nvSpPr>
            <p:cNvPr id="15" name="淘宝店chenying0907 11"/>
            <p:cNvSpPr/>
            <p:nvPr/>
          </p:nvSpPr>
          <p:spPr bwMode="auto">
            <a:xfrm>
              <a:off x="4524376" y="3744615"/>
              <a:ext cx="966788" cy="966788"/>
            </a:xfrm>
            <a:custGeom>
              <a:avLst/>
              <a:gdLst>
                <a:gd name="T0" fmla="*/ 1 w 4869"/>
                <a:gd name="T1" fmla="*/ 2493 h 4872"/>
                <a:gd name="T2" fmla="*/ 3 w 4869"/>
                <a:gd name="T3" fmla="*/ 2311 h 4872"/>
                <a:gd name="T4" fmla="*/ 76 w 4869"/>
                <a:gd name="T5" fmla="*/ 1828 h 4872"/>
                <a:gd name="T6" fmla="*/ 240 w 4869"/>
                <a:gd name="T7" fmla="*/ 1380 h 4872"/>
                <a:gd name="T8" fmla="*/ 483 w 4869"/>
                <a:gd name="T9" fmla="*/ 979 h 4872"/>
                <a:gd name="T10" fmla="*/ 798 w 4869"/>
                <a:gd name="T11" fmla="*/ 634 h 4872"/>
                <a:gd name="T12" fmla="*/ 1172 w 4869"/>
                <a:gd name="T13" fmla="*/ 353 h 4872"/>
                <a:gd name="T14" fmla="*/ 1598 w 4869"/>
                <a:gd name="T15" fmla="*/ 148 h 4872"/>
                <a:gd name="T16" fmla="*/ 2063 w 4869"/>
                <a:gd name="T17" fmla="*/ 28 h 4872"/>
                <a:gd name="T18" fmla="*/ 2559 w 4869"/>
                <a:gd name="T19" fmla="*/ 3 h 4872"/>
                <a:gd name="T20" fmla="*/ 3042 w 4869"/>
                <a:gd name="T21" fmla="*/ 77 h 4872"/>
                <a:gd name="T22" fmla="*/ 3490 w 4869"/>
                <a:gd name="T23" fmla="*/ 240 h 4872"/>
                <a:gd name="T24" fmla="*/ 3891 w 4869"/>
                <a:gd name="T25" fmla="*/ 485 h 4872"/>
                <a:gd name="T26" fmla="*/ 4236 w 4869"/>
                <a:gd name="T27" fmla="*/ 798 h 4872"/>
                <a:gd name="T28" fmla="*/ 4516 w 4869"/>
                <a:gd name="T29" fmla="*/ 1174 h 4872"/>
                <a:gd name="T30" fmla="*/ 4722 w 4869"/>
                <a:gd name="T31" fmla="*/ 1599 h 4872"/>
                <a:gd name="T32" fmla="*/ 4841 w 4869"/>
                <a:gd name="T33" fmla="*/ 2066 h 4872"/>
                <a:gd name="T34" fmla="*/ 4866 w 4869"/>
                <a:gd name="T35" fmla="*/ 2562 h 4872"/>
                <a:gd name="T36" fmla="*/ 4792 w 4869"/>
                <a:gd name="T37" fmla="*/ 3045 h 4872"/>
                <a:gd name="T38" fmla="*/ 4629 w 4869"/>
                <a:gd name="T39" fmla="*/ 3492 h 4872"/>
                <a:gd name="T40" fmla="*/ 4385 w 4869"/>
                <a:gd name="T41" fmla="*/ 3893 h 4872"/>
                <a:gd name="T42" fmla="*/ 4071 w 4869"/>
                <a:gd name="T43" fmla="*/ 4239 h 4872"/>
                <a:gd name="T44" fmla="*/ 3697 w 4869"/>
                <a:gd name="T45" fmla="*/ 4519 h 4872"/>
                <a:gd name="T46" fmla="*/ 3271 w 4869"/>
                <a:gd name="T47" fmla="*/ 4724 h 4872"/>
                <a:gd name="T48" fmla="*/ 2805 w 4869"/>
                <a:gd name="T49" fmla="*/ 4844 h 4872"/>
                <a:gd name="T50" fmla="*/ 2389 w 4869"/>
                <a:gd name="T51" fmla="*/ 4872 h 4872"/>
                <a:gd name="T52" fmla="*/ 2212 w 4869"/>
                <a:gd name="T53" fmla="*/ 4862 h 4872"/>
                <a:gd name="T54" fmla="*/ 2040 w 4869"/>
                <a:gd name="T55" fmla="*/ 4840 h 4872"/>
                <a:gd name="T56" fmla="*/ 1873 w 4869"/>
                <a:gd name="T57" fmla="*/ 4808 h 4872"/>
                <a:gd name="T58" fmla="*/ 1708 w 4869"/>
                <a:gd name="T59" fmla="*/ 4762 h 4872"/>
                <a:gd name="T60" fmla="*/ 1548 w 4869"/>
                <a:gd name="T61" fmla="*/ 4705 h 4872"/>
                <a:gd name="T62" fmla="*/ 1392 w 4869"/>
                <a:gd name="T63" fmla="*/ 4636 h 4872"/>
                <a:gd name="T64" fmla="*/ 1238 w 4869"/>
                <a:gd name="T65" fmla="*/ 4556 h 4872"/>
                <a:gd name="T66" fmla="*/ 1105 w 4869"/>
                <a:gd name="T67" fmla="*/ 4477 h 4872"/>
                <a:gd name="T68" fmla="*/ 1005 w 4869"/>
                <a:gd name="T69" fmla="*/ 4416 h 4872"/>
                <a:gd name="T70" fmla="*/ 933 w 4869"/>
                <a:gd name="T71" fmla="*/ 4397 h 4872"/>
                <a:gd name="T72" fmla="*/ 871 w 4869"/>
                <a:gd name="T73" fmla="*/ 4416 h 4872"/>
                <a:gd name="T74" fmla="*/ 792 w 4869"/>
                <a:gd name="T75" fmla="*/ 4476 h 4872"/>
                <a:gd name="T76" fmla="*/ 692 w 4869"/>
                <a:gd name="T77" fmla="*/ 4554 h 4872"/>
                <a:gd name="T78" fmla="*/ 580 w 4869"/>
                <a:gd name="T79" fmla="*/ 4616 h 4872"/>
                <a:gd name="T80" fmla="*/ 430 w 4869"/>
                <a:gd name="T81" fmla="*/ 4663 h 4872"/>
                <a:gd name="T82" fmla="*/ 231 w 4869"/>
                <a:gd name="T83" fmla="*/ 4686 h 4872"/>
                <a:gd name="T84" fmla="*/ 231 w 4869"/>
                <a:gd name="T85" fmla="*/ 4650 h 4872"/>
                <a:gd name="T86" fmla="*/ 295 w 4869"/>
                <a:gd name="T87" fmla="*/ 4591 h 4872"/>
                <a:gd name="T88" fmla="*/ 345 w 4869"/>
                <a:gd name="T89" fmla="*/ 4522 h 4872"/>
                <a:gd name="T90" fmla="*/ 380 w 4869"/>
                <a:gd name="T91" fmla="*/ 4449 h 4872"/>
                <a:gd name="T92" fmla="*/ 403 w 4869"/>
                <a:gd name="T93" fmla="*/ 4371 h 4872"/>
                <a:gd name="T94" fmla="*/ 416 w 4869"/>
                <a:gd name="T95" fmla="*/ 4292 h 4872"/>
                <a:gd name="T96" fmla="*/ 417 w 4869"/>
                <a:gd name="T97" fmla="*/ 4163 h 4872"/>
                <a:gd name="T98" fmla="*/ 390 w 4869"/>
                <a:gd name="T99" fmla="*/ 4021 h 4872"/>
                <a:gd name="T100" fmla="*/ 339 w 4869"/>
                <a:gd name="T101" fmla="*/ 3867 h 4872"/>
                <a:gd name="T102" fmla="*/ 222 w 4869"/>
                <a:gd name="T103" fmla="*/ 3566 h 4872"/>
                <a:gd name="T104" fmla="*/ 133 w 4869"/>
                <a:gd name="T105" fmla="*/ 3319 h 4872"/>
                <a:gd name="T106" fmla="*/ 70 w 4869"/>
                <a:gd name="T107" fmla="*/ 3098 h 4872"/>
                <a:gd name="T108" fmla="*/ 23 w 4869"/>
                <a:gd name="T109" fmla="*/ 2854 h 4872"/>
                <a:gd name="T110" fmla="*/ 1 w 4869"/>
                <a:gd name="T111" fmla="*/ 2581 h 4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69" h="4872">
                  <a:moveTo>
                    <a:pt x="0" y="2509"/>
                  </a:moveTo>
                  <a:lnTo>
                    <a:pt x="1" y="2510"/>
                  </a:lnTo>
                  <a:lnTo>
                    <a:pt x="2" y="2512"/>
                  </a:lnTo>
                  <a:lnTo>
                    <a:pt x="1" y="2493"/>
                  </a:lnTo>
                  <a:lnTo>
                    <a:pt x="1" y="2474"/>
                  </a:lnTo>
                  <a:lnTo>
                    <a:pt x="0" y="2456"/>
                  </a:lnTo>
                  <a:lnTo>
                    <a:pt x="0" y="2437"/>
                  </a:lnTo>
                  <a:lnTo>
                    <a:pt x="3" y="2311"/>
                  </a:lnTo>
                  <a:lnTo>
                    <a:pt x="12" y="2187"/>
                  </a:lnTo>
                  <a:lnTo>
                    <a:pt x="28" y="2066"/>
                  </a:lnTo>
                  <a:lnTo>
                    <a:pt x="49" y="1945"/>
                  </a:lnTo>
                  <a:lnTo>
                    <a:pt x="76" y="1828"/>
                  </a:lnTo>
                  <a:lnTo>
                    <a:pt x="109" y="1712"/>
                  </a:lnTo>
                  <a:lnTo>
                    <a:pt x="147" y="1599"/>
                  </a:lnTo>
                  <a:lnTo>
                    <a:pt x="191" y="1488"/>
                  </a:lnTo>
                  <a:lnTo>
                    <a:pt x="240" y="1380"/>
                  </a:lnTo>
                  <a:lnTo>
                    <a:pt x="294" y="1275"/>
                  </a:lnTo>
                  <a:lnTo>
                    <a:pt x="353" y="1174"/>
                  </a:lnTo>
                  <a:lnTo>
                    <a:pt x="416" y="1075"/>
                  </a:lnTo>
                  <a:lnTo>
                    <a:pt x="483" y="979"/>
                  </a:lnTo>
                  <a:lnTo>
                    <a:pt x="555" y="887"/>
                  </a:lnTo>
                  <a:lnTo>
                    <a:pt x="632" y="798"/>
                  </a:lnTo>
                  <a:lnTo>
                    <a:pt x="713" y="714"/>
                  </a:lnTo>
                  <a:lnTo>
                    <a:pt x="798" y="634"/>
                  </a:lnTo>
                  <a:lnTo>
                    <a:pt x="886" y="557"/>
                  </a:lnTo>
                  <a:lnTo>
                    <a:pt x="978" y="485"/>
                  </a:lnTo>
                  <a:lnTo>
                    <a:pt x="1073" y="416"/>
                  </a:lnTo>
                  <a:lnTo>
                    <a:pt x="1172" y="353"/>
                  </a:lnTo>
                  <a:lnTo>
                    <a:pt x="1274" y="294"/>
                  </a:lnTo>
                  <a:lnTo>
                    <a:pt x="1379" y="240"/>
                  </a:lnTo>
                  <a:lnTo>
                    <a:pt x="1486" y="192"/>
                  </a:lnTo>
                  <a:lnTo>
                    <a:pt x="1598" y="148"/>
                  </a:lnTo>
                  <a:lnTo>
                    <a:pt x="1710" y="111"/>
                  </a:lnTo>
                  <a:lnTo>
                    <a:pt x="1825" y="77"/>
                  </a:lnTo>
                  <a:lnTo>
                    <a:pt x="1944" y="50"/>
                  </a:lnTo>
                  <a:lnTo>
                    <a:pt x="2063" y="28"/>
                  </a:lnTo>
                  <a:lnTo>
                    <a:pt x="2185" y="14"/>
                  </a:lnTo>
                  <a:lnTo>
                    <a:pt x="2309" y="3"/>
                  </a:lnTo>
                  <a:lnTo>
                    <a:pt x="2434" y="0"/>
                  </a:lnTo>
                  <a:lnTo>
                    <a:pt x="2559" y="3"/>
                  </a:lnTo>
                  <a:lnTo>
                    <a:pt x="2683" y="14"/>
                  </a:lnTo>
                  <a:lnTo>
                    <a:pt x="2805" y="28"/>
                  </a:lnTo>
                  <a:lnTo>
                    <a:pt x="2925" y="50"/>
                  </a:lnTo>
                  <a:lnTo>
                    <a:pt x="3042" y="77"/>
                  </a:lnTo>
                  <a:lnTo>
                    <a:pt x="3159" y="111"/>
                  </a:lnTo>
                  <a:lnTo>
                    <a:pt x="3271" y="148"/>
                  </a:lnTo>
                  <a:lnTo>
                    <a:pt x="3382" y="192"/>
                  </a:lnTo>
                  <a:lnTo>
                    <a:pt x="3490" y="240"/>
                  </a:lnTo>
                  <a:lnTo>
                    <a:pt x="3595" y="294"/>
                  </a:lnTo>
                  <a:lnTo>
                    <a:pt x="3697" y="353"/>
                  </a:lnTo>
                  <a:lnTo>
                    <a:pt x="3795" y="416"/>
                  </a:lnTo>
                  <a:lnTo>
                    <a:pt x="3891" y="485"/>
                  </a:lnTo>
                  <a:lnTo>
                    <a:pt x="3982" y="557"/>
                  </a:lnTo>
                  <a:lnTo>
                    <a:pt x="4071" y="634"/>
                  </a:lnTo>
                  <a:lnTo>
                    <a:pt x="4156" y="714"/>
                  </a:lnTo>
                  <a:lnTo>
                    <a:pt x="4236" y="798"/>
                  </a:lnTo>
                  <a:lnTo>
                    <a:pt x="4312" y="887"/>
                  </a:lnTo>
                  <a:lnTo>
                    <a:pt x="4385" y="979"/>
                  </a:lnTo>
                  <a:lnTo>
                    <a:pt x="4453" y="1075"/>
                  </a:lnTo>
                  <a:lnTo>
                    <a:pt x="4516" y="1174"/>
                  </a:lnTo>
                  <a:lnTo>
                    <a:pt x="4575" y="1275"/>
                  </a:lnTo>
                  <a:lnTo>
                    <a:pt x="4629" y="1380"/>
                  </a:lnTo>
                  <a:lnTo>
                    <a:pt x="4678" y="1488"/>
                  </a:lnTo>
                  <a:lnTo>
                    <a:pt x="4722" y="1599"/>
                  </a:lnTo>
                  <a:lnTo>
                    <a:pt x="4759" y="1712"/>
                  </a:lnTo>
                  <a:lnTo>
                    <a:pt x="4792" y="1828"/>
                  </a:lnTo>
                  <a:lnTo>
                    <a:pt x="4820" y="1945"/>
                  </a:lnTo>
                  <a:lnTo>
                    <a:pt x="4841" y="2066"/>
                  </a:lnTo>
                  <a:lnTo>
                    <a:pt x="4856" y="2187"/>
                  </a:lnTo>
                  <a:lnTo>
                    <a:pt x="4866" y="2311"/>
                  </a:lnTo>
                  <a:lnTo>
                    <a:pt x="4869" y="2437"/>
                  </a:lnTo>
                  <a:lnTo>
                    <a:pt x="4866" y="2562"/>
                  </a:lnTo>
                  <a:lnTo>
                    <a:pt x="4856" y="2686"/>
                  </a:lnTo>
                  <a:lnTo>
                    <a:pt x="4841" y="2808"/>
                  </a:lnTo>
                  <a:lnTo>
                    <a:pt x="4820" y="2927"/>
                  </a:lnTo>
                  <a:lnTo>
                    <a:pt x="4792" y="3045"/>
                  </a:lnTo>
                  <a:lnTo>
                    <a:pt x="4759" y="3160"/>
                  </a:lnTo>
                  <a:lnTo>
                    <a:pt x="4722" y="3274"/>
                  </a:lnTo>
                  <a:lnTo>
                    <a:pt x="4678" y="3385"/>
                  </a:lnTo>
                  <a:lnTo>
                    <a:pt x="4629" y="3492"/>
                  </a:lnTo>
                  <a:lnTo>
                    <a:pt x="4575" y="3597"/>
                  </a:lnTo>
                  <a:lnTo>
                    <a:pt x="4516" y="3699"/>
                  </a:lnTo>
                  <a:lnTo>
                    <a:pt x="4453" y="3799"/>
                  </a:lnTo>
                  <a:lnTo>
                    <a:pt x="4385" y="3893"/>
                  </a:lnTo>
                  <a:lnTo>
                    <a:pt x="4312" y="3986"/>
                  </a:lnTo>
                  <a:lnTo>
                    <a:pt x="4236" y="4074"/>
                  </a:lnTo>
                  <a:lnTo>
                    <a:pt x="4156" y="4158"/>
                  </a:lnTo>
                  <a:lnTo>
                    <a:pt x="4071" y="4239"/>
                  </a:lnTo>
                  <a:lnTo>
                    <a:pt x="3982" y="4316"/>
                  </a:lnTo>
                  <a:lnTo>
                    <a:pt x="3891" y="4388"/>
                  </a:lnTo>
                  <a:lnTo>
                    <a:pt x="3795" y="4456"/>
                  </a:lnTo>
                  <a:lnTo>
                    <a:pt x="3697" y="4519"/>
                  </a:lnTo>
                  <a:lnTo>
                    <a:pt x="3595" y="4578"/>
                  </a:lnTo>
                  <a:lnTo>
                    <a:pt x="3490" y="4632"/>
                  </a:lnTo>
                  <a:lnTo>
                    <a:pt x="3382" y="4680"/>
                  </a:lnTo>
                  <a:lnTo>
                    <a:pt x="3271" y="4724"/>
                  </a:lnTo>
                  <a:lnTo>
                    <a:pt x="3159" y="4763"/>
                  </a:lnTo>
                  <a:lnTo>
                    <a:pt x="3042" y="4795"/>
                  </a:lnTo>
                  <a:lnTo>
                    <a:pt x="2925" y="4822"/>
                  </a:lnTo>
                  <a:lnTo>
                    <a:pt x="2805" y="4844"/>
                  </a:lnTo>
                  <a:lnTo>
                    <a:pt x="2683" y="4860"/>
                  </a:lnTo>
                  <a:lnTo>
                    <a:pt x="2559" y="4869"/>
                  </a:lnTo>
                  <a:lnTo>
                    <a:pt x="2434" y="4872"/>
                  </a:lnTo>
                  <a:lnTo>
                    <a:pt x="2389" y="4872"/>
                  </a:lnTo>
                  <a:lnTo>
                    <a:pt x="2345" y="4871"/>
                  </a:lnTo>
                  <a:lnTo>
                    <a:pt x="2300" y="4869"/>
                  </a:lnTo>
                  <a:lnTo>
                    <a:pt x="2256" y="4866"/>
                  </a:lnTo>
                  <a:lnTo>
                    <a:pt x="2212" y="4862"/>
                  </a:lnTo>
                  <a:lnTo>
                    <a:pt x="2169" y="4858"/>
                  </a:lnTo>
                  <a:lnTo>
                    <a:pt x="2125" y="4853"/>
                  </a:lnTo>
                  <a:lnTo>
                    <a:pt x="2082" y="4847"/>
                  </a:lnTo>
                  <a:lnTo>
                    <a:pt x="2040" y="4840"/>
                  </a:lnTo>
                  <a:lnTo>
                    <a:pt x="1998" y="4834"/>
                  </a:lnTo>
                  <a:lnTo>
                    <a:pt x="1956" y="4826"/>
                  </a:lnTo>
                  <a:lnTo>
                    <a:pt x="1913" y="4817"/>
                  </a:lnTo>
                  <a:lnTo>
                    <a:pt x="1873" y="4808"/>
                  </a:lnTo>
                  <a:lnTo>
                    <a:pt x="1831" y="4798"/>
                  </a:lnTo>
                  <a:lnTo>
                    <a:pt x="1789" y="4786"/>
                  </a:lnTo>
                  <a:lnTo>
                    <a:pt x="1749" y="4774"/>
                  </a:lnTo>
                  <a:lnTo>
                    <a:pt x="1708" y="4762"/>
                  </a:lnTo>
                  <a:lnTo>
                    <a:pt x="1668" y="4749"/>
                  </a:lnTo>
                  <a:lnTo>
                    <a:pt x="1628" y="4734"/>
                  </a:lnTo>
                  <a:lnTo>
                    <a:pt x="1588" y="4720"/>
                  </a:lnTo>
                  <a:lnTo>
                    <a:pt x="1548" y="4705"/>
                  </a:lnTo>
                  <a:lnTo>
                    <a:pt x="1509" y="4689"/>
                  </a:lnTo>
                  <a:lnTo>
                    <a:pt x="1469" y="4672"/>
                  </a:lnTo>
                  <a:lnTo>
                    <a:pt x="1431" y="4654"/>
                  </a:lnTo>
                  <a:lnTo>
                    <a:pt x="1392" y="4636"/>
                  </a:lnTo>
                  <a:lnTo>
                    <a:pt x="1353" y="4617"/>
                  </a:lnTo>
                  <a:lnTo>
                    <a:pt x="1315" y="4598"/>
                  </a:lnTo>
                  <a:lnTo>
                    <a:pt x="1277" y="4578"/>
                  </a:lnTo>
                  <a:lnTo>
                    <a:pt x="1238" y="4556"/>
                  </a:lnTo>
                  <a:lnTo>
                    <a:pt x="1201" y="4535"/>
                  </a:lnTo>
                  <a:lnTo>
                    <a:pt x="1163" y="4512"/>
                  </a:lnTo>
                  <a:lnTo>
                    <a:pt x="1126" y="4490"/>
                  </a:lnTo>
                  <a:lnTo>
                    <a:pt x="1105" y="4477"/>
                  </a:lnTo>
                  <a:lnTo>
                    <a:pt x="1083" y="4464"/>
                  </a:lnTo>
                  <a:lnTo>
                    <a:pt x="1057" y="4447"/>
                  </a:lnTo>
                  <a:lnTo>
                    <a:pt x="1026" y="4428"/>
                  </a:lnTo>
                  <a:lnTo>
                    <a:pt x="1005" y="4416"/>
                  </a:lnTo>
                  <a:lnTo>
                    <a:pt x="986" y="4407"/>
                  </a:lnTo>
                  <a:lnTo>
                    <a:pt x="967" y="4401"/>
                  </a:lnTo>
                  <a:lnTo>
                    <a:pt x="950" y="4397"/>
                  </a:lnTo>
                  <a:lnTo>
                    <a:pt x="933" y="4397"/>
                  </a:lnTo>
                  <a:lnTo>
                    <a:pt x="917" y="4398"/>
                  </a:lnTo>
                  <a:lnTo>
                    <a:pt x="901" y="4403"/>
                  </a:lnTo>
                  <a:lnTo>
                    <a:pt x="887" y="4409"/>
                  </a:lnTo>
                  <a:lnTo>
                    <a:pt x="871" y="4416"/>
                  </a:lnTo>
                  <a:lnTo>
                    <a:pt x="856" y="4426"/>
                  </a:lnTo>
                  <a:lnTo>
                    <a:pt x="840" y="4436"/>
                  </a:lnTo>
                  <a:lnTo>
                    <a:pt x="825" y="4448"/>
                  </a:lnTo>
                  <a:lnTo>
                    <a:pt x="792" y="4476"/>
                  </a:lnTo>
                  <a:lnTo>
                    <a:pt x="756" y="4507"/>
                  </a:lnTo>
                  <a:lnTo>
                    <a:pt x="736" y="4522"/>
                  </a:lnTo>
                  <a:lnTo>
                    <a:pt x="714" y="4538"/>
                  </a:lnTo>
                  <a:lnTo>
                    <a:pt x="692" y="4554"/>
                  </a:lnTo>
                  <a:lnTo>
                    <a:pt x="667" y="4571"/>
                  </a:lnTo>
                  <a:lnTo>
                    <a:pt x="640" y="4587"/>
                  </a:lnTo>
                  <a:lnTo>
                    <a:pt x="612" y="4601"/>
                  </a:lnTo>
                  <a:lnTo>
                    <a:pt x="580" y="4616"/>
                  </a:lnTo>
                  <a:lnTo>
                    <a:pt x="546" y="4630"/>
                  </a:lnTo>
                  <a:lnTo>
                    <a:pt x="510" y="4642"/>
                  </a:lnTo>
                  <a:lnTo>
                    <a:pt x="472" y="4653"/>
                  </a:lnTo>
                  <a:lnTo>
                    <a:pt x="430" y="4663"/>
                  </a:lnTo>
                  <a:lnTo>
                    <a:pt x="385" y="4672"/>
                  </a:lnTo>
                  <a:lnTo>
                    <a:pt x="338" y="4679"/>
                  </a:lnTo>
                  <a:lnTo>
                    <a:pt x="286" y="4684"/>
                  </a:lnTo>
                  <a:lnTo>
                    <a:pt x="231" y="4686"/>
                  </a:lnTo>
                  <a:lnTo>
                    <a:pt x="172" y="4686"/>
                  </a:lnTo>
                  <a:lnTo>
                    <a:pt x="193" y="4675"/>
                  </a:lnTo>
                  <a:lnTo>
                    <a:pt x="212" y="4662"/>
                  </a:lnTo>
                  <a:lnTo>
                    <a:pt x="231" y="4650"/>
                  </a:lnTo>
                  <a:lnTo>
                    <a:pt x="249" y="4636"/>
                  </a:lnTo>
                  <a:lnTo>
                    <a:pt x="265" y="4622"/>
                  </a:lnTo>
                  <a:lnTo>
                    <a:pt x="280" y="4606"/>
                  </a:lnTo>
                  <a:lnTo>
                    <a:pt x="295" y="4591"/>
                  </a:lnTo>
                  <a:lnTo>
                    <a:pt x="309" y="4574"/>
                  </a:lnTo>
                  <a:lnTo>
                    <a:pt x="321" y="4557"/>
                  </a:lnTo>
                  <a:lnTo>
                    <a:pt x="333" y="4541"/>
                  </a:lnTo>
                  <a:lnTo>
                    <a:pt x="345" y="4522"/>
                  </a:lnTo>
                  <a:lnTo>
                    <a:pt x="355" y="4504"/>
                  </a:lnTo>
                  <a:lnTo>
                    <a:pt x="364" y="4486"/>
                  </a:lnTo>
                  <a:lnTo>
                    <a:pt x="373" y="4467"/>
                  </a:lnTo>
                  <a:lnTo>
                    <a:pt x="380" y="4449"/>
                  </a:lnTo>
                  <a:lnTo>
                    <a:pt x="386" y="4430"/>
                  </a:lnTo>
                  <a:lnTo>
                    <a:pt x="393" y="4410"/>
                  </a:lnTo>
                  <a:lnTo>
                    <a:pt x="399" y="4391"/>
                  </a:lnTo>
                  <a:lnTo>
                    <a:pt x="403" y="4371"/>
                  </a:lnTo>
                  <a:lnTo>
                    <a:pt x="408" y="4351"/>
                  </a:lnTo>
                  <a:lnTo>
                    <a:pt x="411" y="4332"/>
                  </a:lnTo>
                  <a:lnTo>
                    <a:pt x="413" y="4313"/>
                  </a:lnTo>
                  <a:lnTo>
                    <a:pt x="416" y="4292"/>
                  </a:lnTo>
                  <a:lnTo>
                    <a:pt x="418" y="4273"/>
                  </a:lnTo>
                  <a:lnTo>
                    <a:pt x="419" y="4235"/>
                  </a:lnTo>
                  <a:lnTo>
                    <a:pt x="419" y="4199"/>
                  </a:lnTo>
                  <a:lnTo>
                    <a:pt x="417" y="4163"/>
                  </a:lnTo>
                  <a:lnTo>
                    <a:pt x="412" y="4129"/>
                  </a:lnTo>
                  <a:lnTo>
                    <a:pt x="407" y="4093"/>
                  </a:lnTo>
                  <a:lnTo>
                    <a:pt x="399" y="4057"/>
                  </a:lnTo>
                  <a:lnTo>
                    <a:pt x="390" y="4021"/>
                  </a:lnTo>
                  <a:lnTo>
                    <a:pt x="378" y="3984"/>
                  </a:lnTo>
                  <a:lnTo>
                    <a:pt x="367" y="3945"/>
                  </a:lnTo>
                  <a:lnTo>
                    <a:pt x="354" y="3907"/>
                  </a:lnTo>
                  <a:lnTo>
                    <a:pt x="339" y="3867"/>
                  </a:lnTo>
                  <a:lnTo>
                    <a:pt x="324" y="3827"/>
                  </a:lnTo>
                  <a:lnTo>
                    <a:pt x="292" y="3743"/>
                  </a:lnTo>
                  <a:lnTo>
                    <a:pt x="258" y="3657"/>
                  </a:lnTo>
                  <a:lnTo>
                    <a:pt x="222" y="3566"/>
                  </a:lnTo>
                  <a:lnTo>
                    <a:pt x="186" y="3472"/>
                  </a:lnTo>
                  <a:lnTo>
                    <a:pt x="168" y="3422"/>
                  </a:lnTo>
                  <a:lnTo>
                    <a:pt x="150" y="3371"/>
                  </a:lnTo>
                  <a:lnTo>
                    <a:pt x="133" y="3319"/>
                  </a:lnTo>
                  <a:lnTo>
                    <a:pt x="116" y="3266"/>
                  </a:lnTo>
                  <a:lnTo>
                    <a:pt x="100" y="3212"/>
                  </a:lnTo>
                  <a:lnTo>
                    <a:pt x="84" y="3156"/>
                  </a:lnTo>
                  <a:lnTo>
                    <a:pt x="70" y="3098"/>
                  </a:lnTo>
                  <a:lnTo>
                    <a:pt x="56" y="3040"/>
                  </a:lnTo>
                  <a:lnTo>
                    <a:pt x="44" y="2979"/>
                  </a:lnTo>
                  <a:lnTo>
                    <a:pt x="33" y="2917"/>
                  </a:lnTo>
                  <a:lnTo>
                    <a:pt x="23" y="2854"/>
                  </a:lnTo>
                  <a:lnTo>
                    <a:pt x="16" y="2788"/>
                  </a:lnTo>
                  <a:lnTo>
                    <a:pt x="9" y="2721"/>
                  </a:lnTo>
                  <a:lnTo>
                    <a:pt x="4" y="2652"/>
                  </a:lnTo>
                  <a:lnTo>
                    <a:pt x="1" y="2581"/>
                  </a:lnTo>
                  <a:lnTo>
                    <a:pt x="0" y="2509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  <p:sp>
          <p:nvSpPr>
            <p:cNvPr id="16" name="淘宝店chenying0907 12"/>
            <p:cNvSpPr/>
            <p:nvPr/>
          </p:nvSpPr>
          <p:spPr bwMode="auto">
            <a:xfrm>
              <a:off x="4652963" y="3873203"/>
              <a:ext cx="709613" cy="709613"/>
            </a:xfrm>
            <a:custGeom>
              <a:avLst/>
              <a:gdLst>
                <a:gd name="T0" fmla="*/ 9 w 3575"/>
                <a:gd name="T1" fmla="*/ 1972 h 3578"/>
                <a:gd name="T2" fmla="*/ 56 w 3575"/>
                <a:gd name="T3" fmla="*/ 2236 h 3578"/>
                <a:gd name="T4" fmla="*/ 139 w 3575"/>
                <a:gd name="T5" fmla="*/ 2485 h 3578"/>
                <a:gd name="T6" fmla="*/ 258 w 3575"/>
                <a:gd name="T7" fmla="*/ 2718 h 3578"/>
                <a:gd name="T8" fmla="*/ 408 w 3575"/>
                <a:gd name="T9" fmla="*/ 2927 h 3578"/>
                <a:gd name="T10" fmla="*/ 585 w 3575"/>
                <a:gd name="T11" fmla="*/ 3113 h 3578"/>
                <a:gd name="T12" fmla="*/ 787 w 3575"/>
                <a:gd name="T13" fmla="*/ 3272 h 3578"/>
                <a:gd name="T14" fmla="*/ 1012 w 3575"/>
                <a:gd name="T15" fmla="*/ 3402 h 3578"/>
                <a:gd name="T16" fmla="*/ 1255 w 3575"/>
                <a:gd name="T17" fmla="*/ 3498 h 3578"/>
                <a:gd name="T18" fmla="*/ 1515 w 3575"/>
                <a:gd name="T19" fmla="*/ 3558 h 3578"/>
                <a:gd name="T20" fmla="*/ 1787 w 3575"/>
                <a:gd name="T21" fmla="*/ 3578 h 3578"/>
                <a:gd name="T22" fmla="*/ 2060 w 3575"/>
                <a:gd name="T23" fmla="*/ 3558 h 3578"/>
                <a:gd name="T24" fmla="*/ 2319 w 3575"/>
                <a:gd name="T25" fmla="*/ 3498 h 3578"/>
                <a:gd name="T26" fmla="*/ 2562 w 3575"/>
                <a:gd name="T27" fmla="*/ 3402 h 3578"/>
                <a:gd name="T28" fmla="*/ 2786 w 3575"/>
                <a:gd name="T29" fmla="*/ 3272 h 3578"/>
                <a:gd name="T30" fmla="*/ 2989 w 3575"/>
                <a:gd name="T31" fmla="*/ 3113 h 3578"/>
                <a:gd name="T32" fmla="*/ 3167 w 3575"/>
                <a:gd name="T33" fmla="*/ 2927 h 3578"/>
                <a:gd name="T34" fmla="*/ 3316 w 3575"/>
                <a:gd name="T35" fmla="*/ 2718 h 3578"/>
                <a:gd name="T36" fmla="*/ 3434 w 3575"/>
                <a:gd name="T37" fmla="*/ 2485 h 3578"/>
                <a:gd name="T38" fmla="*/ 3519 w 3575"/>
                <a:gd name="T39" fmla="*/ 2236 h 3578"/>
                <a:gd name="T40" fmla="*/ 3566 w 3575"/>
                <a:gd name="T41" fmla="*/ 1972 h 3578"/>
                <a:gd name="T42" fmla="*/ 3573 w 3575"/>
                <a:gd name="T43" fmla="*/ 1697 h 3578"/>
                <a:gd name="T44" fmla="*/ 3539 w 3575"/>
                <a:gd name="T45" fmla="*/ 1429 h 3578"/>
                <a:gd name="T46" fmla="*/ 3467 w 3575"/>
                <a:gd name="T47" fmla="*/ 1174 h 3578"/>
                <a:gd name="T48" fmla="*/ 3359 w 3575"/>
                <a:gd name="T49" fmla="*/ 936 h 3578"/>
                <a:gd name="T50" fmla="*/ 3220 w 3575"/>
                <a:gd name="T51" fmla="*/ 718 h 3578"/>
                <a:gd name="T52" fmla="*/ 3051 w 3575"/>
                <a:gd name="T53" fmla="*/ 525 h 3578"/>
                <a:gd name="T54" fmla="*/ 2857 w 3575"/>
                <a:gd name="T55" fmla="*/ 355 h 3578"/>
                <a:gd name="T56" fmla="*/ 2640 w 3575"/>
                <a:gd name="T57" fmla="*/ 217 h 3578"/>
                <a:gd name="T58" fmla="*/ 2402 w 3575"/>
                <a:gd name="T59" fmla="*/ 108 h 3578"/>
                <a:gd name="T60" fmla="*/ 2148 w 3575"/>
                <a:gd name="T61" fmla="*/ 36 h 3578"/>
                <a:gd name="T62" fmla="*/ 1879 w 3575"/>
                <a:gd name="T63" fmla="*/ 3 h 3578"/>
                <a:gd name="T64" fmla="*/ 1604 w 3575"/>
                <a:gd name="T65" fmla="*/ 9 h 3578"/>
                <a:gd name="T66" fmla="*/ 1341 w 3575"/>
                <a:gd name="T67" fmla="*/ 57 h 3578"/>
                <a:gd name="T68" fmla="*/ 1092 w 3575"/>
                <a:gd name="T69" fmla="*/ 141 h 3578"/>
                <a:gd name="T70" fmla="*/ 861 w 3575"/>
                <a:gd name="T71" fmla="*/ 260 h 3578"/>
                <a:gd name="T72" fmla="*/ 650 w 3575"/>
                <a:gd name="T73" fmla="*/ 408 h 3578"/>
                <a:gd name="T74" fmla="*/ 464 w 3575"/>
                <a:gd name="T75" fmla="*/ 587 h 3578"/>
                <a:gd name="T76" fmla="*/ 305 w 3575"/>
                <a:gd name="T77" fmla="*/ 790 h 3578"/>
                <a:gd name="T78" fmla="*/ 175 w 3575"/>
                <a:gd name="T79" fmla="*/ 1014 h 3578"/>
                <a:gd name="T80" fmla="*/ 80 w 3575"/>
                <a:gd name="T81" fmla="*/ 1257 h 3578"/>
                <a:gd name="T82" fmla="*/ 20 w 3575"/>
                <a:gd name="T83" fmla="*/ 1517 h 3578"/>
                <a:gd name="T84" fmla="*/ 0 w 3575"/>
                <a:gd name="T85" fmla="*/ 1790 h 3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75" h="3578">
                  <a:moveTo>
                    <a:pt x="0" y="1790"/>
                  </a:moveTo>
                  <a:lnTo>
                    <a:pt x="2" y="1881"/>
                  </a:lnTo>
                  <a:lnTo>
                    <a:pt x="9" y="1972"/>
                  </a:lnTo>
                  <a:lnTo>
                    <a:pt x="20" y="2061"/>
                  </a:lnTo>
                  <a:lnTo>
                    <a:pt x="36" y="2150"/>
                  </a:lnTo>
                  <a:lnTo>
                    <a:pt x="56" y="2236"/>
                  </a:lnTo>
                  <a:lnTo>
                    <a:pt x="80" y="2322"/>
                  </a:lnTo>
                  <a:lnTo>
                    <a:pt x="108" y="2404"/>
                  </a:lnTo>
                  <a:lnTo>
                    <a:pt x="139" y="2485"/>
                  </a:lnTo>
                  <a:lnTo>
                    <a:pt x="175" y="2565"/>
                  </a:lnTo>
                  <a:lnTo>
                    <a:pt x="215" y="2642"/>
                  </a:lnTo>
                  <a:lnTo>
                    <a:pt x="258" y="2718"/>
                  </a:lnTo>
                  <a:lnTo>
                    <a:pt x="305" y="2790"/>
                  </a:lnTo>
                  <a:lnTo>
                    <a:pt x="355" y="2860"/>
                  </a:lnTo>
                  <a:lnTo>
                    <a:pt x="408" y="2927"/>
                  </a:lnTo>
                  <a:lnTo>
                    <a:pt x="464" y="2993"/>
                  </a:lnTo>
                  <a:lnTo>
                    <a:pt x="523" y="3055"/>
                  </a:lnTo>
                  <a:lnTo>
                    <a:pt x="585" y="3113"/>
                  </a:lnTo>
                  <a:lnTo>
                    <a:pt x="650" y="3170"/>
                  </a:lnTo>
                  <a:lnTo>
                    <a:pt x="717" y="3223"/>
                  </a:lnTo>
                  <a:lnTo>
                    <a:pt x="787" y="3272"/>
                  </a:lnTo>
                  <a:lnTo>
                    <a:pt x="861" y="3320"/>
                  </a:lnTo>
                  <a:lnTo>
                    <a:pt x="935" y="3362"/>
                  </a:lnTo>
                  <a:lnTo>
                    <a:pt x="1012" y="3402"/>
                  </a:lnTo>
                  <a:lnTo>
                    <a:pt x="1092" y="3438"/>
                  </a:lnTo>
                  <a:lnTo>
                    <a:pt x="1173" y="3470"/>
                  </a:lnTo>
                  <a:lnTo>
                    <a:pt x="1255" y="3498"/>
                  </a:lnTo>
                  <a:lnTo>
                    <a:pt x="1341" y="3521"/>
                  </a:lnTo>
                  <a:lnTo>
                    <a:pt x="1427" y="3542"/>
                  </a:lnTo>
                  <a:lnTo>
                    <a:pt x="1515" y="3558"/>
                  </a:lnTo>
                  <a:lnTo>
                    <a:pt x="1604" y="3569"/>
                  </a:lnTo>
                  <a:lnTo>
                    <a:pt x="1696" y="3576"/>
                  </a:lnTo>
                  <a:lnTo>
                    <a:pt x="1787" y="3578"/>
                  </a:lnTo>
                  <a:lnTo>
                    <a:pt x="1879" y="3576"/>
                  </a:lnTo>
                  <a:lnTo>
                    <a:pt x="1971" y="3569"/>
                  </a:lnTo>
                  <a:lnTo>
                    <a:pt x="2060" y="3558"/>
                  </a:lnTo>
                  <a:lnTo>
                    <a:pt x="2148" y="3542"/>
                  </a:lnTo>
                  <a:lnTo>
                    <a:pt x="2234" y="3521"/>
                  </a:lnTo>
                  <a:lnTo>
                    <a:pt x="2319" y="3498"/>
                  </a:lnTo>
                  <a:lnTo>
                    <a:pt x="2402" y="3470"/>
                  </a:lnTo>
                  <a:lnTo>
                    <a:pt x="2483" y="3438"/>
                  </a:lnTo>
                  <a:lnTo>
                    <a:pt x="2562" y="3402"/>
                  </a:lnTo>
                  <a:lnTo>
                    <a:pt x="2640" y="3362"/>
                  </a:lnTo>
                  <a:lnTo>
                    <a:pt x="2714" y="3320"/>
                  </a:lnTo>
                  <a:lnTo>
                    <a:pt x="2786" y="3272"/>
                  </a:lnTo>
                  <a:lnTo>
                    <a:pt x="2857" y="3223"/>
                  </a:lnTo>
                  <a:lnTo>
                    <a:pt x="2925" y="3170"/>
                  </a:lnTo>
                  <a:lnTo>
                    <a:pt x="2989" y="3113"/>
                  </a:lnTo>
                  <a:lnTo>
                    <a:pt x="3051" y="3055"/>
                  </a:lnTo>
                  <a:lnTo>
                    <a:pt x="3111" y="2993"/>
                  </a:lnTo>
                  <a:lnTo>
                    <a:pt x="3167" y="2927"/>
                  </a:lnTo>
                  <a:lnTo>
                    <a:pt x="3220" y="2860"/>
                  </a:lnTo>
                  <a:lnTo>
                    <a:pt x="3270" y="2790"/>
                  </a:lnTo>
                  <a:lnTo>
                    <a:pt x="3316" y="2718"/>
                  </a:lnTo>
                  <a:lnTo>
                    <a:pt x="3359" y="2642"/>
                  </a:lnTo>
                  <a:lnTo>
                    <a:pt x="3398" y="2565"/>
                  </a:lnTo>
                  <a:lnTo>
                    <a:pt x="3434" y="2485"/>
                  </a:lnTo>
                  <a:lnTo>
                    <a:pt x="3467" y="2404"/>
                  </a:lnTo>
                  <a:lnTo>
                    <a:pt x="3495" y="2322"/>
                  </a:lnTo>
                  <a:lnTo>
                    <a:pt x="3519" y="2236"/>
                  </a:lnTo>
                  <a:lnTo>
                    <a:pt x="3539" y="2150"/>
                  </a:lnTo>
                  <a:lnTo>
                    <a:pt x="3555" y="2061"/>
                  </a:lnTo>
                  <a:lnTo>
                    <a:pt x="3566" y="1972"/>
                  </a:lnTo>
                  <a:lnTo>
                    <a:pt x="3573" y="1881"/>
                  </a:lnTo>
                  <a:lnTo>
                    <a:pt x="3575" y="1790"/>
                  </a:lnTo>
                  <a:lnTo>
                    <a:pt x="3573" y="1697"/>
                  </a:lnTo>
                  <a:lnTo>
                    <a:pt x="3566" y="1607"/>
                  </a:lnTo>
                  <a:lnTo>
                    <a:pt x="3555" y="1517"/>
                  </a:lnTo>
                  <a:lnTo>
                    <a:pt x="3539" y="1429"/>
                  </a:lnTo>
                  <a:lnTo>
                    <a:pt x="3519" y="1342"/>
                  </a:lnTo>
                  <a:lnTo>
                    <a:pt x="3495" y="1257"/>
                  </a:lnTo>
                  <a:lnTo>
                    <a:pt x="3467" y="1174"/>
                  </a:lnTo>
                  <a:lnTo>
                    <a:pt x="3434" y="1093"/>
                  </a:lnTo>
                  <a:lnTo>
                    <a:pt x="3398" y="1014"/>
                  </a:lnTo>
                  <a:lnTo>
                    <a:pt x="3359" y="936"/>
                  </a:lnTo>
                  <a:lnTo>
                    <a:pt x="3316" y="862"/>
                  </a:lnTo>
                  <a:lnTo>
                    <a:pt x="3270" y="790"/>
                  </a:lnTo>
                  <a:lnTo>
                    <a:pt x="3220" y="718"/>
                  </a:lnTo>
                  <a:lnTo>
                    <a:pt x="3167" y="651"/>
                  </a:lnTo>
                  <a:lnTo>
                    <a:pt x="3111" y="587"/>
                  </a:lnTo>
                  <a:lnTo>
                    <a:pt x="3051" y="525"/>
                  </a:lnTo>
                  <a:lnTo>
                    <a:pt x="2989" y="465"/>
                  </a:lnTo>
                  <a:lnTo>
                    <a:pt x="2925" y="408"/>
                  </a:lnTo>
                  <a:lnTo>
                    <a:pt x="2857" y="355"/>
                  </a:lnTo>
                  <a:lnTo>
                    <a:pt x="2786" y="306"/>
                  </a:lnTo>
                  <a:lnTo>
                    <a:pt x="2714" y="260"/>
                  </a:lnTo>
                  <a:lnTo>
                    <a:pt x="2640" y="217"/>
                  </a:lnTo>
                  <a:lnTo>
                    <a:pt x="2562" y="177"/>
                  </a:lnTo>
                  <a:lnTo>
                    <a:pt x="2483" y="141"/>
                  </a:lnTo>
                  <a:lnTo>
                    <a:pt x="2402" y="108"/>
                  </a:lnTo>
                  <a:lnTo>
                    <a:pt x="2319" y="80"/>
                  </a:lnTo>
                  <a:lnTo>
                    <a:pt x="2234" y="57"/>
                  </a:lnTo>
                  <a:lnTo>
                    <a:pt x="2148" y="36"/>
                  </a:lnTo>
                  <a:lnTo>
                    <a:pt x="2060" y="21"/>
                  </a:lnTo>
                  <a:lnTo>
                    <a:pt x="1971" y="9"/>
                  </a:lnTo>
                  <a:lnTo>
                    <a:pt x="1879" y="3"/>
                  </a:lnTo>
                  <a:lnTo>
                    <a:pt x="1787" y="0"/>
                  </a:lnTo>
                  <a:lnTo>
                    <a:pt x="1696" y="3"/>
                  </a:lnTo>
                  <a:lnTo>
                    <a:pt x="1604" y="9"/>
                  </a:lnTo>
                  <a:lnTo>
                    <a:pt x="1515" y="21"/>
                  </a:lnTo>
                  <a:lnTo>
                    <a:pt x="1427" y="36"/>
                  </a:lnTo>
                  <a:lnTo>
                    <a:pt x="1341" y="57"/>
                  </a:lnTo>
                  <a:lnTo>
                    <a:pt x="1255" y="80"/>
                  </a:lnTo>
                  <a:lnTo>
                    <a:pt x="1173" y="108"/>
                  </a:lnTo>
                  <a:lnTo>
                    <a:pt x="1092" y="141"/>
                  </a:lnTo>
                  <a:lnTo>
                    <a:pt x="1012" y="177"/>
                  </a:lnTo>
                  <a:lnTo>
                    <a:pt x="935" y="217"/>
                  </a:lnTo>
                  <a:lnTo>
                    <a:pt x="861" y="260"/>
                  </a:lnTo>
                  <a:lnTo>
                    <a:pt x="787" y="306"/>
                  </a:lnTo>
                  <a:lnTo>
                    <a:pt x="717" y="355"/>
                  </a:lnTo>
                  <a:lnTo>
                    <a:pt x="650" y="408"/>
                  </a:lnTo>
                  <a:lnTo>
                    <a:pt x="585" y="465"/>
                  </a:lnTo>
                  <a:lnTo>
                    <a:pt x="523" y="525"/>
                  </a:lnTo>
                  <a:lnTo>
                    <a:pt x="464" y="587"/>
                  </a:lnTo>
                  <a:lnTo>
                    <a:pt x="408" y="651"/>
                  </a:lnTo>
                  <a:lnTo>
                    <a:pt x="355" y="718"/>
                  </a:lnTo>
                  <a:lnTo>
                    <a:pt x="305" y="790"/>
                  </a:lnTo>
                  <a:lnTo>
                    <a:pt x="258" y="862"/>
                  </a:lnTo>
                  <a:lnTo>
                    <a:pt x="215" y="936"/>
                  </a:lnTo>
                  <a:lnTo>
                    <a:pt x="175" y="1014"/>
                  </a:lnTo>
                  <a:lnTo>
                    <a:pt x="139" y="1093"/>
                  </a:lnTo>
                  <a:lnTo>
                    <a:pt x="108" y="1174"/>
                  </a:lnTo>
                  <a:lnTo>
                    <a:pt x="80" y="1257"/>
                  </a:lnTo>
                  <a:lnTo>
                    <a:pt x="56" y="1342"/>
                  </a:lnTo>
                  <a:lnTo>
                    <a:pt x="36" y="1429"/>
                  </a:lnTo>
                  <a:lnTo>
                    <a:pt x="20" y="1517"/>
                  </a:lnTo>
                  <a:lnTo>
                    <a:pt x="9" y="1607"/>
                  </a:lnTo>
                  <a:lnTo>
                    <a:pt x="2" y="1697"/>
                  </a:lnTo>
                  <a:lnTo>
                    <a:pt x="0" y="179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65656"/>
                </a:solidFill>
              </a:endParaRPr>
            </a:p>
          </p:txBody>
        </p:sp>
      </p:grpSp>
      <p:sp>
        <p:nvSpPr>
          <p:cNvPr id="17" name="文本框 21"/>
          <p:cNvSpPr txBox="1"/>
          <p:nvPr/>
        </p:nvSpPr>
        <p:spPr>
          <a:xfrm>
            <a:off x="3199130" y="1339776"/>
            <a:ext cx="18700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建立连接</a:t>
            </a:r>
            <a:endParaRPr lang="zh-CN" altLang="en-US" sz="16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18" name="文本框 21"/>
          <p:cNvSpPr txBox="1"/>
          <p:nvPr/>
        </p:nvSpPr>
        <p:spPr>
          <a:xfrm>
            <a:off x="7277417" y="2407334"/>
            <a:ext cx="20383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执行</a:t>
            </a:r>
            <a:r>
              <a:rPr lang="en-US" altLang="zh-CN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sql</a:t>
            </a:r>
            <a:endParaRPr lang="zh-CN" altLang="en-US" sz="16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19" name="文本框 21"/>
          <p:cNvSpPr txBox="1"/>
          <p:nvPr/>
        </p:nvSpPr>
        <p:spPr>
          <a:xfrm>
            <a:off x="3245167" y="3486075"/>
            <a:ext cx="18561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关闭连接</a:t>
            </a:r>
            <a:endParaRPr lang="zh-CN" altLang="en-US" sz="16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0" name="文本框 21"/>
          <p:cNvSpPr txBox="1"/>
          <p:nvPr/>
        </p:nvSpPr>
        <p:spPr>
          <a:xfrm>
            <a:off x="7273924" y="4593170"/>
            <a:ext cx="19418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后</a:t>
            </a:r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续处理</a:t>
            </a:r>
            <a:endParaRPr lang="zh-CN" altLang="en-US" sz="16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8730" y="1676961"/>
            <a:ext cx="3801110" cy="646331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conn = pymysql.connect(**config</a:t>
            </a:r>
            <a:r>
              <a:rPr lang="en-US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)</a:t>
            </a:r>
          </a:p>
          <a:p>
            <a:pPr algn="r">
              <a:lnSpc>
                <a:spcPct val="150000"/>
              </a:lnSpc>
            </a:pPr>
            <a:r>
              <a:rPr lang="en-US" altLang="zh-CN" sz="1200" i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cursor = conn.cursor</a:t>
            </a:r>
            <a:r>
              <a:rPr lang="en-US" altLang="zh-CN" sz="1200" i="1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()</a:t>
            </a:r>
            <a:endParaRPr lang="zh-CN" altLang="en-US" sz="1200" i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86307" y="2744519"/>
            <a:ext cx="3854450" cy="923330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cursor.execute(sql</a:t>
            </a:r>
            <a:r>
              <a:rPr lang="en-US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200" i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事务</a:t>
            </a:r>
            <a:r>
              <a:rPr lang="en-US" altLang="zh-CN" sz="1200" i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: conn.commit() or conn.rollback()</a:t>
            </a:r>
          </a:p>
          <a:p>
            <a:pPr>
              <a:lnSpc>
                <a:spcPct val="150000"/>
              </a:lnSpc>
            </a:pPr>
            <a:r>
              <a:rPr lang="en-US" altLang="zh-CN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res = cursor.fetchall() </a:t>
            </a:r>
            <a:r>
              <a:rPr lang="zh-CN" altLang="en-US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或 </a:t>
            </a:r>
            <a:r>
              <a:rPr lang="en-US" altLang="zh-CN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cursor.fetchone()</a:t>
            </a:r>
            <a:endParaRPr lang="zh-CN" altLang="en-US" sz="12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15402" y="3847390"/>
            <a:ext cx="3785870" cy="646331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200" i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cursor.close</a:t>
            </a:r>
            <a:r>
              <a:rPr lang="en-US" altLang="zh-CN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()</a:t>
            </a:r>
          </a:p>
          <a:p>
            <a:pPr algn="r">
              <a:lnSpc>
                <a:spcPct val="150000"/>
              </a:lnSpc>
            </a:pPr>
            <a:r>
              <a:rPr lang="en-US" altLang="zh-CN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conn.close</a:t>
            </a:r>
            <a:r>
              <a:rPr lang="en-US" altLang="zh-CN" sz="12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()</a:t>
            </a:r>
            <a:endParaRPr lang="zh-CN" altLang="en-US" sz="12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73924" y="4930355"/>
            <a:ext cx="3879215" cy="369332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2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to do something...</a:t>
            </a:r>
            <a:endParaRPr lang="zh-CN" altLang="en-US" sz="12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80913" y="1545969"/>
            <a:ext cx="263236" cy="55416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000" dirty="0">
                <a:solidFill>
                  <a:srgbClr val="565656"/>
                </a:solidFill>
                <a:latin typeface="Impact" panose="020B0806030902050204" pitchFamily="34" charset="0"/>
                <a:ea typeface="方正正黑简体" panose="02000000000000000000" pitchFamily="2" charset="-122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61137" y="2606089"/>
            <a:ext cx="309245" cy="55308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565656"/>
                </a:solidFill>
                <a:latin typeface="Impact" panose="020B0806030902050204" pitchFamily="34" charset="0"/>
                <a:ea typeface="方正正黑简体" panose="02000000000000000000" pitchFamily="2" charset="-122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66967" y="3622278"/>
            <a:ext cx="263236" cy="55416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FF0000"/>
                </a:solidFill>
                <a:latin typeface="Impact" panose="020B0806030902050204" pitchFamily="34" charset="0"/>
                <a:ea typeface="方正正黑简体" panose="02000000000000000000" pitchFamily="2" charset="-122"/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16818" y="4748100"/>
            <a:ext cx="263236" cy="554169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565656"/>
                </a:solidFill>
                <a:latin typeface="Impact" panose="020B0806030902050204" pitchFamily="34" charset="0"/>
                <a:ea typeface="方正正黑简体" panose="02000000000000000000" pitchFamily="2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978819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调用</a:t>
            </a:r>
            <a:r>
              <a:rPr lang="en-US" altLang="zh-CN" sz="50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shell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zh-CN" altLang="en-US" sz="36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五</a:t>
            </a:r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</a:t>
            </a:r>
            <a:endParaRPr lang="zh-CN" altLang="en-US" sz="36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</a:t>
            </a:r>
            <a:r>
              <a:rPr lang="en-US" altLang="zh-CN" sz="24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Five</a:t>
            </a:r>
            <a:endParaRPr lang="zh-CN" altLang="en-US" sz="24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2687" y="3686410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CALL SHELL COMMAND</a:t>
            </a:r>
          </a:p>
        </p:txBody>
      </p:sp>
      <p:sp>
        <p:nvSpPr>
          <p:cNvPr id="13" name="文本框 22"/>
          <p:cNvSpPr txBox="1"/>
          <p:nvPr/>
        </p:nvSpPr>
        <p:spPr>
          <a:xfrm>
            <a:off x="10259567" y="5927041"/>
            <a:ext cx="16572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os.system</a:t>
            </a:r>
          </a:p>
          <a:p>
            <a:pPr algn="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subprocess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8893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3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调用</a:t>
            </a:r>
            <a:r>
              <a:rPr lang="en-US" altLang="zh-CN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shell</a:t>
            </a:r>
            <a:endParaRPr lang="zh-CN" altLang="en-US" sz="32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3" name="勾"/>
          <p:cNvSpPr/>
          <p:nvPr/>
        </p:nvSpPr>
        <p:spPr bwMode="auto">
          <a:xfrm>
            <a:off x="1557291" y="1506497"/>
            <a:ext cx="283845" cy="283845"/>
          </a:xfrm>
          <a:custGeom>
            <a:avLst/>
            <a:gdLst>
              <a:gd name="T0" fmla="*/ 116261 w 1360"/>
              <a:gd name="T1" fmla="*/ 1784537 h 1360"/>
              <a:gd name="T2" fmla="*/ 1651467 w 1360"/>
              <a:gd name="T3" fmla="*/ 268941 h 1360"/>
              <a:gd name="T4" fmla="*/ 1388129 w 1360"/>
              <a:gd name="T5" fmla="*/ 542085 h 1360"/>
              <a:gd name="T6" fmla="*/ 1151404 w 1360"/>
              <a:gd name="T7" fmla="*/ 846044 h 1360"/>
              <a:gd name="T8" fmla="*/ 1046349 w 1360"/>
              <a:gd name="T9" fmla="*/ 1001526 h 1360"/>
              <a:gd name="T10" fmla="*/ 958103 w 1360"/>
              <a:gd name="T11" fmla="*/ 1155607 h 1360"/>
              <a:gd name="T12" fmla="*/ 885265 w 1360"/>
              <a:gd name="T13" fmla="*/ 1305485 h 1360"/>
              <a:gd name="T14" fmla="*/ 826434 w 1360"/>
              <a:gd name="T15" fmla="*/ 1453963 h 1360"/>
              <a:gd name="T16" fmla="*/ 710173 w 1360"/>
              <a:gd name="T17" fmla="*/ 1533805 h 1360"/>
              <a:gd name="T18" fmla="*/ 648540 w 1360"/>
              <a:gd name="T19" fmla="*/ 1553415 h 1360"/>
              <a:gd name="T20" fmla="*/ 624728 w 1360"/>
              <a:gd name="T21" fmla="*/ 1483379 h 1360"/>
              <a:gd name="T22" fmla="*/ 581305 w 1360"/>
              <a:gd name="T23" fmla="*/ 1369919 h 1360"/>
              <a:gd name="T24" fmla="*/ 537882 w 1360"/>
              <a:gd name="T25" fmla="*/ 1264864 h 1360"/>
              <a:gd name="T26" fmla="*/ 497261 w 1360"/>
              <a:gd name="T27" fmla="*/ 1179419 h 1360"/>
              <a:gd name="T28" fmla="*/ 462243 w 1360"/>
              <a:gd name="T29" fmla="*/ 1106581 h 1360"/>
              <a:gd name="T30" fmla="*/ 430026 w 1360"/>
              <a:gd name="T31" fmla="*/ 1056154 h 1360"/>
              <a:gd name="T32" fmla="*/ 365592 w 1360"/>
              <a:gd name="T33" fmla="*/ 986118 h 1360"/>
              <a:gd name="T34" fmla="*/ 295555 w 1360"/>
              <a:gd name="T35" fmla="*/ 959504 h 1360"/>
              <a:gd name="T36" fmla="*/ 344581 w 1360"/>
              <a:gd name="T37" fmla="*/ 918882 h 1360"/>
              <a:gd name="T38" fmla="*/ 388004 w 1360"/>
              <a:gd name="T39" fmla="*/ 892268 h 1360"/>
              <a:gd name="T40" fmla="*/ 427224 w 1360"/>
              <a:gd name="T41" fmla="*/ 872658 h 1360"/>
              <a:gd name="T42" fmla="*/ 465044 w 1360"/>
              <a:gd name="T43" fmla="*/ 868456 h 1360"/>
              <a:gd name="T44" fmla="*/ 516871 w 1360"/>
              <a:gd name="T45" fmla="*/ 886665 h 1360"/>
              <a:gd name="T46" fmla="*/ 570099 w 1360"/>
              <a:gd name="T47" fmla="*/ 937092 h 1360"/>
              <a:gd name="T48" fmla="*/ 624728 w 1360"/>
              <a:gd name="T49" fmla="*/ 1021136 h 1360"/>
              <a:gd name="T50" fmla="*/ 683559 w 1360"/>
              <a:gd name="T51" fmla="*/ 1138798 h 1360"/>
              <a:gd name="T52" fmla="*/ 806824 w 1360"/>
              <a:gd name="T53" fmla="*/ 1096776 h 1360"/>
              <a:gd name="T54" fmla="*/ 990320 w 1360"/>
              <a:gd name="T55" fmla="*/ 827835 h 1360"/>
              <a:gd name="T56" fmla="*/ 1197629 w 1360"/>
              <a:gd name="T57" fmla="*/ 574301 h 1360"/>
              <a:gd name="T58" fmla="*/ 1428750 w 1360"/>
              <a:gd name="T59" fmla="*/ 338978 h 1360"/>
              <a:gd name="T60" fmla="*/ 116261 w 1360"/>
              <a:gd name="T61" fmla="*/ 225518 h 1360"/>
              <a:gd name="T62" fmla="*/ 1872783 w 1360"/>
              <a:gd name="T63" fmla="*/ 0 h 1360"/>
              <a:gd name="T64" fmla="*/ 1843368 w 1360"/>
              <a:gd name="T65" fmla="*/ 110658 h 1360"/>
              <a:gd name="T66" fmla="*/ 1770529 w 1360"/>
              <a:gd name="T67" fmla="*/ 1905000 h 1360"/>
              <a:gd name="T68" fmla="*/ 0 w 1360"/>
              <a:gd name="T69" fmla="*/ 107857 h 1360"/>
              <a:gd name="T70" fmla="*/ 1794342 w 1360"/>
              <a:gd name="T71" fmla="*/ 49026 h 1360"/>
              <a:gd name="T72" fmla="*/ 1872783 w 1360"/>
              <a:gd name="T73" fmla="*/ 0 h 13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477281" y="1801137"/>
            <a:ext cx="366928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注意：无法获取返回信息</a:t>
            </a:r>
            <a:endParaRPr sz="160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65" name="Text Placeholder 3"/>
          <p:cNvSpPr txBox="1"/>
          <p:nvPr/>
        </p:nvSpPr>
        <p:spPr>
          <a:xfrm>
            <a:off x="2000556" y="1493915"/>
            <a:ext cx="1686560" cy="32028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shell</a:t>
            </a:r>
            <a:r>
              <a:rPr lang="zh-CN" altLang="en-US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命令调用</a:t>
            </a:r>
            <a:endParaRPr lang="zh-CN" altLang="en-US" sz="2000" b="1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Arial" panose="020B0604020202020204" pitchFamily="34" charset="0"/>
            </a:endParaRPr>
          </a:p>
        </p:txBody>
      </p:sp>
      <p:sp>
        <p:nvSpPr>
          <p:cNvPr id="22" name="勾"/>
          <p:cNvSpPr/>
          <p:nvPr/>
        </p:nvSpPr>
        <p:spPr bwMode="auto">
          <a:xfrm>
            <a:off x="1557291" y="3919057"/>
            <a:ext cx="283845" cy="283845"/>
          </a:xfrm>
          <a:custGeom>
            <a:avLst/>
            <a:gdLst>
              <a:gd name="T0" fmla="*/ 116261 w 1360"/>
              <a:gd name="T1" fmla="*/ 1784537 h 1360"/>
              <a:gd name="T2" fmla="*/ 1651467 w 1360"/>
              <a:gd name="T3" fmla="*/ 268941 h 1360"/>
              <a:gd name="T4" fmla="*/ 1388129 w 1360"/>
              <a:gd name="T5" fmla="*/ 542085 h 1360"/>
              <a:gd name="T6" fmla="*/ 1151404 w 1360"/>
              <a:gd name="T7" fmla="*/ 846044 h 1360"/>
              <a:gd name="T8" fmla="*/ 1046349 w 1360"/>
              <a:gd name="T9" fmla="*/ 1001526 h 1360"/>
              <a:gd name="T10" fmla="*/ 958103 w 1360"/>
              <a:gd name="T11" fmla="*/ 1155607 h 1360"/>
              <a:gd name="T12" fmla="*/ 885265 w 1360"/>
              <a:gd name="T13" fmla="*/ 1305485 h 1360"/>
              <a:gd name="T14" fmla="*/ 826434 w 1360"/>
              <a:gd name="T15" fmla="*/ 1453963 h 1360"/>
              <a:gd name="T16" fmla="*/ 710173 w 1360"/>
              <a:gd name="T17" fmla="*/ 1533805 h 1360"/>
              <a:gd name="T18" fmla="*/ 648540 w 1360"/>
              <a:gd name="T19" fmla="*/ 1553415 h 1360"/>
              <a:gd name="T20" fmla="*/ 624728 w 1360"/>
              <a:gd name="T21" fmla="*/ 1483379 h 1360"/>
              <a:gd name="T22" fmla="*/ 581305 w 1360"/>
              <a:gd name="T23" fmla="*/ 1369919 h 1360"/>
              <a:gd name="T24" fmla="*/ 537882 w 1360"/>
              <a:gd name="T25" fmla="*/ 1264864 h 1360"/>
              <a:gd name="T26" fmla="*/ 497261 w 1360"/>
              <a:gd name="T27" fmla="*/ 1179419 h 1360"/>
              <a:gd name="T28" fmla="*/ 462243 w 1360"/>
              <a:gd name="T29" fmla="*/ 1106581 h 1360"/>
              <a:gd name="T30" fmla="*/ 430026 w 1360"/>
              <a:gd name="T31" fmla="*/ 1056154 h 1360"/>
              <a:gd name="T32" fmla="*/ 365592 w 1360"/>
              <a:gd name="T33" fmla="*/ 986118 h 1360"/>
              <a:gd name="T34" fmla="*/ 295555 w 1360"/>
              <a:gd name="T35" fmla="*/ 959504 h 1360"/>
              <a:gd name="T36" fmla="*/ 344581 w 1360"/>
              <a:gd name="T37" fmla="*/ 918882 h 1360"/>
              <a:gd name="T38" fmla="*/ 388004 w 1360"/>
              <a:gd name="T39" fmla="*/ 892268 h 1360"/>
              <a:gd name="T40" fmla="*/ 427224 w 1360"/>
              <a:gd name="T41" fmla="*/ 872658 h 1360"/>
              <a:gd name="T42" fmla="*/ 465044 w 1360"/>
              <a:gd name="T43" fmla="*/ 868456 h 1360"/>
              <a:gd name="T44" fmla="*/ 516871 w 1360"/>
              <a:gd name="T45" fmla="*/ 886665 h 1360"/>
              <a:gd name="T46" fmla="*/ 570099 w 1360"/>
              <a:gd name="T47" fmla="*/ 937092 h 1360"/>
              <a:gd name="T48" fmla="*/ 624728 w 1360"/>
              <a:gd name="T49" fmla="*/ 1021136 h 1360"/>
              <a:gd name="T50" fmla="*/ 683559 w 1360"/>
              <a:gd name="T51" fmla="*/ 1138798 h 1360"/>
              <a:gd name="T52" fmla="*/ 806824 w 1360"/>
              <a:gd name="T53" fmla="*/ 1096776 h 1360"/>
              <a:gd name="T54" fmla="*/ 990320 w 1360"/>
              <a:gd name="T55" fmla="*/ 827835 h 1360"/>
              <a:gd name="T56" fmla="*/ 1197629 w 1360"/>
              <a:gd name="T57" fmla="*/ 574301 h 1360"/>
              <a:gd name="T58" fmla="*/ 1428750 w 1360"/>
              <a:gd name="T59" fmla="*/ 338978 h 1360"/>
              <a:gd name="T60" fmla="*/ 116261 w 1360"/>
              <a:gd name="T61" fmla="*/ 225518 h 1360"/>
              <a:gd name="T62" fmla="*/ 1872783 w 1360"/>
              <a:gd name="T63" fmla="*/ 0 h 1360"/>
              <a:gd name="T64" fmla="*/ 1843368 w 1360"/>
              <a:gd name="T65" fmla="*/ 110658 h 1360"/>
              <a:gd name="T66" fmla="*/ 1770529 w 1360"/>
              <a:gd name="T67" fmla="*/ 1905000 h 1360"/>
              <a:gd name="T68" fmla="*/ 0 w 1360"/>
              <a:gd name="T69" fmla="*/ 107857 h 1360"/>
              <a:gd name="T70" fmla="*/ 1794342 w 1360"/>
              <a:gd name="T71" fmla="*/ 49026 h 1360"/>
              <a:gd name="T72" fmla="*/ 1872783 w 1360"/>
              <a:gd name="T73" fmla="*/ 0 h 13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77281" y="4213697"/>
            <a:ext cx="3669285" cy="4039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注意：返回的信息需要转码</a:t>
            </a:r>
            <a:endParaRPr sz="160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4" name="Text Placeholder 3"/>
          <p:cNvSpPr txBox="1"/>
          <p:nvPr/>
        </p:nvSpPr>
        <p:spPr>
          <a:xfrm>
            <a:off x="2000555" y="3881949"/>
            <a:ext cx="3284677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灵活自定义的</a:t>
            </a:r>
            <a:r>
              <a:rPr lang="en-US" altLang="zh-CN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shell</a:t>
            </a:r>
            <a:r>
              <a:rPr lang="zh-CN" altLang="en-US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调用</a:t>
            </a:r>
            <a:endParaRPr lang="zh-CN" altLang="en-US" sz="2000" b="1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1" y="2449734"/>
            <a:ext cx="33337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1" y="4756457"/>
            <a:ext cx="48863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7070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  <p:bldP spid="64" grpId="0"/>
      <p:bldP spid="65" grpId="0"/>
      <p:bldP spid="22" grpId="0" bldLvl="0" animBg="1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常用模块</a:t>
            </a:r>
            <a:endParaRPr lang="en-US" altLang="zh-CN" sz="5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第六部分</a:t>
            </a:r>
            <a:endParaRPr lang="zh-CN" altLang="en-US" sz="36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</a:t>
            </a:r>
            <a:r>
              <a:rPr lang="en-US" altLang="zh-CN" sz="24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Six</a:t>
            </a:r>
            <a:endParaRPr lang="zh-CN" altLang="en-US" sz="24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2687" y="3686410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MODULE FREQUENTLY USED</a:t>
            </a:r>
            <a:endParaRPr lang="zh-CN" altLang="en-US" sz="2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8604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常用模块</a:t>
            </a:r>
            <a:endParaRPr lang="zh-CN" altLang="en-US" sz="32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618418" y="1215981"/>
            <a:ext cx="2894212" cy="584775"/>
            <a:chOff x="3343357" y="3004515"/>
            <a:chExt cx="2894212" cy="584775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31" name="文本框 4"/>
            <p:cNvSpPr txBox="1"/>
            <p:nvPr/>
          </p:nvSpPr>
          <p:spPr>
            <a:xfrm>
              <a:off x="4001059" y="3004515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数据库操作</a:t>
              </a:r>
              <a:endParaRPr lang="zh-CN" altLang="en-US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32" name="文本框 13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一</a:t>
              </a:r>
              <a:endParaRPr lang="zh-CN" altLang="en-US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618418" y="2056123"/>
            <a:ext cx="2689027" cy="584775"/>
            <a:chOff x="3343357" y="3004515"/>
            <a:chExt cx="2689027" cy="584775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35" name="文本框 17"/>
            <p:cNvSpPr txBox="1"/>
            <p:nvPr/>
          </p:nvSpPr>
          <p:spPr>
            <a:xfrm>
              <a:off x="4001059" y="3004515"/>
              <a:ext cx="20313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执行</a:t>
              </a:r>
              <a:r>
                <a:rPr lang="en-US" altLang="zh-CN" sz="320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shell</a:t>
              </a:r>
              <a:endParaRPr lang="zh-CN" altLang="en-US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36" name="文本框 18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二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618418" y="2882946"/>
            <a:ext cx="2894212" cy="584775"/>
            <a:chOff x="3343357" y="3004515"/>
            <a:chExt cx="2894212" cy="584775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39" name="文本框 21"/>
            <p:cNvSpPr txBox="1"/>
            <p:nvPr/>
          </p:nvSpPr>
          <p:spPr>
            <a:xfrm>
              <a:off x="4001059" y="3004515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命令行参数</a:t>
              </a:r>
              <a:endParaRPr lang="zh-CN" altLang="en-US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40" name="文本框 22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三</a:t>
              </a:r>
              <a:endParaRPr lang="zh-CN" altLang="en-US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618418" y="3663072"/>
            <a:ext cx="2483843" cy="584775"/>
            <a:chOff x="3343357" y="3004515"/>
            <a:chExt cx="2483843" cy="584775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43" name="文本框 25"/>
            <p:cNvSpPr txBox="1"/>
            <p:nvPr/>
          </p:nvSpPr>
          <p:spPr>
            <a:xfrm>
              <a:off x="4001059" y="3004515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输入输出</a:t>
              </a:r>
              <a:endParaRPr lang="zh-CN" altLang="en-US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44" name="文本框 26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四</a:t>
              </a:r>
            </a:p>
          </p:txBody>
        </p:sp>
      </p:grpSp>
      <p:sp>
        <p:nvSpPr>
          <p:cNvPr id="47" name="矩形 46"/>
          <p:cNvSpPr/>
          <p:nvPr/>
        </p:nvSpPr>
        <p:spPr>
          <a:xfrm>
            <a:off x="6620719" y="1383174"/>
            <a:ext cx="1322369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pymysql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412942" y="1386436"/>
            <a:ext cx="1438656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sqlalchemy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620718" y="2220054"/>
            <a:ext cx="1322370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os.system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412942" y="2223316"/>
            <a:ext cx="1438656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subprocess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620719" y="3027991"/>
            <a:ext cx="1322370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sys.argv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412942" y="3031254"/>
            <a:ext cx="1438656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argparse</a:t>
            </a:r>
          </a:p>
        </p:txBody>
      </p:sp>
      <p:sp>
        <p:nvSpPr>
          <p:cNvPr id="55" name="矩形 54"/>
          <p:cNvSpPr/>
          <p:nvPr/>
        </p:nvSpPr>
        <p:spPr>
          <a:xfrm>
            <a:off x="6620719" y="3767460"/>
            <a:ext cx="1322370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print()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412942" y="3775283"/>
            <a:ext cx="1438656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input()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3618418" y="4459134"/>
            <a:ext cx="2278659" cy="584775"/>
            <a:chOff x="3343357" y="3004515"/>
            <a:chExt cx="2278659" cy="584775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59" name="文本框 25"/>
            <p:cNvSpPr txBox="1"/>
            <p:nvPr/>
          </p:nvSpPr>
          <p:spPr>
            <a:xfrm>
              <a:off x="4001059" y="3004515"/>
              <a:ext cx="16209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web</a:t>
              </a:r>
              <a:r>
                <a:rPr lang="zh-CN" altLang="en-US" sz="320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应用</a:t>
              </a:r>
              <a:endParaRPr lang="zh-CN" altLang="en-US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60" name="文本框 26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五</a:t>
              </a:r>
            </a:p>
          </p:txBody>
        </p:sp>
      </p:grpSp>
      <p:sp>
        <p:nvSpPr>
          <p:cNvPr id="61" name="矩形 60"/>
          <p:cNvSpPr/>
          <p:nvPr/>
        </p:nvSpPr>
        <p:spPr>
          <a:xfrm>
            <a:off x="6620719" y="4563522"/>
            <a:ext cx="1322370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flask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412942" y="4571345"/>
            <a:ext cx="1438656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django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618418" y="5250613"/>
            <a:ext cx="2483843" cy="584775"/>
            <a:chOff x="3343357" y="3004515"/>
            <a:chExt cx="2483843" cy="584775"/>
          </a:xfrm>
        </p:grpSpPr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357" y="3049433"/>
              <a:ext cx="559453" cy="494940"/>
            </a:xfrm>
            <a:prstGeom prst="rect">
              <a:avLst/>
            </a:prstGeom>
          </p:spPr>
        </p:pic>
        <p:sp>
          <p:nvSpPr>
            <p:cNvPr id="65" name="文本框 25"/>
            <p:cNvSpPr txBox="1"/>
            <p:nvPr/>
          </p:nvSpPr>
          <p:spPr>
            <a:xfrm>
              <a:off x="4001059" y="3004515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smtClean="0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爬虫基础</a:t>
              </a:r>
              <a:endParaRPr lang="zh-CN" altLang="en-US" sz="3200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  <p:sp>
          <p:nvSpPr>
            <p:cNvPr id="66" name="文本框 26"/>
            <p:cNvSpPr txBox="1"/>
            <p:nvPr/>
          </p:nvSpPr>
          <p:spPr>
            <a:xfrm>
              <a:off x="3415334" y="31122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方正新舒体繁体" panose="03000509000000000000" pitchFamily="65" charset="-122"/>
                  <a:ea typeface="方正新舒体繁体" panose="03000509000000000000" pitchFamily="65" charset="-122"/>
                </a:rPr>
                <a:t>六</a:t>
              </a:r>
              <a:endParaRPr lang="zh-CN" altLang="en-US" dirty="0">
                <a:latin typeface="方正新舒体繁体" panose="03000509000000000000" pitchFamily="65" charset="-122"/>
                <a:ea typeface="方正新舒体繁体" panose="03000509000000000000" pitchFamily="65" charset="-122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6620719" y="5355001"/>
            <a:ext cx="1322370" cy="372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requests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15213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1" grpId="0" animBg="1"/>
      <p:bldP spid="62" grpId="0" animBg="1"/>
      <p:bldP spid="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课后作业</a:t>
            </a:r>
            <a:endParaRPr lang="zh-CN" altLang="en-US" sz="32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9" name="Shape 280"/>
          <p:cNvSpPr/>
          <p:nvPr/>
        </p:nvSpPr>
        <p:spPr>
          <a:xfrm>
            <a:off x="1563370" y="1681480"/>
            <a:ext cx="364490" cy="3644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53744" y="28072"/>
                </a:moveTo>
                <a:cubicBezTo>
                  <a:pt x="53250" y="27577"/>
                  <a:pt x="52572" y="27272"/>
                  <a:pt x="51816" y="27272"/>
                </a:cubicBezTo>
                <a:cubicBezTo>
                  <a:pt x="50311" y="27272"/>
                  <a:pt x="49088" y="28494"/>
                  <a:pt x="49088" y="30000"/>
                </a:cubicBezTo>
                <a:cubicBezTo>
                  <a:pt x="49088" y="30755"/>
                  <a:pt x="49394" y="31433"/>
                  <a:pt x="49888" y="31927"/>
                </a:cubicBezTo>
                <a:lnTo>
                  <a:pt x="75411" y="60000"/>
                </a:lnTo>
                <a:lnTo>
                  <a:pt x="49888" y="88072"/>
                </a:lnTo>
                <a:cubicBezTo>
                  <a:pt x="49394" y="88566"/>
                  <a:pt x="49088" y="89250"/>
                  <a:pt x="49088" y="90000"/>
                </a:cubicBezTo>
                <a:cubicBezTo>
                  <a:pt x="49088" y="91505"/>
                  <a:pt x="50311" y="92727"/>
                  <a:pt x="51816" y="92727"/>
                </a:cubicBezTo>
                <a:cubicBezTo>
                  <a:pt x="52572" y="92727"/>
                  <a:pt x="53250" y="92422"/>
                  <a:pt x="53744" y="91927"/>
                </a:cubicBezTo>
                <a:lnTo>
                  <a:pt x="81016" y="61927"/>
                </a:lnTo>
                <a:cubicBezTo>
                  <a:pt x="81511" y="61433"/>
                  <a:pt x="81816" y="60755"/>
                  <a:pt x="81816" y="60000"/>
                </a:cubicBezTo>
                <a:cubicBezTo>
                  <a:pt x="81816" y="59250"/>
                  <a:pt x="81511" y="58566"/>
                  <a:pt x="81016" y="58072"/>
                </a:cubicBezTo>
                <a:cubicBezTo>
                  <a:pt x="81016" y="58072"/>
                  <a:pt x="53744" y="28072"/>
                  <a:pt x="53744" y="28072"/>
                </a:cubicBezTo>
                <a:close/>
              </a:path>
            </a:pathLst>
          </a:custGeom>
          <a:solidFill>
            <a:srgbClr val="565656"/>
          </a:solidFill>
          <a:ln>
            <a:noFill/>
          </a:ln>
        </p:spPr>
        <p:txBody>
          <a:bodyPr lIns="38075" tIns="38075" rIns="38075" bIns="38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000">
              <a:solidFill>
                <a:srgbClr val="565656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0" name="Shape 284"/>
          <p:cNvSpPr/>
          <p:nvPr/>
        </p:nvSpPr>
        <p:spPr>
          <a:xfrm>
            <a:off x="1563370" y="3335655"/>
            <a:ext cx="364490" cy="3670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53744" y="28072"/>
                </a:moveTo>
                <a:cubicBezTo>
                  <a:pt x="53250" y="27577"/>
                  <a:pt x="52572" y="27272"/>
                  <a:pt x="51816" y="27272"/>
                </a:cubicBezTo>
                <a:cubicBezTo>
                  <a:pt x="50311" y="27272"/>
                  <a:pt x="49088" y="28494"/>
                  <a:pt x="49088" y="30000"/>
                </a:cubicBezTo>
                <a:cubicBezTo>
                  <a:pt x="49088" y="30755"/>
                  <a:pt x="49394" y="31433"/>
                  <a:pt x="49888" y="31927"/>
                </a:cubicBezTo>
                <a:lnTo>
                  <a:pt x="75411" y="60000"/>
                </a:lnTo>
                <a:lnTo>
                  <a:pt x="49888" y="88072"/>
                </a:lnTo>
                <a:cubicBezTo>
                  <a:pt x="49394" y="88566"/>
                  <a:pt x="49088" y="89250"/>
                  <a:pt x="49088" y="90000"/>
                </a:cubicBezTo>
                <a:cubicBezTo>
                  <a:pt x="49088" y="91505"/>
                  <a:pt x="50311" y="92727"/>
                  <a:pt x="51816" y="92727"/>
                </a:cubicBezTo>
                <a:cubicBezTo>
                  <a:pt x="52572" y="92727"/>
                  <a:pt x="53250" y="92422"/>
                  <a:pt x="53744" y="91927"/>
                </a:cubicBezTo>
                <a:lnTo>
                  <a:pt x="81016" y="61927"/>
                </a:lnTo>
                <a:cubicBezTo>
                  <a:pt x="81511" y="61433"/>
                  <a:pt x="81816" y="60755"/>
                  <a:pt x="81816" y="60000"/>
                </a:cubicBezTo>
                <a:cubicBezTo>
                  <a:pt x="81816" y="59250"/>
                  <a:pt x="81511" y="58566"/>
                  <a:pt x="81016" y="58072"/>
                </a:cubicBezTo>
                <a:cubicBezTo>
                  <a:pt x="81016" y="58072"/>
                  <a:pt x="53744" y="28072"/>
                  <a:pt x="53744" y="28072"/>
                </a:cubicBezTo>
                <a:close/>
              </a:path>
            </a:pathLst>
          </a:custGeom>
          <a:solidFill>
            <a:srgbClr val="565656"/>
          </a:solidFill>
          <a:ln>
            <a:noFill/>
          </a:ln>
        </p:spPr>
        <p:txBody>
          <a:bodyPr lIns="38075" tIns="38075" rIns="38075" bIns="38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000">
              <a:solidFill>
                <a:srgbClr val="565656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088801" y="1620493"/>
            <a:ext cx="27751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1. </a:t>
            </a:r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输出</a:t>
            </a:r>
            <a:r>
              <a:rPr lang="en-US" altLang="zh-CN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1</a:t>
            </a:r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到</a:t>
            </a:r>
            <a:r>
              <a:rPr lang="en-US" altLang="zh-CN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100</a:t>
            </a:r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中所有的奇数</a:t>
            </a:r>
            <a:endParaRPr lang="zh-CN" altLang="en-US" sz="16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088515" y="1957705"/>
            <a:ext cx="83432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fontAlgn="auto">
              <a:lnSpc>
                <a:spcPct val="150000"/>
              </a:lnSpc>
            </a:pP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说明：请使用本节中的知识实现。</a:t>
            </a:r>
            <a:endParaRPr lang="en-US" altLang="zh-CN" sz="1000" smtClean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进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阶：在完成前述作业后，可以尝试输出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1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到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100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中所有的</a:t>
            </a:r>
            <a:r>
              <a:rPr lang="zh-CN" altLang="en-US" sz="1000" u="sng" smtClean="0">
                <a:solidFill>
                  <a:srgbClr val="FF0000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质数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(</a:t>
            </a:r>
            <a:r>
              <a:rPr lang="zh-CN" alt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在大于</a:t>
            </a:r>
            <a:r>
              <a:rPr lang="en-US" altLang="zh-CN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1</a:t>
            </a:r>
            <a:r>
              <a:rPr lang="zh-CN" alt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的自然数中，除了</a:t>
            </a:r>
            <a:r>
              <a:rPr lang="en-US" altLang="zh-CN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1</a:t>
            </a:r>
            <a:r>
              <a:rPr lang="zh-CN" alt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和它本身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以外</a:t>
            </a:r>
            <a:r>
              <a:rPr lang="zh-CN" alt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无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其他因数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)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。</a:t>
            </a:r>
            <a:endParaRPr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088801" y="3274668"/>
            <a:ext cx="60901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2. </a:t>
            </a:r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查询</a:t>
            </a:r>
            <a:r>
              <a:rPr lang="en-US" altLang="zh-CN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mysql</a:t>
            </a:r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状态包含</a:t>
            </a:r>
            <a:r>
              <a:rPr lang="en-US" altLang="zh-CN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tmp</a:t>
            </a:r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的</a:t>
            </a:r>
            <a:r>
              <a:rPr lang="zh-CN" altLang="en-US" sz="1600" b="1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参数，并将结果以</a:t>
            </a:r>
            <a:r>
              <a:rPr lang="en-US" altLang="zh-CN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json</a:t>
            </a:r>
            <a:r>
              <a:rPr lang="zh-CN" altLang="en-US" sz="16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格式写入文件</a:t>
            </a:r>
            <a:endParaRPr lang="zh-CN" altLang="en-US" sz="1600" b="1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88515" y="3611880"/>
            <a:ext cx="834326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说明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1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：使用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 </a:t>
            </a:r>
            <a:r>
              <a:rPr lang="en-US" altLang="zh-CN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show status like 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‘%tmp%’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查询</a:t>
            </a:r>
            <a:r>
              <a:rPr lang="zh-CN" alt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。</a:t>
            </a:r>
            <a:endParaRPr lang="en-US" altLang="zh-CN" sz="1000" smtClean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  <a:p>
            <a:pPr lvl="0" algn="l" fontAlgn="auto">
              <a:lnSpc>
                <a:spcPct val="150000"/>
              </a:lnSpc>
            </a:pP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说明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2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：写入文件后请读取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json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文件以验证是否正确。</a:t>
            </a:r>
            <a:endParaRPr lang="en-US" altLang="zh-CN" sz="1000" smtClean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  <a:p>
            <a:pPr lvl="0" algn="l" fontAlgn="auto">
              <a:lnSpc>
                <a:spcPct val="150000"/>
              </a:lnSpc>
            </a:pPr>
            <a:r>
              <a:rPr lang="zh-CN" altLang="en-US" sz="10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进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阶：尝试将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json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文件内容写入数据库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(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自行创建测试表</a:t>
            </a:r>
            <a:r>
              <a:rPr lang="en-US" altLang="zh-CN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)</a:t>
            </a:r>
            <a:r>
              <a:rPr lang="zh-CN" altLang="en-US" sz="10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。</a:t>
            </a:r>
            <a:endParaRPr sz="1000" dirty="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35" name="文本框 22"/>
          <p:cNvSpPr txBox="1"/>
          <p:nvPr/>
        </p:nvSpPr>
        <p:spPr>
          <a:xfrm>
            <a:off x="10259567" y="6127096"/>
            <a:ext cx="165721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Surprise!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966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9" grpId="0" bldLvl="0" animBg="1"/>
      <p:bldP spid="30" grpId="0" bldLvl="0" animBg="1"/>
      <p:bldP spid="31" grpId="0"/>
      <p:bldP spid="32" grpId="0"/>
      <p:bldP spid="33" grpId="0"/>
      <p:bldP spid="34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4485036" y="1713952"/>
            <a:ext cx="3242523" cy="3242523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flipV="1">
            <a:off x="3945758" y="3199094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3945757" y="1183067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64989" y="2351508"/>
            <a:ext cx="5929828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演示完毕 谢谢欣赏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366896" y="3463985"/>
            <a:ext cx="36848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DEMO 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COMPLETED, THANKS!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xmlns="" id="{80F891EF-07EF-4F8B-AB93-5D646AC083F9}"/>
              </a:ext>
            </a:extLst>
          </p:cNvPr>
          <p:cNvSpPr/>
          <p:nvPr/>
        </p:nvSpPr>
        <p:spPr>
          <a:xfrm>
            <a:off x="-233169" y="3198280"/>
            <a:ext cx="4862319" cy="730782"/>
          </a:xfrm>
          <a:custGeom>
            <a:avLst/>
            <a:gdLst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454013 w 4454013"/>
              <a:gd name="connsiteY3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195569 w 4454013"/>
              <a:gd name="connsiteY3" fmla="*/ 735545 h 767488"/>
              <a:gd name="connsiteX4" fmla="*/ 4454013 w 4454013"/>
              <a:gd name="connsiteY4" fmla="*/ 767488 h 767488"/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081269 w 4454013"/>
              <a:gd name="connsiteY3" fmla="*/ 730782 h 767488"/>
              <a:gd name="connsiteX4" fmla="*/ 4454013 w 4454013"/>
              <a:gd name="connsiteY4" fmla="*/ 767488 h 767488"/>
              <a:gd name="connsiteX0" fmla="*/ 0 w 4081269"/>
              <a:gd name="connsiteY0" fmla="*/ 531514 h 730782"/>
              <a:gd name="connsiteX1" fmla="*/ 1828800 w 4081269"/>
              <a:gd name="connsiteY1" fmla="*/ 572 h 730782"/>
              <a:gd name="connsiteX2" fmla="*/ 3628103 w 4081269"/>
              <a:gd name="connsiteY2" fmla="*/ 620004 h 730782"/>
              <a:gd name="connsiteX3" fmla="*/ 4081269 w 4081269"/>
              <a:gd name="connsiteY3" fmla="*/ 730782 h 73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1269" h="730782">
                <a:moveTo>
                  <a:pt x="0" y="531514"/>
                </a:moveTo>
                <a:cubicBezTo>
                  <a:pt x="612058" y="258669"/>
                  <a:pt x="1224116" y="-14176"/>
                  <a:pt x="1828800" y="572"/>
                </a:cubicBezTo>
                <a:cubicBezTo>
                  <a:pt x="2433484" y="15320"/>
                  <a:pt x="3252692" y="498302"/>
                  <a:pt x="3628103" y="620004"/>
                </a:cubicBezTo>
                <a:cubicBezTo>
                  <a:pt x="4003514" y="741706"/>
                  <a:pt x="3943617" y="706201"/>
                  <a:pt x="4081269" y="73078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17" name="任意多边形: 形状 18">
            <a:extLst>
              <a:ext uri="{FF2B5EF4-FFF2-40B4-BE49-F238E27FC236}">
                <a16:creationId xmlns:a16="http://schemas.microsoft.com/office/drawing/2014/main" xmlns="" id="{C26C1148-B0B9-44C7-98EC-F95634790332}"/>
              </a:ext>
            </a:extLst>
          </p:cNvPr>
          <p:cNvSpPr/>
          <p:nvPr/>
        </p:nvSpPr>
        <p:spPr>
          <a:xfrm>
            <a:off x="7350734" y="3733664"/>
            <a:ext cx="5549139" cy="700144"/>
          </a:xfrm>
          <a:custGeom>
            <a:avLst/>
            <a:gdLst>
              <a:gd name="connsiteX0" fmla="*/ 0 w 4719484"/>
              <a:gd name="connsiteY0" fmla="*/ 364821 h 700144"/>
              <a:gd name="connsiteX1" fmla="*/ 1091381 w 4719484"/>
              <a:gd name="connsiteY1" fmla="*/ 689285 h 700144"/>
              <a:gd name="connsiteX2" fmla="*/ 2890684 w 4719484"/>
              <a:gd name="connsiteY2" fmla="*/ 10859 h 700144"/>
              <a:gd name="connsiteX3" fmla="*/ 4719484 w 4719484"/>
              <a:gd name="connsiteY3" fmla="*/ 335324 h 700144"/>
              <a:gd name="connsiteX0" fmla="*/ 0 w 4733772"/>
              <a:gd name="connsiteY0" fmla="*/ 364821 h 700144"/>
              <a:gd name="connsiteX1" fmla="*/ 1105669 w 4733772"/>
              <a:gd name="connsiteY1" fmla="*/ 689285 h 700144"/>
              <a:gd name="connsiteX2" fmla="*/ 2904972 w 4733772"/>
              <a:gd name="connsiteY2" fmla="*/ 10859 h 700144"/>
              <a:gd name="connsiteX3" fmla="*/ 4733772 w 4733772"/>
              <a:gd name="connsiteY3" fmla="*/ 335324 h 70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3772" h="700144">
                <a:moveTo>
                  <a:pt x="0" y="364821"/>
                </a:moveTo>
                <a:cubicBezTo>
                  <a:pt x="304800" y="556550"/>
                  <a:pt x="621507" y="748279"/>
                  <a:pt x="1105669" y="689285"/>
                </a:cubicBezTo>
                <a:cubicBezTo>
                  <a:pt x="1589831" y="630291"/>
                  <a:pt x="2300288" y="69852"/>
                  <a:pt x="2904972" y="10859"/>
                </a:cubicBezTo>
                <a:cubicBezTo>
                  <a:pt x="3509656" y="-48135"/>
                  <a:pt x="4121714" y="143594"/>
                  <a:pt x="4733772" y="335324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18" name="任意多边形: 形状 19">
            <a:extLst>
              <a:ext uri="{FF2B5EF4-FFF2-40B4-BE49-F238E27FC236}">
                <a16:creationId xmlns:a16="http://schemas.microsoft.com/office/drawing/2014/main" xmlns="" id="{26F77600-A1F0-40E7-AFEE-E9CAC017D2DD}"/>
              </a:ext>
            </a:extLst>
          </p:cNvPr>
          <p:cNvSpPr/>
          <p:nvPr/>
        </p:nvSpPr>
        <p:spPr>
          <a:xfrm>
            <a:off x="7570106" y="3684186"/>
            <a:ext cx="5105157" cy="560475"/>
          </a:xfrm>
          <a:custGeom>
            <a:avLst/>
            <a:gdLst>
              <a:gd name="connsiteX0" fmla="*/ 0 w 4395020"/>
              <a:gd name="connsiteY0" fmla="*/ 176980 h 560476"/>
              <a:gd name="connsiteX1" fmla="*/ 973394 w 4395020"/>
              <a:gd name="connsiteY1" fmla="*/ 29497 h 560476"/>
              <a:gd name="connsiteX2" fmla="*/ 2831691 w 4395020"/>
              <a:gd name="connsiteY2" fmla="*/ 560438 h 560476"/>
              <a:gd name="connsiteX3" fmla="*/ 4395020 w 4395020"/>
              <a:gd name="connsiteY3" fmla="*/ 0 h 560476"/>
              <a:gd name="connsiteX0" fmla="*/ 0 w 4414070"/>
              <a:gd name="connsiteY0" fmla="*/ 196030 h 560475"/>
              <a:gd name="connsiteX1" fmla="*/ 992444 w 4414070"/>
              <a:gd name="connsiteY1" fmla="*/ 29497 h 560475"/>
              <a:gd name="connsiteX2" fmla="*/ 2850741 w 4414070"/>
              <a:gd name="connsiteY2" fmla="*/ 560438 h 560475"/>
              <a:gd name="connsiteX3" fmla="*/ 4414070 w 4414070"/>
              <a:gd name="connsiteY3" fmla="*/ 0 h 5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4070" h="560475">
                <a:moveTo>
                  <a:pt x="0" y="196030"/>
                </a:moveTo>
                <a:cubicBezTo>
                  <a:pt x="250723" y="90333"/>
                  <a:pt x="517321" y="-31238"/>
                  <a:pt x="992444" y="29497"/>
                </a:cubicBezTo>
                <a:cubicBezTo>
                  <a:pt x="1467568" y="90232"/>
                  <a:pt x="2280470" y="565354"/>
                  <a:pt x="2850741" y="560438"/>
                </a:cubicBezTo>
                <a:cubicBezTo>
                  <a:pt x="3421012" y="555522"/>
                  <a:pt x="3917541" y="277761"/>
                  <a:pt x="441407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19" name="任意多边形: 形状 20">
            <a:extLst>
              <a:ext uri="{FF2B5EF4-FFF2-40B4-BE49-F238E27FC236}">
                <a16:creationId xmlns:a16="http://schemas.microsoft.com/office/drawing/2014/main" xmlns="" id="{A807CBA3-077B-47F8-8CA5-644C617E6A99}"/>
              </a:ext>
            </a:extLst>
          </p:cNvPr>
          <p:cNvSpPr/>
          <p:nvPr/>
        </p:nvSpPr>
        <p:spPr>
          <a:xfrm>
            <a:off x="-215759" y="3425261"/>
            <a:ext cx="4435333" cy="523672"/>
          </a:xfrm>
          <a:custGeom>
            <a:avLst/>
            <a:gdLst>
              <a:gd name="connsiteX0" fmla="*/ 0 w 4222750"/>
              <a:gd name="connsiteY0" fmla="*/ 184907 h 523672"/>
              <a:gd name="connsiteX1" fmla="*/ 1352550 w 4222750"/>
              <a:gd name="connsiteY1" fmla="*/ 521457 h 523672"/>
              <a:gd name="connsiteX2" fmla="*/ 3384550 w 4222750"/>
              <a:gd name="connsiteY2" fmla="*/ 38857 h 523672"/>
              <a:gd name="connsiteX3" fmla="*/ 4222750 w 4222750"/>
              <a:gd name="connsiteY3" fmla="*/ 64257 h 52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0" h="523672">
                <a:moveTo>
                  <a:pt x="0" y="184907"/>
                </a:moveTo>
                <a:cubicBezTo>
                  <a:pt x="394229" y="365353"/>
                  <a:pt x="788458" y="545799"/>
                  <a:pt x="1352550" y="521457"/>
                </a:cubicBezTo>
                <a:cubicBezTo>
                  <a:pt x="1916642" y="497115"/>
                  <a:pt x="2906183" y="115057"/>
                  <a:pt x="3384550" y="38857"/>
                </a:cubicBezTo>
                <a:cubicBezTo>
                  <a:pt x="3862917" y="-37343"/>
                  <a:pt x="4042833" y="13457"/>
                  <a:pt x="4222750" y="64257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20" name="矩形: 圆角 22">
            <a:extLst>
              <a:ext uri="{FF2B5EF4-FFF2-40B4-BE49-F238E27FC236}">
                <a16:creationId xmlns:a16="http://schemas.microsoft.com/office/drawing/2014/main" xmlns="" id="{F0EA8CA3-98AB-460E-8849-21FA3642685C}"/>
              </a:ext>
            </a:extLst>
          </p:cNvPr>
          <p:cNvSpPr/>
          <p:nvPr/>
        </p:nvSpPr>
        <p:spPr>
          <a:xfrm rot="18746479">
            <a:off x="10079180" y="3293450"/>
            <a:ext cx="192454" cy="19245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矩形: 圆角 23">
            <a:extLst>
              <a:ext uri="{FF2B5EF4-FFF2-40B4-BE49-F238E27FC236}">
                <a16:creationId xmlns:a16="http://schemas.microsoft.com/office/drawing/2014/main" xmlns="" id="{53BAB7F2-DC23-4B58-B8FA-6BA099DB112F}"/>
              </a:ext>
            </a:extLst>
          </p:cNvPr>
          <p:cNvSpPr/>
          <p:nvPr/>
        </p:nvSpPr>
        <p:spPr>
          <a:xfrm rot="15661163">
            <a:off x="11624670" y="34148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矩形: 圆角 24">
            <a:extLst>
              <a:ext uri="{FF2B5EF4-FFF2-40B4-BE49-F238E27FC236}">
                <a16:creationId xmlns:a16="http://schemas.microsoft.com/office/drawing/2014/main" xmlns="" id="{FDB1CAD8-6E9A-476E-B931-611AB1F78F4D}"/>
              </a:ext>
            </a:extLst>
          </p:cNvPr>
          <p:cNvSpPr/>
          <p:nvPr/>
        </p:nvSpPr>
        <p:spPr>
          <a:xfrm rot="15661163">
            <a:off x="2456504" y="2789497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3" name="矩形: 圆角 25">
            <a:extLst>
              <a:ext uri="{FF2B5EF4-FFF2-40B4-BE49-F238E27FC236}">
                <a16:creationId xmlns:a16="http://schemas.microsoft.com/office/drawing/2014/main" xmlns="" id="{4BD5F66F-B3C0-4C78-8E5A-9C71FBBA5A79}"/>
              </a:ext>
            </a:extLst>
          </p:cNvPr>
          <p:cNvSpPr/>
          <p:nvPr/>
        </p:nvSpPr>
        <p:spPr>
          <a:xfrm rot="19434123">
            <a:off x="445531" y="2495668"/>
            <a:ext cx="442097" cy="442097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4" name="矩形: 圆角 26">
            <a:extLst>
              <a:ext uri="{FF2B5EF4-FFF2-40B4-BE49-F238E27FC236}">
                <a16:creationId xmlns:a16="http://schemas.microsoft.com/office/drawing/2014/main" xmlns="" id="{488EF9EC-D0A7-4B96-BCE2-6CFCBAC785F5}"/>
              </a:ext>
            </a:extLst>
          </p:cNvPr>
          <p:cNvSpPr/>
          <p:nvPr/>
        </p:nvSpPr>
        <p:spPr>
          <a:xfrm rot="17624697">
            <a:off x="1386338" y="4257902"/>
            <a:ext cx="83268" cy="83268"/>
          </a:xfrm>
          <a:prstGeom prst="roundRect">
            <a:avLst>
              <a:gd name="adj" fmla="val 17644"/>
            </a:avLst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5" name="矩形: 圆角 27">
            <a:extLst>
              <a:ext uri="{FF2B5EF4-FFF2-40B4-BE49-F238E27FC236}">
                <a16:creationId xmlns:a16="http://schemas.microsoft.com/office/drawing/2014/main" xmlns="" id="{14DE4580-DACB-4DD3-AFE6-E809AE4BD6A6}"/>
              </a:ext>
            </a:extLst>
          </p:cNvPr>
          <p:cNvSpPr/>
          <p:nvPr/>
        </p:nvSpPr>
        <p:spPr>
          <a:xfrm rot="17624697">
            <a:off x="10115172" y="1924620"/>
            <a:ext cx="423239" cy="423239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6" name="矩形: 圆角 51">
            <a:extLst>
              <a:ext uri="{FF2B5EF4-FFF2-40B4-BE49-F238E27FC236}">
                <a16:creationId xmlns:a16="http://schemas.microsoft.com/office/drawing/2014/main" xmlns="" id="{ECF75E15-ECAB-4DBC-8839-B07E13B3CBB6}"/>
              </a:ext>
            </a:extLst>
          </p:cNvPr>
          <p:cNvSpPr/>
          <p:nvPr/>
        </p:nvSpPr>
        <p:spPr>
          <a:xfrm rot="15661163">
            <a:off x="2527738" y="4771060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7" name="矩形: 圆角 53">
            <a:extLst>
              <a:ext uri="{FF2B5EF4-FFF2-40B4-BE49-F238E27FC236}">
                <a16:creationId xmlns:a16="http://schemas.microsoft.com/office/drawing/2014/main" xmlns="" id="{C8F570CA-B6B9-4791-9540-E5BAB48446CE}"/>
              </a:ext>
            </a:extLst>
          </p:cNvPr>
          <p:cNvSpPr/>
          <p:nvPr/>
        </p:nvSpPr>
        <p:spPr>
          <a:xfrm rot="19132149">
            <a:off x="10230629" y="47710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8" name="矩形: 圆角 56">
            <a:extLst>
              <a:ext uri="{FF2B5EF4-FFF2-40B4-BE49-F238E27FC236}">
                <a16:creationId xmlns:a16="http://schemas.microsoft.com/office/drawing/2014/main" xmlns="" id="{ED9DA8A2-8B49-44FD-A814-1051DB2A79E0}"/>
              </a:ext>
            </a:extLst>
          </p:cNvPr>
          <p:cNvSpPr/>
          <p:nvPr/>
        </p:nvSpPr>
        <p:spPr>
          <a:xfrm rot="15661163">
            <a:off x="1478553" y="1573731"/>
            <a:ext cx="226904" cy="22690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858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菱形 16"/>
          <p:cNvSpPr/>
          <p:nvPr/>
        </p:nvSpPr>
        <p:spPr>
          <a:xfrm>
            <a:off x="-255470" y="-370540"/>
            <a:ext cx="3373899" cy="3373899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-19878" y="-863758"/>
            <a:ext cx="1287979" cy="2575958"/>
          </a:xfrm>
          <a:custGeom>
            <a:avLst/>
            <a:gdLst>
              <a:gd name="connsiteX0" fmla="*/ 0 w 1287979"/>
              <a:gd name="connsiteY0" fmla="*/ 0 h 2575958"/>
              <a:gd name="connsiteX1" fmla="*/ 1287979 w 1287979"/>
              <a:gd name="connsiteY1" fmla="*/ 1287979 h 2575958"/>
              <a:gd name="connsiteX2" fmla="*/ 0 w 1287979"/>
              <a:gd name="connsiteY2" fmla="*/ 2575958 h 257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979" h="2575958">
                <a:moveTo>
                  <a:pt x="0" y="0"/>
                </a:moveTo>
                <a:lnTo>
                  <a:pt x="1287979" y="1287979"/>
                </a:lnTo>
                <a:lnTo>
                  <a:pt x="0" y="2575958"/>
                </a:lnTo>
                <a:close/>
              </a:path>
            </a:pathLst>
          </a:custGeom>
          <a:noFill/>
          <a:ln w="3175">
            <a:solidFill>
              <a:schemeClr val="bg1">
                <a:lumMod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-256201" y="-68674"/>
            <a:ext cx="3342485" cy="3342485"/>
          </a:xfrm>
          <a:prstGeom prst="diamond">
            <a:avLst/>
          </a:prstGeom>
          <a:noFill/>
          <a:ln w="3175">
            <a:solidFill>
              <a:schemeClr val="bg1">
                <a:lumMod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48112" y="1802636"/>
            <a:ext cx="344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数据类型</a:t>
            </a:r>
            <a:endParaRPr lang="zh-CN" altLang="en-US" sz="28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158566" y="1620845"/>
            <a:ext cx="888418" cy="883238"/>
            <a:chOff x="4151313" y="2020084"/>
            <a:chExt cx="888418" cy="883238"/>
          </a:xfrm>
        </p:grpSpPr>
        <p:grpSp>
          <p:nvGrpSpPr>
            <p:cNvPr id="22" name="组合 21"/>
            <p:cNvGrpSpPr/>
            <p:nvPr/>
          </p:nvGrpSpPr>
          <p:grpSpPr>
            <a:xfrm>
              <a:off x="4151313" y="2020084"/>
              <a:ext cx="888418" cy="883238"/>
              <a:chOff x="5641059" y="3248083"/>
              <a:chExt cx="918415" cy="913060"/>
            </a:xfrm>
          </p:grpSpPr>
          <p:sp>
            <p:nvSpPr>
              <p:cNvPr id="31" name="任意多边形 30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353060" y="2213787"/>
              <a:ext cx="483672" cy="489216"/>
              <a:chOff x="4359930" y="2498290"/>
              <a:chExt cx="1019358" cy="1031042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30" name="任意多边形 29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27" name="任意多边形 26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4244113" y="2241046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smtClean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22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159693" y="2655583"/>
            <a:ext cx="888418" cy="883238"/>
            <a:chOff x="4161396" y="3518961"/>
            <a:chExt cx="888418" cy="883238"/>
          </a:xfrm>
        </p:grpSpPr>
        <p:sp>
          <p:nvSpPr>
            <p:cNvPr id="36" name="文本框 35"/>
            <p:cNvSpPr txBox="1"/>
            <p:nvPr/>
          </p:nvSpPr>
          <p:spPr>
            <a:xfrm>
              <a:off x="4253447" y="3741759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smtClean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22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161396" y="3518961"/>
              <a:ext cx="888418" cy="883238"/>
              <a:chOff x="5641059" y="3248083"/>
              <a:chExt cx="918415" cy="913060"/>
            </a:xfrm>
          </p:grpSpPr>
          <p:sp>
            <p:nvSpPr>
              <p:cNvPr id="45" name="任意多边形 44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4363143" y="3712664"/>
              <a:ext cx="483672" cy="489216"/>
              <a:chOff x="4359930" y="2498290"/>
              <a:chExt cx="1019358" cy="103104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43" name="任意多边形 42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44" name="任意多边形 43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41" name="任意多边形 40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42" name="任意多边形 41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</p:grpSp>
      <p:sp>
        <p:nvSpPr>
          <p:cNvPr id="49" name="文本框 48"/>
          <p:cNvSpPr txBox="1"/>
          <p:nvPr/>
        </p:nvSpPr>
        <p:spPr>
          <a:xfrm>
            <a:off x="6048112" y="2829704"/>
            <a:ext cx="344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读写文件</a:t>
            </a:r>
            <a:endParaRPr lang="zh-CN" altLang="en-US" sz="28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048112" y="3889238"/>
            <a:ext cx="344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err="1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</a:t>
            </a:r>
            <a:r>
              <a:rPr lang="en-US" altLang="zh-CN" sz="2800" err="1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ysql</a:t>
            </a:r>
            <a:r>
              <a:rPr lang="zh-CN" altLang="en-US" sz="28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</a:t>
            </a:r>
            <a:endParaRPr lang="zh-CN" altLang="en-US" sz="28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154829" y="3715117"/>
            <a:ext cx="888418" cy="883238"/>
            <a:chOff x="4165039" y="5019300"/>
            <a:chExt cx="888418" cy="883238"/>
          </a:xfrm>
        </p:grpSpPr>
        <p:grpSp>
          <p:nvGrpSpPr>
            <p:cNvPr id="52" name="组合 51"/>
            <p:cNvGrpSpPr/>
            <p:nvPr/>
          </p:nvGrpSpPr>
          <p:grpSpPr>
            <a:xfrm>
              <a:off x="4165039" y="5019300"/>
              <a:ext cx="888418" cy="883238"/>
              <a:chOff x="5641059" y="3248083"/>
              <a:chExt cx="918415" cy="913060"/>
            </a:xfrm>
          </p:grpSpPr>
          <p:sp>
            <p:nvSpPr>
              <p:cNvPr id="61" name="任意多边形 60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4366786" y="5213003"/>
              <a:ext cx="483672" cy="489216"/>
              <a:chOff x="4359930" y="2498290"/>
              <a:chExt cx="1019358" cy="1031042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59" name="任意多边形 58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60" name="任意多边形 59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57" name="任意多边形 56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58" name="任意多边形 57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54" name="文本框 53"/>
            <p:cNvSpPr txBox="1"/>
            <p:nvPr/>
          </p:nvSpPr>
          <p:spPr>
            <a:xfrm>
              <a:off x="4260965" y="5247421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smtClean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 sz="22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894687" y="541842"/>
            <a:ext cx="11079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6048112" y="4918871"/>
            <a:ext cx="344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调用</a:t>
            </a:r>
            <a:r>
              <a:rPr lang="en-US" altLang="zh-CN" sz="28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shell</a:t>
            </a:r>
            <a:endParaRPr lang="zh-CN" altLang="en-US" sz="28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5154829" y="4736917"/>
            <a:ext cx="888418" cy="883238"/>
            <a:chOff x="4165039" y="5019300"/>
            <a:chExt cx="888418" cy="883238"/>
          </a:xfrm>
        </p:grpSpPr>
        <p:grpSp>
          <p:nvGrpSpPr>
            <p:cNvPr id="68" name="组合 67"/>
            <p:cNvGrpSpPr/>
            <p:nvPr/>
          </p:nvGrpSpPr>
          <p:grpSpPr>
            <a:xfrm>
              <a:off x="4165039" y="5019300"/>
              <a:ext cx="888418" cy="883238"/>
              <a:chOff x="5641059" y="3248083"/>
              <a:chExt cx="918415" cy="913060"/>
            </a:xfrm>
          </p:grpSpPr>
          <p:sp>
            <p:nvSpPr>
              <p:cNvPr id="77" name="任意多边形 76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78" name="任意多边形 77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80" name="任意多边形 79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4366786" y="5213003"/>
              <a:ext cx="483672" cy="489216"/>
              <a:chOff x="4359930" y="2498290"/>
              <a:chExt cx="1019358" cy="1031042"/>
            </a:xfrm>
          </p:grpSpPr>
          <p:grpSp>
            <p:nvGrpSpPr>
              <p:cNvPr id="71" name="组合 70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75" name="任意多边形 74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76" name="任意多边形 75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72" name="组合 71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73" name="任意多边形 72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74" name="任意多边形 73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4260965" y="5247421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smtClean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05</a:t>
              </a:r>
              <a:endParaRPr lang="zh-CN" altLang="en-US" sz="22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6052977" y="755912"/>
            <a:ext cx="344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基本语法</a:t>
            </a:r>
            <a:endParaRPr lang="zh-CN" altLang="en-US" sz="28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5159694" y="594599"/>
            <a:ext cx="893282" cy="883238"/>
            <a:chOff x="4151313" y="2020084"/>
            <a:chExt cx="888418" cy="883238"/>
          </a:xfrm>
        </p:grpSpPr>
        <p:grpSp>
          <p:nvGrpSpPr>
            <p:cNvPr id="83" name="组合 82"/>
            <p:cNvGrpSpPr/>
            <p:nvPr/>
          </p:nvGrpSpPr>
          <p:grpSpPr>
            <a:xfrm>
              <a:off x="4151313" y="2020084"/>
              <a:ext cx="888418" cy="883238"/>
              <a:chOff x="5641059" y="3248083"/>
              <a:chExt cx="918415" cy="913060"/>
            </a:xfrm>
          </p:grpSpPr>
          <p:sp>
            <p:nvSpPr>
              <p:cNvPr id="92" name="任意多边形 91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93" name="任意多边形 92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94" name="任意多边形 93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95" name="任意多边形 94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4353060" y="2213787"/>
              <a:ext cx="483672" cy="489216"/>
              <a:chOff x="4359930" y="2498290"/>
              <a:chExt cx="1019358" cy="1031042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90" name="任意多边形 89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91" name="任意多边形 90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87" name="组合 86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88" name="任意多边形 87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89" name="任意多边形 88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85" name="文本框 84"/>
            <p:cNvSpPr txBox="1"/>
            <p:nvPr/>
          </p:nvSpPr>
          <p:spPr>
            <a:xfrm>
              <a:off x="4244113" y="2241046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22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96" name="文本框 65"/>
          <p:cNvSpPr txBox="1"/>
          <p:nvPr/>
        </p:nvSpPr>
        <p:spPr>
          <a:xfrm>
            <a:off x="6048112" y="5941267"/>
            <a:ext cx="344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常用模块</a:t>
            </a:r>
            <a:endParaRPr lang="zh-CN" altLang="en-US" sz="28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5154829" y="5767146"/>
            <a:ext cx="888418" cy="883238"/>
            <a:chOff x="4165039" y="5019300"/>
            <a:chExt cx="888418" cy="883238"/>
          </a:xfrm>
        </p:grpSpPr>
        <p:grpSp>
          <p:nvGrpSpPr>
            <p:cNvPr id="98" name="组合 97"/>
            <p:cNvGrpSpPr/>
            <p:nvPr/>
          </p:nvGrpSpPr>
          <p:grpSpPr>
            <a:xfrm>
              <a:off x="4165039" y="5019300"/>
              <a:ext cx="888418" cy="883238"/>
              <a:chOff x="5641059" y="3248083"/>
              <a:chExt cx="918415" cy="913060"/>
            </a:xfrm>
          </p:grpSpPr>
          <p:sp>
            <p:nvSpPr>
              <p:cNvPr id="107" name="任意多边形 106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4366786" y="5213003"/>
              <a:ext cx="483672" cy="489216"/>
              <a:chOff x="4359930" y="2498290"/>
              <a:chExt cx="1019358" cy="1031042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105" name="任意多边形 104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106" name="任意多边形 105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102" name="组合 101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103" name="任意多边形 102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104" name="任意多边形 103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100" name="文本框 69"/>
            <p:cNvSpPr txBox="1"/>
            <p:nvPr/>
          </p:nvSpPr>
          <p:spPr>
            <a:xfrm>
              <a:off x="4260965" y="5247421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smtClean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06</a:t>
              </a:r>
              <a:endParaRPr lang="zh-CN" altLang="en-US" sz="22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6981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250"/>
                            </p:stCondLst>
                            <p:childTnLst>
                              <p:par>
                                <p:cTn id="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750"/>
                            </p:stCondLst>
                            <p:childTnLst>
                              <p:par>
                                <p:cTn id="7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25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250"/>
                            </p:stCondLst>
                            <p:childTnLst>
                              <p:par>
                                <p:cTn id="9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  <p:bldP spid="49" grpId="0"/>
      <p:bldP spid="50" grpId="0"/>
      <p:bldP spid="65" grpId="0"/>
      <p:bldP spid="66" grpId="0"/>
      <p:bldP spid="81" grpId="0"/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基本语法</a:t>
            </a:r>
            <a:endParaRPr lang="zh-CN" altLang="en-US" sz="5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第一部分</a:t>
            </a: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One</a:t>
            </a:r>
            <a:endParaRPr lang="zh-CN" altLang="en-US" sz="24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2687" y="3686410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Basic grammar</a:t>
            </a:r>
            <a:endParaRPr lang="zh-CN" altLang="en-US" sz="2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955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基本语法</a:t>
            </a:r>
            <a:endParaRPr lang="zh-CN" altLang="en-US" sz="32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9" name="勾"/>
          <p:cNvSpPr/>
          <p:nvPr/>
        </p:nvSpPr>
        <p:spPr bwMode="auto">
          <a:xfrm>
            <a:off x="5611420" y="5020575"/>
            <a:ext cx="283845" cy="283845"/>
          </a:xfrm>
          <a:custGeom>
            <a:avLst/>
            <a:gdLst>
              <a:gd name="T0" fmla="*/ 116261 w 1360"/>
              <a:gd name="T1" fmla="*/ 1784537 h 1360"/>
              <a:gd name="T2" fmla="*/ 1651467 w 1360"/>
              <a:gd name="T3" fmla="*/ 268941 h 1360"/>
              <a:gd name="T4" fmla="*/ 1388129 w 1360"/>
              <a:gd name="T5" fmla="*/ 542085 h 1360"/>
              <a:gd name="T6" fmla="*/ 1151404 w 1360"/>
              <a:gd name="T7" fmla="*/ 846044 h 1360"/>
              <a:gd name="T8" fmla="*/ 1046349 w 1360"/>
              <a:gd name="T9" fmla="*/ 1001526 h 1360"/>
              <a:gd name="T10" fmla="*/ 958103 w 1360"/>
              <a:gd name="T11" fmla="*/ 1155607 h 1360"/>
              <a:gd name="T12" fmla="*/ 885265 w 1360"/>
              <a:gd name="T13" fmla="*/ 1305485 h 1360"/>
              <a:gd name="T14" fmla="*/ 826434 w 1360"/>
              <a:gd name="T15" fmla="*/ 1453963 h 1360"/>
              <a:gd name="T16" fmla="*/ 710173 w 1360"/>
              <a:gd name="T17" fmla="*/ 1533805 h 1360"/>
              <a:gd name="T18" fmla="*/ 648540 w 1360"/>
              <a:gd name="T19" fmla="*/ 1553415 h 1360"/>
              <a:gd name="T20" fmla="*/ 624728 w 1360"/>
              <a:gd name="T21" fmla="*/ 1483379 h 1360"/>
              <a:gd name="T22" fmla="*/ 581305 w 1360"/>
              <a:gd name="T23" fmla="*/ 1369919 h 1360"/>
              <a:gd name="T24" fmla="*/ 537882 w 1360"/>
              <a:gd name="T25" fmla="*/ 1264864 h 1360"/>
              <a:gd name="T26" fmla="*/ 497261 w 1360"/>
              <a:gd name="T27" fmla="*/ 1179419 h 1360"/>
              <a:gd name="T28" fmla="*/ 462243 w 1360"/>
              <a:gd name="T29" fmla="*/ 1106581 h 1360"/>
              <a:gd name="T30" fmla="*/ 430026 w 1360"/>
              <a:gd name="T31" fmla="*/ 1056154 h 1360"/>
              <a:gd name="T32" fmla="*/ 365592 w 1360"/>
              <a:gd name="T33" fmla="*/ 986118 h 1360"/>
              <a:gd name="T34" fmla="*/ 295555 w 1360"/>
              <a:gd name="T35" fmla="*/ 959504 h 1360"/>
              <a:gd name="T36" fmla="*/ 344581 w 1360"/>
              <a:gd name="T37" fmla="*/ 918882 h 1360"/>
              <a:gd name="T38" fmla="*/ 388004 w 1360"/>
              <a:gd name="T39" fmla="*/ 892268 h 1360"/>
              <a:gd name="T40" fmla="*/ 427224 w 1360"/>
              <a:gd name="T41" fmla="*/ 872658 h 1360"/>
              <a:gd name="T42" fmla="*/ 465044 w 1360"/>
              <a:gd name="T43" fmla="*/ 868456 h 1360"/>
              <a:gd name="T44" fmla="*/ 516871 w 1360"/>
              <a:gd name="T45" fmla="*/ 886665 h 1360"/>
              <a:gd name="T46" fmla="*/ 570099 w 1360"/>
              <a:gd name="T47" fmla="*/ 937092 h 1360"/>
              <a:gd name="T48" fmla="*/ 624728 w 1360"/>
              <a:gd name="T49" fmla="*/ 1021136 h 1360"/>
              <a:gd name="T50" fmla="*/ 683559 w 1360"/>
              <a:gd name="T51" fmla="*/ 1138798 h 1360"/>
              <a:gd name="T52" fmla="*/ 806824 w 1360"/>
              <a:gd name="T53" fmla="*/ 1096776 h 1360"/>
              <a:gd name="T54" fmla="*/ 990320 w 1360"/>
              <a:gd name="T55" fmla="*/ 827835 h 1360"/>
              <a:gd name="T56" fmla="*/ 1197629 w 1360"/>
              <a:gd name="T57" fmla="*/ 574301 h 1360"/>
              <a:gd name="T58" fmla="*/ 1428750 w 1360"/>
              <a:gd name="T59" fmla="*/ 338978 h 1360"/>
              <a:gd name="T60" fmla="*/ 116261 w 1360"/>
              <a:gd name="T61" fmla="*/ 225518 h 1360"/>
              <a:gd name="T62" fmla="*/ 1872783 w 1360"/>
              <a:gd name="T63" fmla="*/ 0 h 1360"/>
              <a:gd name="T64" fmla="*/ 1843368 w 1360"/>
              <a:gd name="T65" fmla="*/ 110658 h 1360"/>
              <a:gd name="T66" fmla="*/ 1770529 w 1360"/>
              <a:gd name="T67" fmla="*/ 1905000 h 1360"/>
              <a:gd name="T68" fmla="*/ 0 w 1360"/>
              <a:gd name="T69" fmla="*/ 107857 h 1360"/>
              <a:gd name="T70" fmla="*/ 1794342 w 1360"/>
              <a:gd name="T71" fmla="*/ 49026 h 1360"/>
              <a:gd name="T72" fmla="*/ 1872783 w 1360"/>
              <a:gd name="T73" fmla="*/ 0 h 13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90464" y="5361242"/>
            <a:ext cx="3669284" cy="4039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60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注意：可</a:t>
            </a: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省略</a:t>
            </a:r>
            <a:endParaRPr sz="160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31" name="Text Placeholder 3"/>
          <p:cNvSpPr txBox="1"/>
          <p:nvPr/>
        </p:nvSpPr>
        <p:spPr>
          <a:xfrm>
            <a:off x="6054685" y="4983467"/>
            <a:ext cx="1686560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主函数</a:t>
            </a:r>
            <a:endParaRPr lang="zh-CN" altLang="en-US" sz="2000" b="1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Arial" panose="020B0604020202020204" pitchFamily="34" charset="0"/>
            </a:endParaRPr>
          </a:p>
        </p:txBody>
      </p:sp>
      <p:sp>
        <p:nvSpPr>
          <p:cNvPr id="63" name="勾"/>
          <p:cNvSpPr/>
          <p:nvPr/>
        </p:nvSpPr>
        <p:spPr bwMode="auto">
          <a:xfrm>
            <a:off x="5570475" y="1570656"/>
            <a:ext cx="283845" cy="283845"/>
          </a:xfrm>
          <a:custGeom>
            <a:avLst/>
            <a:gdLst>
              <a:gd name="T0" fmla="*/ 116261 w 1360"/>
              <a:gd name="T1" fmla="*/ 1784537 h 1360"/>
              <a:gd name="T2" fmla="*/ 1651467 w 1360"/>
              <a:gd name="T3" fmla="*/ 268941 h 1360"/>
              <a:gd name="T4" fmla="*/ 1388129 w 1360"/>
              <a:gd name="T5" fmla="*/ 542085 h 1360"/>
              <a:gd name="T6" fmla="*/ 1151404 w 1360"/>
              <a:gd name="T7" fmla="*/ 846044 h 1360"/>
              <a:gd name="T8" fmla="*/ 1046349 w 1360"/>
              <a:gd name="T9" fmla="*/ 1001526 h 1360"/>
              <a:gd name="T10" fmla="*/ 958103 w 1360"/>
              <a:gd name="T11" fmla="*/ 1155607 h 1360"/>
              <a:gd name="T12" fmla="*/ 885265 w 1360"/>
              <a:gd name="T13" fmla="*/ 1305485 h 1360"/>
              <a:gd name="T14" fmla="*/ 826434 w 1360"/>
              <a:gd name="T15" fmla="*/ 1453963 h 1360"/>
              <a:gd name="T16" fmla="*/ 710173 w 1360"/>
              <a:gd name="T17" fmla="*/ 1533805 h 1360"/>
              <a:gd name="T18" fmla="*/ 648540 w 1360"/>
              <a:gd name="T19" fmla="*/ 1553415 h 1360"/>
              <a:gd name="T20" fmla="*/ 624728 w 1360"/>
              <a:gd name="T21" fmla="*/ 1483379 h 1360"/>
              <a:gd name="T22" fmla="*/ 581305 w 1360"/>
              <a:gd name="T23" fmla="*/ 1369919 h 1360"/>
              <a:gd name="T24" fmla="*/ 537882 w 1360"/>
              <a:gd name="T25" fmla="*/ 1264864 h 1360"/>
              <a:gd name="T26" fmla="*/ 497261 w 1360"/>
              <a:gd name="T27" fmla="*/ 1179419 h 1360"/>
              <a:gd name="T28" fmla="*/ 462243 w 1360"/>
              <a:gd name="T29" fmla="*/ 1106581 h 1360"/>
              <a:gd name="T30" fmla="*/ 430026 w 1360"/>
              <a:gd name="T31" fmla="*/ 1056154 h 1360"/>
              <a:gd name="T32" fmla="*/ 365592 w 1360"/>
              <a:gd name="T33" fmla="*/ 986118 h 1360"/>
              <a:gd name="T34" fmla="*/ 295555 w 1360"/>
              <a:gd name="T35" fmla="*/ 959504 h 1360"/>
              <a:gd name="T36" fmla="*/ 344581 w 1360"/>
              <a:gd name="T37" fmla="*/ 918882 h 1360"/>
              <a:gd name="T38" fmla="*/ 388004 w 1360"/>
              <a:gd name="T39" fmla="*/ 892268 h 1360"/>
              <a:gd name="T40" fmla="*/ 427224 w 1360"/>
              <a:gd name="T41" fmla="*/ 872658 h 1360"/>
              <a:gd name="T42" fmla="*/ 465044 w 1360"/>
              <a:gd name="T43" fmla="*/ 868456 h 1360"/>
              <a:gd name="T44" fmla="*/ 516871 w 1360"/>
              <a:gd name="T45" fmla="*/ 886665 h 1360"/>
              <a:gd name="T46" fmla="*/ 570099 w 1360"/>
              <a:gd name="T47" fmla="*/ 937092 h 1360"/>
              <a:gd name="T48" fmla="*/ 624728 w 1360"/>
              <a:gd name="T49" fmla="*/ 1021136 h 1360"/>
              <a:gd name="T50" fmla="*/ 683559 w 1360"/>
              <a:gd name="T51" fmla="*/ 1138798 h 1360"/>
              <a:gd name="T52" fmla="*/ 806824 w 1360"/>
              <a:gd name="T53" fmla="*/ 1096776 h 1360"/>
              <a:gd name="T54" fmla="*/ 990320 w 1360"/>
              <a:gd name="T55" fmla="*/ 827835 h 1360"/>
              <a:gd name="T56" fmla="*/ 1197629 w 1360"/>
              <a:gd name="T57" fmla="*/ 574301 h 1360"/>
              <a:gd name="T58" fmla="*/ 1428750 w 1360"/>
              <a:gd name="T59" fmla="*/ 338978 h 1360"/>
              <a:gd name="T60" fmla="*/ 116261 w 1360"/>
              <a:gd name="T61" fmla="*/ 225518 h 1360"/>
              <a:gd name="T62" fmla="*/ 1872783 w 1360"/>
              <a:gd name="T63" fmla="*/ 0 h 1360"/>
              <a:gd name="T64" fmla="*/ 1843368 w 1360"/>
              <a:gd name="T65" fmla="*/ 110658 h 1360"/>
              <a:gd name="T66" fmla="*/ 1770529 w 1360"/>
              <a:gd name="T67" fmla="*/ 1905000 h 1360"/>
              <a:gd name="T68" fmla="*/ 0 w 1360"/>
              <a:gd name="T69" fmla="*/ 107857 h 1360"/>
              <a:gd name="T70" fmla="*/ 1794342 w 1360"/>
              <a:gd name="T71" fmla="*/ 49026 h 1360"/>
              <a:gd name="T72" fmla="*/ 1872783 w 1360"/>
              <a:gd name="T73" fmla="*/ 0 h 13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490465" y="1865296"/>
            <a:ext cx="366928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注意：记得写冒号</a:t>
            </a:r>
            <a:endParaRPr sz="160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65" name="Text Placeholder 3"/>
          <p:cNvSpPr txBox="1"/>
          <p:nvPr/>
        </p:nvSpPr>
        <p:spPr>
          <a:xfrm>
            <a:off x="6013740" y="1550027"/>
            <a:ext cx="1686560" cy="33637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条件语句</a:t>
            </a:r>
            <a:endParaRPr lang="zh-CN" altLang="en-US" sz="2000" b="1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Arial" panose="020B0604020202020204" pitchFamily="34" charset="0"/>
            </a:endParaRPr>
          </a:p>
        </p:txBody>
      </p:sp>
      <p:sp>
        <p:nvSpPr>
          <p:cNvPr id="66" name="勾"/>
          <p:cNvSpPr/>
          <p:nvPr/>
        </p:nvSpPr>
        <p:spPr bwMode="auto">
          <a:xfrm>
            <a:off x="5570473" y="3768065"/>
            <a:ext cx="283845" cy="283845"/>
          </a:xfrm>
          <a:custGeom>
            <a:avLst/>
            <a:gdLst>
              <a:gd name="T0" fmla="*/ 116261 w 1360"/>
              <a:gd name="T1" fmla="*/ 1784537 h 1360"/>
              <a:gd name="T2" fmla="*/ 1651467 w 1360"/>
              <a:gd name="T3" fmla="*/ 268941 h 1360"/>
              <a:gd name="T4" fmla="*/ 1388129 w 1360"/>
              <a:gd name="T5" fmla="*/ 542085 h 1360"/>
              <a:gd name="T6" fmla="*/ 1151404 w 1360"/>
              <a:gd name="T7" fmla="*/ 846044 h 1360"/>
              <a:gd name="T8" fmla="*/ 1046349 w 1360"/>
              <a:gd name="T9" fmla="*/ 1001526 h 1360"/>
              <a:gd name="T10" fmla="*/ 958103 w 1360"/>
              <a:gd name="T11" fmla="*/ 1155607 h 1360"/>
              <a:gd name="T12" fmla="*/ 885265 w 1360"/>
              <a:gd name="T13" fmla="*/ 1305485 h 1360"/>
              <a:gd name="T14" fmla="*/ 826434 w 1360"/>
              <a:gd name="T15" fmla="*/ 1453963 h 1360"/>
              <a:gd name="T16" fmla="*/ 710173 w 1360"/>
              <a:gd name="T17" fmla="*/ 1533805 h 1360"/>
              <a:gd name="T18" fmla="*/ 648540 w 1360"/>
              <a:gd name="T19" fmla="*/ 1553415 h 1360"/>
              <a:gd name="T20" fmla="*/ 624728 w 1360"/>
              <a:gd name="T21" fmla="*/ 1483379 h 1360"/>
              <a:gd name="T22" fmla="*/ 581305 w 1360"/>
              <a:gd name="T23" fmla="*/ 1369919 h 1360"/>
              <a:gd name="T24" fmla="*/ 537882 w 1360"/>
              <a:gd name="T25" fmla="*/ 1264864 h 1360"/>
              <a:gd name="T26" fmla="*/ 497261 w 1360"/>
              <a:gd name="T27" fmla="*/ 1179419 h 1360"/>
              <a:gd name="T28" fmla="*/ 462243 w 1360"/>
              <a:gd name="T29" fmla="*/ 1106581 h 1360"/>
              <a:gd name="T30" fmla="*/ 430026 w 1360"/>
              <a:gd name="T31" fmla="*/ 1056154 h 1360"/>
              <a:gd name="T32" fmla="*/ 365592 w 1360"/>
              <a:gd name="T33" fmla="*/ 986118 h 1360"/>
              <a:gd name="T34" fmla="*/ 295555 w 1360"/>
              <a:gd name="T35" fmla="*/ 959504 h 1360"/>
              <a:gd name="T36" fmla="*/ 344581 w 1360"/>
              <a:gd name="T37" fmla="*/ 918882 h 1360"/>
              <a:gd name="T38" fmla="*/ 388004 w 1360"/>
              <a:gd name="T39" fmla="*/ 892268 h 1360"/>
              <a:gd name="T40" fmla="*/ 427224 w 1360"/>
              <a:gd name="T41" fmla="*/ 872658 h 1360"/>
              <a:gd name="T42" fmla="*/ 465044 w 1360"/>
              <a:gd name="T43" fmla="*/ 868456 h 1360"/>
              <a:gd name="T44" fmla="*/ 516871 w 1360"/>
              <a:gd name="T45" fmla="*/ 886665 h 1360"/>
              <a:gd name="T46" fmla="*/ 570099 w 1360"/>
              <a:gd name="T47" fmla="*/ 937092 h 1360"/>
              <a:gd name="T48" fmla="*/ 624728 w 1360"/>
              <a:gd name="T49" fmla="*/ 1021136 h 1360"/>
              <a:gd name="T50" fmla="*/ 683559 w 1360"/>
              <a:gd name="T51" fmla="*/ 1138798 h 1360"/>
              <a:gd name="T52" fmla="*/ 806824 w 1360"/>
              <a:gd name="T53" fmla="*/ 1096776 h 1360"/>
              <a:gd name="T54" fmla="*/ 990320 w 1360"/>
              <a:gd name="T55" fmla="*/ 827835 h 1360"/>
              <a:gd name="T56" fmla="*/ 1197629 w 1360"/>
              <a:gd name="T57" fmla="*/ 574301 h 1360"/>
              <a:gd name="T58" fmla="*/ 1428750 w 1360"/>
              <a:gd name="T59" fmla="*/ 338978 h 1360"/>
              <a:gd name="T60" fmla="*/ 116261 w 1360"/>
              <a:gd name="T61" fmla="*/ 225518 h 1360"/>
              <a:gd name="T62" fmla="*/ 1872783 w 1360"/>
              <a:gd name="T63" fmla="*/ 0 h 1360"/>
              <a:gd name="T64" fmla="*/ 1843368 w 1360"/>
              <a:gd name="T65" fmla="*/ 110658 h 1360"/>
              <a:gd name="T66" fmla="*/ 1770529 w 1360"/>
              <a:gd name="T67" fmla="*/ 1905000 h 1360"/>
              <a:gd name="T68" fmla="*/ 0 w 1360"/>
              <a:gd name="T69" fmla="*/ 107857 h 1360"/>
              <a:gd name="T70" fmla="*/ 1794342 w 1360"/>
              <a:gd name="T71" fmla="*/ 49026 h 1360"/>
              <a:gd name="T72" fmla="*/ 1872783 w 1360"/>
              <a:gd name="T73" fmla="*/ 0 h 13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490463" y="4062705"/>
            <a:ext cx="366928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注意：记得写循环结束条件</a:t>
            </a:r>
            <a:endParaRPr sz="160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68" name="Text Placeholder 3"/>
          <p:cNvSpPr txBox="1"/>
          <p:nvPr/>
        </p:nvSpPr>
        <p:spPr>
          <a:xfrm>
            <a:off x="6013738" y="3747436"/>
            <a:ext cx="1686560" cy="33637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while</a:t>
            </a:r>
            <a:r>
              <a:rPr lang="zh-CN" altLang="en-US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循环</a:t>
            </a:r>
            <a:endParaRPr lang="zh-CN" altLang="en-US" sz="2000" b="1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Arial" panose="020B0604020202020204" pitchFamily="34" charset="0"/>
            </a:endParaRPr>
          </a:p>
        </p:txBody>
      </p:sp>
      <p:sp>
        <p:nvSpPr>
          <p:cNvPr id="22" name="勾"/>
          <p:cNvSpPr/>
          <p:nvPr/>
        </p:nvSpPr>
        <p:spPr bwMode="auto">
          <a:xfrm>
            <a:off x="5570475" y="2744558"/>
            <a:ext cx="283845" cy="283845"/>
          </a:xfrm>
          <a:custGeom>
            <a:avLst/>
            <a:gdLst>
              <a:gd name="T0" fmla="*/ 116261 w 1360"/>
              <a:gd name="T1" fmla="*/ 1784537 h 1360"/>
              <a:gd name="T2" fmla="*/ 1651467 w 1360"/>
              <a:gd name="T3" fmla="*/ 268941 h 1360"/>
              <a:gd name="T4" fmla="*/ 1388129 w 1360"/>
              <a:gd name="T5" fmla="*/ 542085 h 1360"/>
              <a:gd name="T6" fmla="*/ 1151404 w 1360"/>
              <a:gd name="T7" fmla="*/ 846044 h 1360"/>
              <a:gd name="T8" fmla="*/ 1046349 w 1360"/>
              <a:gd name="T9" fmla="*/ 1001526 h 1360"/>
              <a:gd name="T10" fmla="*/ 958103 w 1360"/>
              <a:gd name="T11" fmla="*/ 1155607 h 1360"/>
              <a:gd name="T12" fmla="*/ 885265 w 1360"/>
              <a:gd name="T13" fmla="*/ 1305485 h 1360"/>
              <a:gd name="T14" fmla="*/ 826434 w 1360"/>
              <a:gd name="T15" fmla="*/ 1453963 h 1360"/>
              <a:gd name="T16" fmla="*/ 710173 w 1360"/>
              <a:gd name="T17" fmla="*/ 1533805 h 1360"/>
              <a:gd name="T18" fmla="*/ 648540 w 1360"/>
              <a:gd name="T19" fmla="*/ 1553415 h 1360"/>
              <a:gd name="T20" fmla="*/ 624728 w 1360"/>
              <a:gd name="T21" fmla="*/ 1483379 h 1360"/>
              <a:gd name="T22" fmla="*/ 581305 w 1360"/>
              <a:gd name="T23" fmla="*/ 1369919 h 1360"/>
              <a:gd name="T24" fmla="*/ 537882 w 1360"/>
              <a:gd name="T25" fmla="*/ 1264864 h 1360"/>
              <a:gd name="T26" fmla="*/ 497261 w 1360"/>
              <a:gd name="T27" fmla="*/ 1179419 h 1360"/>
              <a:gd name="T28" fmla="*/ 462243 w 1360"/>
              <a:gd name="T29" fmla="*/ 1106581 h 1360"/>
              <a:gd name="T30" fmla="*/ 430026 w 1360"/>
              <a:gd name="T31" fmla="*/ 1056154 h 1360"/>
              <a:gd name="T32" fmla="*/ 365592 w 1360"/>
              <a:gd name="T33" fmla="*/ 986118 h 1360"/>
              <a:gd name="T34" fmla="*/ 295555 w 1360"/>
              <a:gd name="T35" fmla="*/ 959504 h 1360"/>
              <a:gd name="T36" fmla="*/ 344581 w 1360"/>
              <a:gd name="T37" fmla="*/ 918882 h 1360"/>
              <a:gd name="T38" fmla="*/ 388004 w 1360"/>
              <a:gd name="T39" fmla="*/ 892268 h 1360"/>
              <a:gd name="T40" fmla="*/ 427224 w 1360"/>
              <a:gd name="T41" fmla="*/ 872658 h 1360"/>
              <a:gd name="T42" fmla="*/ 465044 w 1360"/>
              <a:gd name="T43" fmla="*/ 868456 h 1360"/>
              <a:gd name="T44" fmla="*/ 516871 w 1360"/>
              <a:gd name="T45" fmla="*/ 886665 h 1360"/>
              <a:gd name="T46" fmla="*/ 570099 w 1360"/>
              <a:gd name="T47" fmla="*/ 937092 h 1360"/>
              <a:gd name="T48" fmla="*/ 624728 w 1360"/>
              <a:gd name="T49" fmla="*/ 1021136 h 1360"/>
              <a:gd name="T50" fmla="*/ 683559 w 1360"/>
              <a:gd name="T51" fmla="*/ 1138798 h 1360"/>
              <a:gd name="T52" fmla="*/ 806824 w 1360"/>
              <a:gd name="T53" fmla="*/ 1096776 h 1360"/>
              <a:gd name="T54" fmla="*/ 990320 w 1360"/>
              <a:gd name="T55" fmla="*/ 827835 h 1360"/>
              <a:gd name="T56" fmla="*/ 1197629 w 1360"/>
              <a:gd name="T57" fmla="*/ 574301 h 1360"/>
              <a:gd name="T58" fmla="*/ 1428750 w 1360"/>
              <a:gd name="T59" fmla="*/ 338978 h 1360"/>
              <a:gd name="T60" fmla="*/ 116261 w 1360"/>
              <a:gd name="T61" fmla="*/ 225518 h 1360"/>
              <a:gd name="T62" fmla="*/ 1872783 w 1360"/>
              <a:gd name="T63" fmla="*/ 0 h 1360"/>
              <a:gd name="T64" fmla="*/ 1843368 w 1360"/>
              <a:gd name="T65" fmla="*/ 110658 h 1360"/>
              <a:gd name="T66" fmla="*/ 1770529 w 1360"/>
              <a:gd name="T67" fmla="*/ 1905000 h 1360"/>
              <a:gd name="T68" fmla="*/ 0 w 1360"/>
              <a:gd name="T69" fmla="*/ 107857 h 1360"/>
              <a:gd name="T70" fmla="*/ 1794342 w 1360"/>
              <a:gd name="T71" fmla="*/ 49026 h 1360"/>
              <a:gd name="T72" fmla="*/ 1872783 w 1360"/>
              <a:gd name="T73" fmla="*/ 0 h 13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56565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90465" y="3039198"/>
            <a:ext cx="3669285" cy="4039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注意：</a:t>
            </a:r>
            <a:r>
              <a:rPr lang="en-US" altLang="zh-CN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range</a:t>
            </a:r>
            <a:r>
              <a:rPr lang="zh-CN" altLang="en-US" sz="1600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+mn-ea"/>
              </a:rPr>
              <a:t>是内置函数</a:t>
            </a:r>
            <a:endParaRPr sz="1600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+mn-ea"/>
            </a:endParaRPr>
          </a:p>
        </p:txBody>
      </p:sp>
      <p:sp>
        <p:nvSpPr>
          <p:cNvPr id="24" name="Text Placeholder 3"/>
          <p:cNvSpPr txBox="1"/>
          <p:nvPr/>
        </p:nvSpPr>
        <p:spPr>
          <a:xfrm>
            <a:off x="6013740" y="2731976"/>
            <a:ext cx="1686560" cy="32028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79629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for</a:t>
            </a:r>
            <a:r>
              <a:rPr lang="zh-CN" altLang="en-US" sz="2000" b="1" smtClean="0">
                <a:solidFill>
                  <a:srgbClr val="565656"/>
                </a:solidFill>
                <a:latin typeface="方正宋刻本秀楷简体" panose="02000000000000000000" charset="-122"/>
                <a:ea typeface="方正宋刻本秀楷简体" panose="02000000000000000000" charset="-122"/>
                <a:sym typeface="Arial" panose="020B0604020202020204" pitchFamily="34" charset="0"/>
              </a:rPr>
              <a:t>循环</a:t>
            </a:r>
            <a:endParaRPr lang="zh-CN" altLang="en-US" sz="2000" b="1">
              <a:solidFill>
                <a:srgbClr val="565656"/>
              </a:solidFill>
              <a:latin typeface="方正宋刻本秀楷简体" panose="02000000000000000000" charset="-122"/>
              <a:ea typeface="方正宋刻本秀楷简体" panose="02000000000000000000" charset="-122"/>
              <a:sym typeface="Arial" panose="020B0604020202020204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0" y="3747944"/>
            <a:ext cx="33337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1" y="2742314"/>
            <a:ext cx="33337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1" y="1543000"/>
            <a:ext cx="33337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1" y="5020575"/>
            <a:ext cx="33337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6201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/>
      <p:bldP spid="31" grpId="0"/>
      <p:bldP spid="63" grpId="0" bldLvl="0" animBg="1"/>
      <p:bldP spid="64" grpId="0"/>
      <p:bldP spid="65" grpId="0"/>
      <p:bldP spid="66" grpId="0" bldLvl="0" animBg="1"/>
      <p:bldP spid="67" grpId="0"/>
      <p:bldP spid="68" grpId="0"/>
      <p:bldP spid="22" grpId="0" bldLvl="0" animBg="1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数据类型</a:t>
            </a:r>
            <a:endParaRPr lang="zh-CN" altLang="en-US" sz="5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zh-CN" altLang="en-US" sz="36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二</a:t>
            </a:r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</a:t>
            </a:r>
            <a:endParaRPr lang="zh-CN" altLang="en-US" sz="36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</a:t>
            </a:r>
            <a:r>
              <a:rPr lang="en-US" altLang="zh-CN" sz="24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Two</a:t>
            </a:r>
            <a:endParaRPr lang="zh-CN" altLang="en-US" sz="24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2687" y="3686410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DATA TYPE </a:t>
            </a:r>
            <a:r>
              <a:rPr lang="en-US" altLang="zh-CN" sz="20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FREQUENTLY USED</a:t>
            </a:r>
            <a:endParaRPr lang="zh-CN" altLang="en-US" sz="2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6936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3"/>
          <p:cNvGrpSpPr>
            <a:grpSpLocks/>
          </p:cNvGrpSpPr>
          <p:nvPr/>
        </p:nvGrpSpPr>
        <p:grpSpPr bwMode="auto">
          <a:xfrm>
            <a:off x="1341437" y="2197466"/>
            <a:ext cx="1738312" cy="1737982"/>
            <a:chOff x="3446462" y="2957513"/>
            <a:chExt cx="1271587" cy="1271587"/>
          </a:xfrm>
        </p:grpSpPr>
        <p:sp>
          <p:nvSpPr>
            <p:cNvPr id="22" name="任意多边形 51"/>
            <p:cNvSpPr>
              <a:spLocks noChangeArrowheads="1"/>
            </p:cNvSpPr>
            <p:nvPr/>
          </p:nvSpPr>
          <p:spPr bwMode="auto">
            <a:xfrm>
              <a:off x="3446462" y="2957513"/>
              <a:ext cx="1271587" cy="1271587"/>
            </a:xfrm>
            <a:custGeom>
              <a:avLst/>
              <a:gdLst>
                <a:gd name="T0" fmla="*/ 918080 w 1058191"/>
                <a:gd name="T1" fmla="*/ 0 h 1058190"/>
                <a:gd name="T2" fmla="*/ 1043823 w 1058191"/>
                <a:gd name="T3" fmla="*/ 52085 h 1058190"/>
                <a:gd name="T4" fmla="*/ 1784074 w 1058191"/>
                <a:gd name="T5" fmla="*/ 792339 h 1058190"/>
                <a:gd name="T6" fmla="*/ 1784074 w 1058191"/>
                <a:gd name="T7" fmla="*/ 1043824 h 1058190"/>
                <a:gd name="T8" fmla="*/ 1043823 w 1058191"/>
                <a:gd name="T9" fmla="*/ 1784078 h 1058190"/>
                <a:gd name="T10" fmla="*/ 792336 w 1058191"/>
                <a:gd name="T11" fmla="*/ 1784078 h 1058190"/>
                <a:gd name="T12" fmla="*/ 52085 w 1058191"/>
                <a:gd name="T13" fmla="*/ 1043824 h 1058190"/>
                <a:gd name="T14" fmla="*/ 52085 w 1058191"/>
                <a:gd name="T15" fmla="*/ 792339 h 1058190"/>
                <a:gd name="T16" fmla="*/ 792336 w 1058191"/>
                <a:gd name="T17" fmla="*/ 52085 h 1058190"/>
                <a:gd name="T18" fmla="*/ 918080 w 1058191"/>
                <a:gd name="T19" fmla="*/ 0 h 1058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8191"/>
                <a:gd name="T31" fmla="*/ 0 h 1058190"/>
                <a:gd name="T32" fmla="*/ 1058191 w 1058191"/>
                <a:gd name="T33" fmla="*/ 1058190 h 1058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8191" h="1058190">
                  <a:moveTo>
                    <a:pt x="529096" y="0"/>
                  </a:moveTo>
                  <a:cubicBezTo>
                    <a:pt x="555323" y="0"/>
                    <a:pt x="581551" y="10006"/>
                    <a:pt x="601562" y="30017"/>
                  </a:cubicBezTo>
                  <a:lnTo>
                    <a:pt x="1028174" y="456629"/>
                  </a:lnTo>
                  <a:cubicBezTo>
                    <a:pt x="1068197" y="496651"/>
                    <a:pt x="1068197" y="561540"/>
                    <a:pt x="1028174" y="601562"/>
                  </a:cubicBezTo>
                  <a:lnTo>
                    <a:pt x="601562" y="1028174"/>
                  </a:lnTo>
                  <a:cubicBezTo>
                    <a:pt x="561540" y="1068196"/>
                    <a:pt x="496651" y="1068196"/>
                    <a:pt x="456629" y="1028174"/>
                  </a:cubicBezTo>
                  <a:lnTo>
                    <a:pt x="30017" y="601562"/>
                  </a:lnTo>
                  <a:cubicBezTo>
                    <a:pt x="-10006" y="561540"/>
                    <a:pt x="-10006" y="496651"/>
                    <a:pt x="30017" y="456629"/>
                  </a:cubicBezTo>
                  <a:lnTo>
                    <a:pt x="456629" y="30017"/>
                  </a:lnTo>
                  <a:cubicBezTo>
                    <a:pt x="476640" y="10006"/>
                    <a:pt x="502868" y="0"/>
                    <a:pt x="529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>
                  <a:solidFill>
                    <a:schemeClr val="bg1"/>
                  </a:solidFill>
                  <a:latin typeface="Calibri" panose="020F0502020204030204"/>
                </a:rPr>
                <a:t>字典</a:t>
              </a: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3" name="圆角矩形 12"/>
            <p:cNvSpPr>
              <a:spLocks noChangeArrowheads="1"/>
            </p:cNvSpPr>
            <p:nvPr/>
          </p:nvSpPr>
          <p:spPr bwMode="auto">
            <a:xfrm rot="2700000">
              <a:off x="3630613" y="3140075"/>
              <a:ext cx="904875" cy="904875"/>
            </a:xfrm>
            <a:prstGeom prst="roundRect">
              <a:avLst>
                <a:gd name="adj" fmla="val 12681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34" name="椭圆 16"/>
            <p:cNvSpPr>
              <a:spLocks noChangeArrowheads="1"/>
            </p:cNvSpPr>
            <p:nvPr/>
          </p:nvSpPr>
          <p:spPr bwMode="auto">
            <a:xfrm>
              <a:off x="4022725" y="3108325"/>
              <a:ext cx="119063" cy="1190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35" name="椭圆 17"/>
            <p:cNvSpPr>
              <a:spLocks noChangeArrowheads="1"/>
            </p:cNvSpPr>
            <p:nvPr/>
          </p:nvSpPr>
          <p:spPr bwMode="auto">
            <a:xfrm>
              <a:off x="3998913" y="3082925"/>
              <a:ext cx="168275" cy="1698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grpSp>
        <p:nvGrpSpPr>
          <p:cNvPr id="36" name="Group 24"/>
          <p:cNvGrpSpPr>
            <a:grpSpLocks/>
          </p:cNvGrpSpPr>
          <p:nvPr/>
        </p:nvGrpSpPr>
        <p:grpSpPr bwMode="auto">
          <a:xfrm>
            <a:off x="5027074" y="2197466"/>
            <a:ext cx="1736725" cy="1737982"/>
            <a:chOff x="3446463" y="2957513"/>
            <a:chExt cx="1271587" cy="1271587"/>
          </a:xfrm>
        </p:grpSpPr>
        <p:sp>
          <p:nvSpPr>
            <p:cNvPr id="37" name="任意多边形 51"/>
            <p:cNvSpPr>
              <a:spLocks noChangeArrowheads="1"/>
            </p:cNvSpPr>
            <p:nvPr/>
          </p:nvSpPr>
          <p:spPr bwMode="auto">
            <a:xfrm>
              <a:off x="3446463" y="2957513"/>
              <a:ext cx="1271587" cy="1271587"/>
            </a:xfrm>
            <a:custGeom>
              <a:avLst/>
              <a:gdLst>
                <a:gd name="T0" fmla="*/ 918080 w 1058191"/>
                <a:gd name="T1" fmla="*/ 0 h 1058190"/>
                <a:gd name="T2" fmla="*/ 1043823 w 1058191"/>
                <a:gd name="T3" fmla="*/ 52085 h 1058190"/>
                <a:gd name="T4" fmla="*/ 1784074 w 1058191"/>
                <a:gd name="T5" fmla="*/ 792339 h 1058190"/>
                <a:gd name="T6" fmla="*/ 1784074 w 1058191"/>
                <a:gd name="T7" fmla="*/ 1043824 h 1058190"/>
                <a:gd name="T8" fmla="*/ 1043823 w 1058191"/>
                <a:gd name="T9" fmla="*/ 1784078 h 1058190"/>
                <a:gd name="T10" fmla="*/ 792336 w 1058191"/>
                <a:gd name="T11" fmla="*/ 1784078 h 1058190"/>
                <a:gd name="T12" fmla="*/ 52085 w 1058191"/>
                <a:gd name="T13" fmla="*/ 1043824 h 1058190"/>
                <a:gd name="T14" fmla="*/ 52085 w 1058191"/>
                <a:gd name="T15" fmla="*/ 792339 h 1058190"/>
                <a:gd name="T16" fmla="*/ 792336 w 1058191"/>
                <a:gd name="T17" fmla="*/ 52085 h 1058190"/>
                <a:gd name="T18" fmla="*/ 918080 w 1058191"/>
                <a:gd name="T19" fmla="*/ 0 h 1058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8191"/>
                <a:gd name="T31" fmla="*/ 0 h 1058190"/>
                <a:gd name="T32" fmla="*/ 1058191 w 1058191"/>
                <a:gd name="T33" fmla="*/ 1058190 h 1058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8191" h="1058190">
                  <a:moveTo>
                    <a:pt x="529096" y="0"/>
                  </a:moveTo>
                  <a:cubicBezTo>
                    <a:pt x="555323" y="0"/>
                    <a:pt x="581551" y="10006"/>
                    <a:pt x="601562" y="30017"/>
                  </a:cubicBezTo>
                  <a:lnTo>
                    <a:pt x="1028174" y="456629"/>
                  </a:lnTo>
                  <a:cubicBezTo>
                    <a:pt x="1068197" y="496651"/>
                    <a:pt x="1068197" y="561540"/>
                    <a:pt x="1028174" y="601562"/>
                  </a:cubicBezTo>
                  <a:lnTo>
                    <a:pt x="601562" y="1028174"/>
                  </a:lnTo>
                  <a:cubicBezTo>
                    <a:pt x="561540" y="1068196"/>
                    <a:pt x="496651" y="1068196"/>
                    <a:pt x="456629" y="1028174"/>
                  </a:cubicBezTo>
                  <a:lnTo>
                    <a:pt x="30017" y="601562"/>
                  </a:lnTo>
                  <a:cubicBezTo>
                    <a:pt x="-10006" y="561540"/>
                    <a:pt x="-10006" y="496651"/>
                    <a:pt x="30017" y="456629"/>
                  </a:cubicBezTo>
                  <a:lnTo>
                    <a:pt x="456629" y="30017"/>
                  </a:lnTo>
                  <a:cubicBezTo>
                    <a:pt x="476640" y="10006"/>
                    <a:pt x="502868" y="0"/>
                    <a:pt x="529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>
                  <a:solidFill>
                    <a:srgbClr val="444444"/>
                  </a:solidFill>
                  <a:latin typeface="Calibri" panose="020F0502020204030204"/>
                </a:rPr>
                <a:t>列表</a:t>
              </a: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8" name="圆角矩形 12"/>
            <p:cNvSpPr>
              <a:spLocks noChangeArrowheads="1"/>
            </p:cNvSpPr>
            <p:nvPr/>
          </p:nvSpPr>
          <p:spPr bwMode="auto">
            <a:xfrm rot="2700000">
              <a:off x="3630613" y="3140075"/>
              <a:ext cx="904875" cy="904875"/>
            </a:xfrm>
            <a:prstGeom prst="roundRect">
              <a:avLst>
                <a:gd name="adj" fmla="val 12681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39" name="椭圆 38"/>
            <p:cNvSpPr>
              <a:spLocks noChangeArrowheads="1"/>
            </p:cNvSpPr>
            <p:nvPr/>
          </p:nvSpPr>
          <p:spPr bwMode="auto">
            <a:xfrm>
              <a:off x="4022725" y="3108325"/>
              <a:ext cx="119063" cy="1190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0" name="椭圆 39"/>
            <p:cNvSpPr>
              <a:spLocks noChangeArrowheads="1"/>
            </p:cNvSpPr>
            <p:nvPr/>
          </p:nvSpPr>
          <p:spPr bwMode="auto">
            <a:xfrm>
              <a:off x="3998913" y="3082925"/>
              <a:ext cx="168275" cy="1698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grpSp>
        <p:nvGrpSpPr>
          <p:cNvPr id="41" name="Group 30"/>
          <p:cNvGrpSpPr>
            <a:grpSpLocks/>
          </p:cNvGrpSpPr>
          <p:nvPr/>
        </p:nvGrpSpPr>
        <p:grpSpPr bwMode="auto">
          <a:xfrm>
            <a:off x="8916873" y="2197466"/>
            <a:ext cx="1738312" cy="1738312"/>
            <a:chOff x="3446463" y="2957272"/>
            <a:chExt cx="1271587" cy="1271828"/>
          </a:xfrm>
        </p:grpSpPr>
        <p:sp>
          <p:nvSpPr>
            <p:cNvPr id="42" name="任意多边形 51"/>
            <p:cNvSpPr>
              <a:spLocks noChangeArrowheads="1"/>
            </p:cNvSpPr>
            <p:nvPr/>
          </p:nvSpPr>
          <p:spPr bwMode="auto">
            <a:xfrm>
              <a:off x="3446463" y="2957272"/>
              <a:ext cx="1271587" cy="1271828"/>
            </a:xfrm>
            <a:custGeom>
              <a:avLst/>
              <a:gdLst>
                <a:gd name="T0" fmla="*/ 764009 w 1058191"/>
                <a:gd name="T1" fmla="*/ 0 h 1058190"/>
                <a:gd name="T2" fmla="*/ 868650 w 1058191"/>
                <a:gd name="T3" fmla="*/ 43344 h 1058190"/>
                <a:gd name="T4" fmla="*/ 1484673 w 1058191"/>
                <a:gd name="T5" fmla="*/ 659369 h 1058190"/>
                <a:gd name="T6" fmla="*/ 1484673 w 1058191"/>
                <a:gd name="T7" fmla="*/ 868650 h 1058190"/>
                <a:gd name="T8" fmla="*/ 868650 w 1058191"/>
                <a:gd name="T9" fmla="*/ 1484675 h 1058190"/>
                <a:gd name="T10" fmla="*/ 659367 w 1058191"/>
                <a:gd name="T11" fmla="*/ 1484675 h 1058190"/>
                <a:gd name="T12" fmla="*/ 43344 w 1058191"/>
                <a:gd name="T13" fmla="*/ 868650 h 1058190"/>
                <a:gd name="T14" fmla="*/ 43344 w 1058191"/>
                <a:gd name="T15" fmla="*/ 659369 h 1058190"/>
                <a:gd name="T16" fmla="*/ 659367 w 1058191"/>
                <a:gd name="T17" fmla="*/ 43344 h 1058190"/>
                <a:gd name="T18" fmla="*/ 764009 w 1058191"/>
                <a:gd name="T19" fmla="*/ 0 h 1058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8191"/>
                <a:gd name="T31" fmla="*/ 0 h 1058190"/>
                <a:gd name="T32" fmla="*/ 1058191 w 1058191"/>
                <a:gd name="T33" fmla="*/ 1058190 h 1058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8191" h="1058190">
                  <a:moveTo>
                    <a:pt x="529096" y="0"/>
                  </a:moveTo>
                  <a:cubicBezTo>
                    <a:pt x="555323" y="0"/>
                    <a:pt x="581551" y="10006"/>
                    <a:pt x="601562" y="30017"/>
                  </a:cubicBezTo>
                  <a:lnTo>
                    <a:pt x="1028174" y="456629"/>
                  </a:lnTo>
                  <a:cubicBezTo>
                    <a:pt x="1068197" y="496651"/>
                    <a:pt x="1068197" y="561540"/>
                    <a:pt x="1028174" y="601562"/>
                  </a:cubicBezTo>
                  <a:lnTo>
                    <a:pt x="601562" y="1028174"/>
                  </a:lnTo>
                  <a:cubicBezTo>
                    <a:pt x="561540" y="1068196"/>
                    <a:pt x="496651" y="1068196"/>
                    <a:pt x="456629" y="1028174"/>
                  </a:cubicBezTo>
                  <a:lnTo>
                    <a:pt x="30017" y="601562"/>
                  </a:lnTo>
                  <a:cubicBezTo>
                    <a:pt x="-10006" y="561540"/>
                    <a:pt x="-10006" y="496651"/>
                    <a:pt x="30017" y="456629"/>
                  </a:cubicBezTo>
                  <a:lnTo>
                    <a:pt x="456629" y="30017"/>
                  </a:lnTo>
                  <a:cubicBezTo>
                    <a:pt x="476640" y="10006"/>
                    <a:pt x="502868" y="0"/>
                    <a:pt x="529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noProof="0" smtClean="0">
                  <a:solidFill>
                    <a:schemeClr val="accent2"/>
                  </a:solidFill>
                  <a:latin typeface="+mn-ea"/>
                  <a:ea typeface="+mn-ea"/>
                </a:rPr>
                <a:t>元组</a:t>
              </a: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43" name="圆角矩形 12"/>
            <p:cNvSpPr>
              <a:spLocks noChangeArrowheads="1"/>
            </p:cNvSpPr>
            <p:nvPr/>
          </p:nvSpPr>
          <p:spPr bwMode="auto">
            <a:xfrm rot="2700000">
              <a:off x="3630613" y="3140075"/>
              <a:ext cx="904875" cy="904875"/>
            </a:xfrm>
            <a:prstGeom prst="roundRect">
              <a:avLst>
                <a:gd name="adj" fmla="val 12681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4" name="椭圆 16"/>
            <p:cNvSpPr>
              <a:spLocks noChangeArrowheads="1"/>
            </p:cNvSpPr>
            <p:nvPr/>
          </p:nvSpPr>
          <p:spPr bwMode="auto">
            <a:xfrm>
              <a:off x="4022725" y="3108325"/>
              <a:ext cx="119063" cy="1190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5" name="椭圆 17"/>
            <p:cNvSpPr>
              <a:spLocks noChangeArrowheads="1"/>
            </p:cNvSpPr>
            <p:nvPr/>
          </p:nvSpPr>
          <p:spPr bwMode="auto">
            <a:xfrm>
              <a:off x="3998913" y="3082925"/>
              <a:ext cx="168275" cy="1698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sp>
        <p:nvSpPr>
          <p:cNvPr id="51" name="TextBox 7"/>
          <p:cNvSpPr txBox="1">
            <a:spLocks noChangeArrowheads="1"/>
          </p:cNvSpPr>
          <p:nvPr/>
        </p:nvSpPr>
        <p:spPr bwMode="auto">
          <a:xfrm flipH="1">
            <a:off x="1215657" y="4311576"/>
            <a:ext cx="198987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en-US" altLang="zh-CN" noProof="0" err="1" smtClean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d</a:t>
            </a:r>
            <a:r>
              <a:rPr lang="en-US" altLang="en-US" noProof="0" err="1" smtClean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ict</a:t>
            </a:r>
            <a:r>
              <a:rPr lang="en-US" altLang="en-US" noProof="0" smtClean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[key] = value</a:t>
            </a:r>
            <a:endParaRPr kumimoji="0" lang="en-US" altLang="en-US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 flipH="1">
            <a:off x="4900499" y="4311576"/>
            <a:ext cx="198987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en-US" altLang="zh-CN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l</a:t>
            </a:r>
            <a:r>
              <a:rPr lang="en-US" altLang="zh-CN" smtClean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ist = [1,2,3]</a:t>
            </a:r>
            <a:endParaRPr kumimoji="0" lang="en-US" altLang="en-US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 flipH="1">
            <a:off x="8795853" y="4311904"/>
            <a:ext cx="19898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en-US" altLang="zh-CN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l</a:t>
            </a:r>
            <a:r>
              <a:rPr lang="en-US" altLang="zh-CN" smtClean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ist = (1,2,3)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zh-CN" altLang="en-US" i="1" u="sng" smtClean="0">
                <a:solidFill>
                  <a:srgbClr val="44444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（不重要）</a:t>
            </a:r>
            <a:endParaRPr kumimoji="0" lang="en-US" altLang="en-US" b="0" i="1" u="sng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数据类型</a:t>
            </a:r>
            <a:endParaRPr lang="zh-CN" altLang="en-US" sz="32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 flipH="1">
            <a:off x="338139" y="4311576"/>
            <a:ext cx="719479" cy="36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kumimoji="0" lang="zh-CN" altLang="en-US" b="1" i="0" u="sng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Lato regular" panose="020F0502020204030203" pitchFamily="34" charset="0"/>
              </a:rPr>
              <a:t>示例：</a:t>
            </a:r>
            <a:endParaRPr kumimoji="0" lang="en-US" altLang="en-US" b="1" i="0" u="sng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924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读写文件</a:t>
            </a:r>
            <a:endParaRPr lang="zh-CN" altLang="en-US" sz="5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zh-CN" altLang="en-US" sz="36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</a:t>
            </a:r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</a:t>
            </a:r>
            <a:endParaRPr lang="zh-CN" altLang="en-US" sz="36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</a:t>
            </a:r>
            <a:r>
              <a:rPr lang="en-US" altLang="zh-CN" sz="24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Three</a:t>
            </a:r>
            <a:endParaRPr lang="zh-CN" altLang="en-US" sz="24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2687" y="3686410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READ-WRITE FILES</a:t>
            </a:r>
            <a:endParaRPr lang="zh-CN" altLang="en-US" sz="2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979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读写文件</a:t>
            </a:r>
          </a:p>
        </p:txBody>
      </p:sp>
      <p:sp>
        <p:nvSpPr>
          <p:cNvPr id="51" name="任意多边形 50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2050" name="Picture 2" descr="http://www.runoob.com/wp-content/uploads/2013/11/2112205-861c05b2bdbc9c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238" y="752230"/>
            <a:ext cx="9193398" cy="54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5962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685" y="2826890"/>
            <a:ext cx="4060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err="1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en-US" sz="5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</a:t>
            </a:r>
            <a:endParaRPr lang="zh-CN" altLang="en-US" sz="5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zh-CN" altLang="en-US" sz="36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</a:t>
            </a:r>
            <a:r>
              <a:rPr lang="zh-CN" altLang="en-US" sz="36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</a:t>
            </a:r>
            <a:endParaRPr lang="zh-CN" altLang="en-US" sz="36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</a:t>
            </a:r>
            <a:r>
              <a:rPr lang="en-US" altLang="zh-CN" sz="24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Four</a:t>
            </a:r>
            <a:endParaRPr lang="zh-CN" altLang="en-US" sz="24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2687" y="3686410"/>
            <a:ext cx="383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MYSQL BASIC OPERATION</a:t>
            </a:r>
            <a:endParaRPr lang="zh-CN" altLang="en-US" sz="200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13" name="文本框 22"/>
          <p:cNvSpPr txBox="1"/>
          <p:nvPr/>
        </p:nvSpPr>
        <p:spPr>
          <a:xfrm>
            <a:off x="10506456" y="6173929"/>
            <a:ext cx="141032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pymysql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5860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3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4741858-C536-45FB-B51A-1550FFC52E14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auLUoIw/En9EMAAF14AAAXAAAAdW5pdmVyc2FsL3VuaXZlcnNhbC5wbmftfXk803/8uGuSHBM+uUc6kELKkWOLSp8uiqJPMVmOckzJbWYlVFgnciZFJxZNchaZcozKOW0iphhmbGOz/TZd6qPPtz9+f3wf30c9HlHb+/V6Pe/z9Xq9z9ntsZEUVxIXEBCQ/Hv7ln0CAiIAAQGhc2KivE9qDl2k8H4JBuyzsRLIb1b5yPuPiOfm3ZsFBDDoJewjvCcFFvtvPxggICBVw/8riIPfOSogEDzx95bNDiEulHfUgg2eB43HObvZgmzBFbMAWZ/4qhSyMUwt8nWu1RZM9OU70peVbm2PipYDnLNciQLe27jZK0FySPb0gUNxglYvXp9fe7a9r9KFjCioDM4rMyvraB69Hj4YcPlKnkWZoVlAk6dn81TFWEZAR+70zDQeWRk61eZoXFA+8aqNYYucsScdrxYQltCf9wOCE32EQ0eCZzj04Xx2VoidmLrIkShBUQXX7z9cu0RvcvEF9+16H3e4yIqdSp8JqVnHkhxmbqqcP5f+Y1S9YN9wPnc6iysjJiYyfwr+D6frqHrh0QmM4Lk3b89dmTJ48QMojSTIB8Hg2RFP8BXRh7qSE4Pp3LQ3Bifj58/S2yO6XPrJcI+e26y64U+Y6NsKW6EUm5fGgZdR2woi2yQSFdXSdqbXq3BDM3X1ToxUxMDw3x72P8Z/2Cgz9XlglpgKNxDE3QkVKVeDf52w+qnkrqXi5szeM2l01k7ozOVLo7LPY3ZuOAtldXcY1YyBOOOxFzIygKywIY7F9Icrjo+n6SVViLVTT2qpaMYw2ZJR+pC1DEya6uwEaLabBb5zOxRDTmFzPwUNRqbDwnHHP1ADoadUkbisL7gNerhetutdCw9tGHQeC+sYrnpSRcsY6+l5cqL/U7ifWU8N/fBNbXYOeCZnd7RxK7uuKoszmWdMLTILHm0cTEFMXMlKf/AsHmF26+AskVEZvD/2dqwQNTNh7IjdUi4IzBMWWNdd8MzrGCF4OIGQj/W9Z9erQiDUmNYZzbhHf6OvuuSuv8QllFFe64jUxODDG9OrVReN7suuLvw7EaKuRC1VKbBWnrbGMloCt+5erm56NIMc1rwyEbmhhspRSSzGcT37nbuqAoy7FMUcsL6E9WQi8S72TViiWey95DCDr6yKVTY5pAVcpJGaqNB6gZvo3/sQjhhu0zoaYdN/aZGO2gUuHte9bUA2i1k7DMYrLi7tGV82o2IRj8sJDelFLcpPSuhIyHKvuQJuUM956ks+HXQu1//QFRXJE2xz+hpPYMRkDqhi5mC0ObWIOcb2E84K0c1S5tbFhbev/kRcl1wk43ZdTONkkpWZfbbzqpoLiOFzvsdKAkN8umcTuBw2GcydMXoxzCUjOeQ0ul67TEHGcMLAOpnUw31MXLg68VCNouB05TGk2tj9CHhduDbpDZVzjvyCZd7RUbm6P+QFjRaCCwiwoMIr8SUPPTvCvR21gEVXsA/N2gOGTG8524y8yQYZm3aEVodJV128e+2fb0QJFL5yVoiCW3TzWBy0MEejPmZdKgd7zkf4TIiucnR6pUqCla5y1ZCn7FL0i01F10FLABOlmEwfdoDyenUx82u+Zquf8oSztbfOk5xjNK2acFItVkLgZvYFXA69VcWGpsJS43rkqKLd/YHoWRqYSxt+b6VLSizHwUozIxKYB3WXEWTR7r6EbZyLUx+wfmZGBCtU52gn2muy/7GhiJf13RDdT5dZqugXQYxINq3iTaVNvwkuXCNtshPHHAspGORsS4B1RehyzJ6XvA9f/0mu4TFqT1lmBLjOIM49dth0lVz9uAaJgKnsLHBiZJMv0iOABaosh1mxF6a+TsGzbnlBx3FfVdPHWP+YFrBqO06vn6qaE2D6OilhC/tRJmm6x+dV/7Lx9zbA5RJx5MeL9DhgoVhml5PWRXwDdCJ2+HzHfT+C6WZnHTkvm7H+qpxQvAxHZRo/G59rqga3jva69ehIc7ichI1jP9WrvXvgJhWfNv1YMkRUkocqZqr4yHONbAir9RxOLXxkahs4MpNQTMkRUTw+ycdX9ohLuSMM2UfyGY+VPGE01lVdkg0JB51Pb7qyO7Rdm3iB+g/FVB0vW9psPeqJ8c2FsH2YBrfF1N2QUhaxRwuBeGPraj0JcgTykDH0q7Uy5jPc1xpUxS7JOT29E0mMKJw1tvGEXWeHbGYHs92IkSrqS5aBG2LcdeXqFUUxI/nHcG2+ZmRUuYNW4VhduIx4sWR4jEio5wzbWOnTna3Ri01XgtM4zFBzvW2E2IatwiYRCSGRkREa3DLVY5YeFjX9hunaLaPhHPmY4s4YoRp8TwkIY5KM2qnCjRjbYpgx1sY0TtxpZq9OjDV9aEmyrrku5Ks64QKgjGRFcAcqxLsZyLclkkp1x5+ukVMQPU9pEiPQIA+QHaYrPI0/4NJ6pF8AwhtzcIpffAdqpYLJTi3g2XOimjaDARsqVVENl3AqJ+KRNE/T0wqaCBlg8dnEwEF84mLATYxis1zcoHokFT2lUuZLNmcme4nj/MqNfToDciFlpL1FYsJu0eC0EeZBlTG2yWYRgKLKh0eYXcQc185TY+KARGe8XDbEhzyuJmRg39vDkOfZYDjJjEoKhaIjwB7j7c2NLxlDPEEpEuxGr/IJ5w7gLPZIAtzeWduEyr6wxmuYXllJN8Dez3h5qpnxNJC19fR3f/NUMn2tXD1+YtDrUPxSrGQkYcUWWovRiOmrlOF6KLM/eYqeKYRJVAE04ia4sZrna9IyJce0/UewGbRq55va5kZy9SzRD3JjYkJu2yAbXk57sieIAtM9IXvMqyqorubGHO5FO3VPFYd2w61awOE4AXVJXFCtjVbSKVtUJ66caxMZfyND++IbTlEm1fIl0PeQISlGcjrvb1jXe5YeqYCqBt4o10knqhHtXXl8KDGmV0gaxDAUTMisd09nl393jf4Zoqt4dBYk0UN7mVvNwB0gNNn5FS3XrbSf6sTqWNQtimAmC3bLPPPRPfkUXu5iqaZR4z9ZWHEhrNzFLyCQ0BzYu05GfItvdxVQvyf5zkv/aDDYFoSyYsmgnIzgS1MY2l4WxcjH6qkjEe98CwzY9VZsZIwk7oHnEzCFI8WwwGqWGGMfvhtjcukFmhLeJ6WEk004lHAjIozKNSVo2rwKeGtOSjM9s5r4JhSc6IusUPdWfGbLCuUixqqs4Z9KKAhVQqn3O2pnZcD2Q7Fs75XTHX9LleKemSZWBc7cnhceXObjua70mXfIQ5459L4DK2ANMcvEJo93BBU1fCXHpCdEa7xK81zAmfva6SSD0lsyOOQ7HPdye/lf3t8DCivB7OoRq0uPs1KihfY0eiOlO5Fj3xc6KRotxH+iUUIMsC5Y6BRmr/e3SAf1WBko3vhA47DZdtbYrcYfopTDzVF2EC3X3J+CsOodkmKAA2G9K+HJO4lv/3moOD/4yp9b65z6wkPIqfu61i3W+eFLf1M++FFbLv4Uxt3mzbTGYvxyScNK+PGH7T9ET47CwQhaGqmHeUBY9KfArZ1HMHU5GXGDHyOuB2+j7FxvL3IRelIp0mIQ3PgD0F78IRfF1i88xEpL4+iPsSFQXAyw4vQPGAoIr9moLuf0EZUstkNE8UeQ/osiK08v3fwTCtk8qi+v/5Hohft4IeA1tZBzN36m03+CvlxL5hvoM4bjk29s4ZlIznTTTr2KYuptIZ0bQifWxQVYpSvfI5/iLXsjPu9888nZWaG+FFOPLzJQheIFPIfSHF1Cty67xR8BvwdJV+5T2WvquAQQLbTSRN4nqZQDXaUijPsiUZGSbCYO3C5+N0r8TnWzeK3pzZOJy3gU2+Gv06n7ZkxPIzED9tmDVk8ptyyZe8wJoEM+zkdc6zsiLSgUxqO6n7ekjrrcUO9RF9PtvJWOEg38Jb5bPK9gBwjAwfWB0DXa1etCp0U055FBVUHBW9Q8nw+0FUpqz+C1M0cVNWW/f9+tKm8nKK9wHzLwz5HcKPVn82gOWSRalyqIvs+DjUeWM1dCB9QP1s37PirIBsBbuE7HrvRAirb6dv31/w23wbzvb7zbKyhvh8KIO+TLe4iLLY2fx7hTrq4PFMef8FblEWyTyXVHqcvu87//jq732d9CV/gPun/Q/V+L7syd6gt6lU9KESz6YCVrtGymkpwZbhRMQjAeVMLSTrLcDsHSEGtzFqaH07aGRyMVcYMzg01pReICUotXuKUBhBsKtReCszA+yb0r/MRw+8NRIZSEpBsBMQVFvXr8fJfg5tOXvltUlJTEJClfFyk9yNyLsvYQrw1wI6yBoi1nvNwNGtLvLkx6z08aD4Kei6t0R+GnQnFJy4VQncugtLsLc2LwTVDnZWf5FO8i5FCQasBRQyBQXMX+MQ3sqNXy7GX5yYu6sHneppdNiXY0eSxUljr2pIabYRa8x3n2ZQOY1mjoiFQ80hGkNiPkq64uZ1J8PDnUZcH11r3ZF3LNXsf/eBHilTeoaESbYCohEi2Ec+Cw8fLip/zXF6isaFCY57FMkGbv5fc8rNZuot8tQDROtFF6/hITAyTeZU9nHVpQQGglsi7v34o7pFHsoYzOgTWE0jV8pA7N0iyhCyJV/jD6se1e1I4iixfDamWJsJIAKB8J7AwZEbkgEs2EHU4sOXkTbFdm38Y1wyYeZjghwWzIgFg6XDEbsmg17dXmR/Hz2Uh7LNNuvh+QeAybF9b0KkzqXbP11wHXF+R6ekFC4eBdHX+vIou24f0dAfVBako8rO/ZvDdvWLyQ8KbnnS1s117jv73IYoA3YCM2AyfCE49Pe03wJxcUVxPbJUce2h9wfdCVOfF4z8GOSoq5EY9M6SdX5EIPLEQm1xn6M6W8fMhYNmQl78FdD4eKp/YvpGW9xQeevU6+w3uwOp8CYk2vPD68Uer+gqpefWQtytPZk+e4Ow4iClTl7xxe0ygHXHG116HwYJ2e4TeSv4tK8uTI8yJDrsJaxJI1ZKd/++bbxoY7O8HZ1UsT3Uisb7bh7upPx/OCviqdnDCiRGe4Myy7elMiLZ3x6GSloT3kous8JG8ICwf4bfEhcB/ywX94qCRotKYyTXITh3b3OwJii74jENEtdejRfaGKWCEM9JprVNy0w42TD/X/PSvtmJnPy8vWqB36kNqIhW2Xfha2JknXQs7ESEHdzfIrLebrwtCX9WLselPm1oIsyChL39i1B3dq+XvNrbWwFZ0uVsUe3Z1drfFMQGY+bvOZM7cW1s5V93+Cp87OFfo/4PWAl23JSwANsn5hmfkwmxrJPeGZXp/z9KEctN8ozwI/JMX6feBxgVjIzm4IJU6vWXABf07Q8zXp/6Ccm4L0wGAPLsG1N2XAnFH+C5BDDy32zropVLGBm9csV/+Pu77+VsoDWOrCTmHXm/VODaZr/GmDTRn2NLKaQi3WsXK5wvjG/0Kkaz8qFhT5hGCnjn3nyOXJ7QJ2bajK+SBHrZzZdyFN2djv1DKJWiMclvWpamHnwn8ap7YlAMGdZQTLStRixUWSYPYLct/U94IFzwmaOAJ0OsQNASKLt80L0Dfp++eveh62HwJIshdc0FQNFK+lbwE49B7+BfVKU8WG9wvKO+3hKa1qeuOaRS/Xz18g6Q22U5bngQP2L6wH5OPLHzjyggrThanitIfgZstz/s37F/aG6ffPFbrwph/4hej/Qf4/kXdLGEbQuzyNg0d7Qt8wlI5T+y7ouVCC2WWUNSA0TgpBVPrU3mApvpAiTL6+OlmYIQ1mjw+Olo1FvmEkKBsb4c1pjbrBGtjQ8wVeM2Ol5MwmCqGkJH+dC5kfPoXpHpd7Vo0tYIaaj3q7/IKk5f+gK0tWWaOC9G4eTPQwURo0jdzdFUV6GugdwNO5h2WKz+pz0JZhU52V13n+zFSn62rzAC/sWSdwrRi3fpvsN/K4K6Z4LnlNPuC7BOBmq4ZkU++3jqWsBYIM4gZNIv/C42VoTGMOuKo/dFr+mZXuFbRk3lAJ+sV2BCtEV3b4lXt/IG1NiXHWFUlWPiWu4xyiHhdro612YdanxKKjK2Y5ZfhFP2VT0QFKJc5ywNuj8CK6hNXeXmS7mfbu06tQKC/p1br9Ny/1PNiutyoxr//lZwPqLtlYIvkR3hB0Vqi1fvDqtBcH9ta8Eia6ecOzrl3gyRZrxya4ZWYTIr6ShOTOOqIHHpyJ0FUa9HrSj3Gy5JhlpkGnT8Q4eZqvVsO7uiqIx/valAf5BbOUKJfO+6pGrtDwANZiHxOuHtnus3PdFRax2SWu4yUOZkF1ityicfzi4+MMZD6obch2kkvqexV6kAckUHy+rbpB3ubuRyAadVG8wjf0mT60zMOV5Hxs9ZHOe+cpC2IpJIz7T4LzenFPCTFm7YRIDzCnzPd1f+l0F+dwcPsJH7M+qlcjA7FVYCmBmDiJM8KyCH5Q5X2161vHPbV4q3sa187Art/B+UPdpulEQACtlUb/ZmPXpT2/XxL2pQ9VrSI52XOn0ZdgKBc3WDqbmOVpX0UxpLWK4GgEdQ2r0z7EgCBIfKqNvflhx2b9+oGAQYjRLGX3bMzuADMdZH2QhKegBHoz0V/fZhgWTgDefJcroR8zXO/b/dej2kqPOxc3eicH256mla/RIa9bQC8y/3LL8H43RUVhcjem9iig4NYo5hidRus6jAuArbDkTh5pFlFYl7a5enwPF5ZdXUnpbI+Gm72m4ABu198jBLrR+3zKWo8oi3+IP/ees/WGutyTHtaubxpaPK8ketL3xQT0rpJ4cfAgXufF1Wlms/LHx20XPEw8JD9sZ43XRRoAwDaf0IsBdB6rOdnZkPKgxgP1yJImkXo0WAK+q7NZTSFSTqNd1lDm5ODWRiWFyPQjhPUNycEciwcLatc04dxUudVGuXplAQ/NLGM2IZAURfeIDAVFsbdvZl1nWYMtLyIxrqQgFVleckHrl6bMSu2zUnbYYg8iYWapqg0Du1BsLSsC00bhMsgmbmYL82LR8uV2nUE5NVNi5qTMBU0FL3h1IqWWICIjnc56MWOzMGjy0RtAyRMbnlKuspxWbaPS9BYXZw2j60yVBugFEsXBJHTHcS64nWD0qdWfDN2sQEh08mPujXK2MfUwrQ2LLVJYf7jeV8mPWxhDLZcQn8hcRNm9rD/wpss05ryvRu3Mij1VuAW9ZkolonAbz2De3r+wwTzWdGGWZzBTKoX+DP8z/M/wP8P/DF94eO/tZJd//uG6IXnh6aoHkHTNLxHmXL2d2iDxdS4747mqvks45fHiQ2L39/Fi5R2Avh4gOe6V6QF+lPTsrmvRrtlkgcf2Zl/mFhO2tZh6OziQDHXZAYKB+QvcgaTL9vXYVewR48XZ7ub7TyXRdkr+uGFFeq5LYxe1cJdmX2norZOJZ/p/aEN0HPuv5gRn0xWtgrWL3X+YcfDIf/YzdIzRDs0n/FV+2GazSZIP9c9tFNQ1JaD4g8lqqOfSgccrs39svphL/NeQnQODl16ZSiUK/9AMy/uvxgxzeNfNcuyKq18nu6PMpJdUVYS+P7vMSK9i8nVbSYHxgd42RyiiwmhvHpJVgjQr7UL0nVttlDU74mksbcnsHZTm9EobMYjhY25VMO6EGd2U/o71mBNJyQ7iU97Y9HtBbLXozZdTgRGAyJk3WX6ZkTMfL9PQSHb/BUkBqcXGxNnRYPhNUYsNJVjMXy68+K9UQMBFON/vU90XoHcajFeMIcaYfp1LCxxvLJWobYyyViJvNF/tIak7UHEUTAxx5je4yksV58VswN0PC97oAEFrme0llYEXGeiID5pCqGe4FZXjZ/VUHMx2B0OPPLC7cWZJlPF+KFwH10B1+0LUAAWTh6rYUwfULU8bBEWoISb3oqqTWKtqbRbXHSdTOc3IOeyM5pf7iqfe7O+9m5fZ7R350VjWfKBfqgROCqoc6o04sctEU86pU9BisDfcD6mdCRtM+dzoK3QRfvO4tl2O4dk55XK+jJL1eoMeoovpdJbW8qjZem6JjT8sMfFmvzrnan9+XRAF6dt70a5/GMp9GrBtETneukY5u/q01GD2one0pGsjppmJqz+PHNbXd97ps3svyhmkETIWTvLO5SGyuPgICg3UHU7X5AX726fnx7l2vgNZvOyvKcMsOL+yv4pQsAwaQf1E5udwxCxcf2miL7cubCIwpqA13yS5KUuSi+zAMyrolR0ExyJyZvjo7tH7xgrs3kXgJ+eOTY2F4sOJQK2RmdANndLm49Vt66mqeO+0UTomYg8Lbq5W8JiCYR8sW1sz9YILWq/p2hHQl7nkef2AiPBc8kb0bwitMU1KXPmFCA6SKsritV6jFoyeolJe6kgan22xlq6ovOeF7afy/j8meR/EMVcD5efNckM4NdLgiKl0ZnCH47oraDLXxpAYSQkjYn07GWGs438hM/1DdO8hY/Str63OipiQbArilDvD2QwaHszN3X3B9+U2TgOUM0GsUUXjwuiIAe9tAuOzY0jubtvZRk/LgH36QIbLnX+wPeXNZ+YYZTifUYmLAcuBcaKbrFBeqTQz69M+z6UlAX3TpYnKxn6HH7LaHx4q4OpuG7ZdDHArc8M+09dV4CDL9KZJGOm2grysyBlJer/t6P5tLYTrf/kK6EsA3LZBIhEDa6BdWwJApK5izzvA4XrcSVUqnKPrKVz7dLlrfVYJd9AnSkJ9AhOSwAybHkgu8FjjQDdOOheu5zVKbutxRMfyBR0y1fuPnyJ8H671xBe7jdL3H3LcMNTFBnOY/XAnXQ5YacZrpH+4xe6G89/NSgpG/XnRQpjdFIkYZ0OA1MNn2XhvsBVw847Hm/2sUV7jARY1duppXDGRGNCyuFUWlTEJYc1KcUiC+8lcSHldPqWZvEW/xXK1+YuTNei1KkXcE2MAcq57ehq/vQz3mF+3UOkeGtRF+bBjGwa2I4mrey+ipdPN5Op9X7GER8QB2HeHelue+oS7sGROLwJFjH+wU7cZCDgeqSxeXCSCTWghi3E00eYTMRSFJYDlXgrEQ+pps0wTqxhJ0xz1zPBXEigjkzjFFadRnDP8ms4yAXgxh+SVmA37ahnzlEyKp5tkWO8RQieng24heRngSVFrP5oBQ86keF1Z5jKQRhwYE9yoNT1e2sW2UQDuDomwsSbGCFEsBLAV7fmDSF25TiyUMoISE2s+YYvqjO3Ms3c+xJnBJ8yJx/r54iHlGxnOYypptIrLuY82OgoBcjOgikt3Wdirt4NAGiYDOcKtKiVNyPhJnGPElt6lvGzyulANWrnWJ9pI/Q7RCeMMF9FRYg3DR2xNRec0JU/FtYE+KxrIVgF/oel24dgYoS4HaThxWQOuiT0RKTxNFiOPU1Gd2PJlVpFXXQ9p+XtJJoYS8UgObTf7XIW2h/jRKxkJwZHp6tzDR/w6sB7mwtG2kRNXbBARriOZQgZvXJ80i+n2eTM7lupsjIO8CL03RrtqB9Hq3d04v2YMU3pH1xMpbngBlVCIETAVJxF19bJKKPjZjP5tZ0oTTBve7zNWauxQNWrCGeFqlMWluIddYwRCSVFikhN46TrvFzipvjXgoJZKTiduEf2sEAY63Vbp0uwR58HpRKhagoXkeS5N4LTUuuXEO4iqvapgHPqL8eLvdNrbqChoDCf2bNEEcQeztH2Eo3wmDHW9uEhCFkt5CeBRNpyrWuYIKYOXZhA8xEcOMQymFC0Zb2VoR7SACQGJdThvd94/Qs0uqCd5o7cSb4yn2Ll2RJKha3hWIy9GozTD1pwanVnYn9myC5UonQmVYp/87vBx1Zjd8AjzG77jRR/RWdJVMZqTrSnwJSJupcw3KAwRez0hC5cx1E8mVNLwkoOw6ZkaLjoLNzwaRqwMBB3Kok8bWCFfxYUSwTdmZZGhOc98kTMFkhJuZn0w0TKOuasIAJN4xBWIx9sdIVRNszsT07MvslQ2P3NAQd5S+kHcJ3Y3+iv3abVQn9F2VodFLvZ/oPp1z4zJ7Y+PR0IAuT6XbRcrhB2m83xpwfenG1BQqW+aOKWgAPe26L8qnj4jc1otbVq7xNTjvAloKtRyKd/Bhs53sP47ary7anRaiPHwVzGhksPnWav4MQrwlL8BdRuFlvDpianf1/K706Hhg3kOvXjOCH7P05JqpVSuM4s5Glx1CNx5DOyVC8lb1KwnGmnwfU+Me+9Vj45HsftdSVmMQwE1yKFK5PslUKDEqU6oOGCTuVekoFOHnkBiSX/TFwYcqe5w1xnnMKpIPiju7AWhWFFBCi0i+gY+4BpPTNWbYPNrHu7/uBUsRa4rfA08NMgVXQzlznRk2G4yySo+UmR3o0jY49YN/GTTiYCerwGbg3D3VIND7zQ5a5m4nKf4Fi1/Ft03G+Jpkct/POjTi9qJSI1v27pnNvhfT+q8vwXAYaK5Tvp2EqJqEeObvz0+uJxI3trz8+z7e1+uzpITl7MWBGkMjR1ezffNEz/UoEqTOtfcjRKf3IdKdgk7JgsKDZ35mNdAPsE3aVH29u4NjOR2U49ExS8CKSE5+fpW5x5ewN7g2HvN0aUrYvgQSQfAD4ohixOhDuybz79Fiu3VAwSJgjtCOi32gEh2Pyg5zIy/uUYEpyeYPLsSUtGW9gWMsON7fO6L36me4vew+DFXtND8FOFJ5l819+/xYHRYuHieqSRLuCek42/xi0rvVLGCy36Aw428hTstk29TOg/wEBr+Rac6P+/F+D2dG0IWv0hwoLCJT/cL/FxC3p9t4rn6qmkGkhtMOl5d/VyiNtyM2E91ITH2L9gLQyRUI9k4pA/PImb5uIQOXMsU3ejLJwRKPo4RVI7rr1gnN9Qb7fy3p67mrOe3JTs9XaGawCLhCB7fdKuEYGNTrwJrdwlqnPmxai8GSCKNd1nLK3xugQauvI6J3zvvCQNeRIQJetmvU8ieI/m+iB8zAN2q90WxOvoHBLOrd+gJwO5icAm636jWYKwup+CdbJ4v1FAwtzvu6E/JUAOcOZItHs+jWeHrJVEfkNMvq2AjCl/rrim8SZ3KPpyQTwkGRNKLsnxHe0qLpud2cjOSKydvN9nbWgSOx/B3Vs2vmR44zvdcjCru7O5IUM/t9PfnMJKtkOl9qNsOvVWc4SqjLGbtaiNpi8mW9jEwlwYGezmeFVpTIRB/u07N+NE32uuSqkt5cVRlFf1xgfNGndbiLQFLuXVxg4ERW2lyhKXcmX2olQ7qRBi1UrzD1nL6g7JQgb9aEaAPg1ML9zkVfJYXaGj+sOPNP99OPZXrtaO7wOvwzb/PybB2IhFkM1Kp+MqIu9X7dC6O5TnvRiorxVeQo/ngbOckZ7HN6hINvkwSr2jiqAXMgifyXHIBM5R1kOx14GbpubH3njdgxYagC0hC3Sq1C2TyxLRTZGXYk0omN4TCD4ynAhM37th5TI2CW79mfLxGGgpwZlkula2Tvr6WX3L/ocVzFxVwVsjAXj31EjPY8c3S7M0bjLqYOFrOMXxBipIqiRpiaQy6MFUndmzD1tYRm+1ASTs2km1usxcWA4l4EeDmPB0Wao91x16gH5fkCedOEzXWpg+hvJTPRaBuHwytfPB7Lwreezgb8qCkIq9aXyXOA8FU5IZERn5Q9xCUAEcCJRGJozY8x5LFEIvr1RBCSQj2TcFUTQ9pqHl7rvsg9snJeoAnFN4AqWN0GEE6NPPfotWsKF77NGATcsO4wb4sQ8Huvax0bX2VCjj4H/1y0GZdUmSPOie8I6OdtuoMRTfaiZQd7JHlbe9V1u6MKn/ZW4mWPsrEUnLMfad+xQobLaAkA1vGJr/lqFQ0HuMQRpWB6AGbRTcxL9GaR1uAOVm+hnJ4UhuzdkJmRzG0bDS0cNToDZHhgIL5begUdSPQ9/Jy9/mqzkuOyWKACRehmkCbK1nBO0B7ptCi4Jpo390RRC399usMKQWjaWo6+7zdciXu4bFxKQomgWIjGXZclGcNjgJOYiH/4LNsxICbnUzQYyHESkXALwivkg0hCuhzN0E2UE1fZzFE4liAozmXkZvWKjNC/KJFTZ8qcgdJbmiKr/DpHg59W7Si2IeZm0eOC585DCWseIGVgnf/NeyTzJM0qH5L0r1qFR3gqv6Kq03cSiRjzsRHXfqhSsAnVcIOUWHKdnez9WAfj+5BM6x2Et49xxR9Q73SUE6BM/3cpzPgutfVRx/RXD8u29UH5z8IKeeMe8oIFBNUhk0++I0FeP3lW/NUB7iHlqlChTslMrZHe/vaFa5R4NcghNSnoZETYwpmdV/rLx48JKufdhuE3xeiPYQ0nj92BhUkuqes7d/QAcUbS7KL3HX0twLWK3TKi9V683eaCirsTLDwO4r6phiVPFMk55sceAdCkuf7nvif6i03xjya2+9Xy8n/Ah6Ilv7Wne6qOi3BgOh/GQZ1uaGy60VTfBiiFzREUXau55NebXK4MTZng380djx/E2zoObzf9bz4HOgX2Xrg6eB4VdiXpxQMCwuyQzjTZGPw9Evb3CHTB9YAB9dcnn6GlHcwEAkZNliLSEd3jYYnXvO2AfsfFGYpoRyhiEBaDYgz/gmewjogLJp0TJ3vqpaJp6x1ffV9k261uGTjqfHXHjxX03hH6Fph+y6UvIudjp1uQNclgakD8K+QKKXsJR2xd4AAPP5BvXpszVeA1z/4uut0daOdPOi2zWtBa3+3Tz8MX6AF3Vi8CHOQ54QN7y28ZSR+RirtppCO/ptf7I7ItYhr2icon7J34Qa6x9vgTjleDHD9wMINdEPKZp8knmOO/8VOk5zKmtw7PBIV/6LIeUzarYiP3S8iGMUpVaOtc6xbOILZFQ5Mu83DLmfhCCZ+SlWvij0xWMD5VGCEnFiNfDRdQWJVNJWRZv14gQiELNpXoTL2MQSOC48Yub8ggqxUFM+j+AWMVTD8/IjlHw9JKjjdQYWgceEIUvKCFK/c1mufNXN1m392wo0bNi1tSnGMp3aQfr2X3wMVp2xeiBN1UEjJ5v2zTbxgyFmr8PkSnpbOJw5LSVDy/SYlK1zXCal/mRh5nhJ7iZ0V4sUyB0ImjHVcHb4DrS7hYIUqqZqlKJMa8lE3XBGbUTzC/6h/G+wkAZGTOSDfCL0iUV4uH6e8K39c9IoVT4YF4qUUVOdvZdctwoBXFsqIP4AnRaGlxUTixX+0Azw9lwDyNBz1PjR7qTpp/8H69ZePzxOhdd6QuUb3A0MRBaLxc9yiA6kSZUMu9Jv3iZ++phMBhvwn+IpuaakO1He++GPMNFdZnguYqnv2HSfAPnw75Pek/PNXn4f/bKK+fs43EbVQy3OOARu/MAFVqvh5vbmpq+t/2nj/5XPX28uiSm+/xeLqF38zEqHCVt+X/DGS+P453yCeq4pYWjB4vPlfKC5kkb98zg8oA3be9UVfkv1Wvp74ToB/ec9vnzt9BECWIqdXuDS1pX87hPkV/YXM75fP+e5yMGkfQU1z9TcCDHwnwALx63deRK3gTPxdnnr/a+G5sek7xf9tsb9+zjP2jWtvYy227flGgAbl3+OFwN/sgSshGx0DvtrGtN9kfsqhHb7h8enfvk82/k1eXGY2rKYezx/8fs7t95ivX3K1m65g+i1HXQf/TV6soCbb9rUdbvoytavfbzLf1U/7McXg5Pcck/ibvNjep5dVe7809WsC0iPxe8z//6yIuRIAy6m7tr59ZqmNmDHkdDKyS6IKFD6CuT/QR4Y1SIO4LbGWp96up/4DYlYvolcSDVhXCHyjXFlJDJomcSgkYm2wecEjImz4xAiNkbFEh/ywTGfJwbqtl+dxt2GOu7niAEtGKd75xMzzZZX+dgFq+IRtlbPNq2Y7RcE2T9HHojVD6ju6psIwerGjtpVBZbuURYoLHA+OGbAOhObbVfsI2ot+5/yBubNBKcvlmDheytoUXMV6t5sd7iWrSg/aWFCa6HUP5jCbA5od2i+clTPe5YDjkutZ+ZDlmbLDce5uFtOpNasskGoFigXygi8KQ9FZ7nGXCt6NWuumFYFiULgAvEVJaN+51fkeSyQ6CJYlr1tsMfF2rmeXCWiz3e1DvocZKTlzKnLeTt2GiVYUJBnZqytTJCT4G7g2VeZ0JcbMrOZFQvvtVd9w+6v6PakzpZVHzqgkhMTIyxwuBu2tVxSaDqPOdJXjTvq2AA01+qbcpkNmnRxHg1mtKCe/TjbOqI4GU6Uq+Wa4Efo20jypJIJQrLYSFzH8L263zHmErVqFvp/YTrLK9BiGXP2qMklAX1XR34m5m1KHDgc3q3UyqCivDwEViuofEEtisiEbBikWMjdL8QeXtD6QBl3AxbK6jNgUJJzFhPjYRgxUiLo513Qo3u93QC/hOTzBFNg+37T4G9/1eU6JDntqFd7P9rVG0XPPyEht0VRLiGSX+74ORqhoWK4H5kxSJmedsyGEJ7iA7txIQrg7QVIGvRiw/GonPXDIRj9XXGS9Q1eg5Z305HdedvWut1DzwwB+GceWN1jExlq1KVJUmDW6F9jwwiuicUOcvysvR0VZh5NQR7T8t8tG+mjZTe9cEuuDw+AN7G+ckQ1amYFpdL8S9J1bQ3OG0r/ZTh1+r+Th5ncdtWOp2sDd4SKCpZVMrc0bZkxfW7DXCJlagJVnmQqbG9d3yot/wMme3ISMbAdnZjFW1qPXFzNWezH0rFC+xnLxg0iCBcAt/CTL7R21TVQWZ8RoI/MrBJcjfowY5tTM7W1lxmvQbmb+pXGE5odpJ90sY9F4D+PUQa862prM5N1hGygUrmeACuEKtDWKTH8RRnMRpmBr8f1rMpWbEJZgl9UumlXdlOPKVK8hQwGvYZkjm9nmanCkGuEi660f9HFpwbrVck7vATdK5Ah0pdBvJjB3zubuUhR3UN7X8K5nmqyot1/5Z3sv/tneo4bh9XptzLFw1exqcZ4Vpn+8ErRxv/0P5OPPxhwWFhLMEfqlNQ3bifEtuLTsmwkL+13ffSzL8pij/cYvvWcU8TeNIgSujaVsnPhmhXf9ttmnvFlNOX4v92ta8LuObWjtC2zFNpdvXP74u677FmLmlvPutq/96LDfDU4qbndiO+qXfIvvK37X6hfbZhXfv5v6xYNB4L/p1xaWot/x3L+Smf/BH04muRFcNPW+SeTk70Zfry0Rr/Nzj7/68kDF78aXxH0+BO8PZ7/le7/tuLvzbLvbHHZ/keIbvxuatBw67xueUP6NU29+O/hiTf5dlnpP+2t1+HfDy//NSshLg4gcegmcnwZVMS9UPTm3qpXx9Hjh2GG7xUfH7ukevf7xCvS7FPGgQIjSNwoxiOEFdXYBjdXin5O310c79RZH/v29n+LrCtUcv2uL2GH95HRMS3xUYJNYZ1A5v2wNFE9Z/53IhVb8kgM/wYRho2L2ehX6CFPV0Lx8ke/jc4SG1eT92arIb/tyYFDS7GiwMWimJbZRQR8WhQIozdXDcZU6HUsYcsD1Csd+SI+dDHtP8E/9fa8szMvsWkbvfDlZu9DedP12iZDD/FN/C5YFis34B/70Dyxck4jfKKzmKMhbeKGcXpCSyD/wF/+LHfmwpmosjjsI53j0h3dtvPOksPHkwmdM7I7BlgOZrejID+HZG0M+XLLR0dUt6l24ynHjNU4MkKQaJwbQGTvvrqe58HzufIE9r9wweWhhtBy65fhtmr669bMHFux43HidyxcyeeOkjyUL1zvuFGvzI4kXCe4zDxes10Bu75bhSaqOn+4b+MKMsTtm/w3OhYsmO9KW88TMoccpl/QrcsyDc8ETi9eMtvJ05s4TzK6qhSsvP8C5oIjo+J7n6aPdCdj1yDULn3iaD+eC5Zv5BF9YWubDueAJjvkEX7iLNR/OXwia/R/B+D8qGNUtTUV4y7LQyVYbY/5JmjaGId7ccMcwFQci9SC5s2n8nU6fWNmxakrOgz22cRRLD7NuMu5kGd2MXkAuWFgalPi7JlyHBusSlB2zq/mbu6xQ1qm9acZwl429mF0ROKTNdv8MKEY11odn91lsMRGXCOqLh2lIxrtgKNkvg929MOn9NvNQ8nq3BRYx3P7Q2E7J+zTMY7P5ao5vVXeMudKIhESM5jimJx83QaY81bxT7z5RRQskdHQtE681+rArzodDINtova708LMxL3loU0apmS0oB+lhdi2sFZJn+d4Uv3sDLjYei9uFCnGJiHdlyiecarSMw+XIwD1lPsBkttTCGD0B+DYxxIb3VNI0zYlDpxAc7yfmmrvoZYKKZPow7PMdce59G92mfQlqTeHmSYSl3Ax+FsFJ8I0rCHGpdCk/ECMko1uLJBvVrS9NuMbou50ksyC/Nsjz+bXOuHVym2xEvQXg5iX8oKnSgNO6tE9if3XXVWQcBDbU9k/LZ1uVu2zopuANV9Tb3cjozto9459Ukw/RVGLQcyQxh0VlCLykiaBGkCF0Nt9TGPUcmA055/4LhdLiK5Sv36NnFiuAndiI+Lc2RZmMlXFctUjyqVkJ6RiQhQLHPI37Hqc4waX1C5RmOoNAcQLqqdPpf198b81ip2sX+qryMut0X9b+UJDLyYXPIu+AafDEXeLdlivp9p+kDeTxpCD7Z+knwT7tjI3c1miyGJK1N9rrAyztZC6kLNHnNUwUwuoQlSptdTVfjTWEPzBJ1wYWKfVRfQs6Imt7L25qGjBd2MZsUOXbmOFVeXSbMxnGHQ0yrBBdJfZ7R6ORGrTg0UJ9toLVBta0054BfNrkAGJRDBjPEhlZApgIPOk8vXppLEF5+LjybIjL6BgWLV2L9YDIsDpjgBifSheRpTUC2ROZ5oz1C0uuh9VnyQ1QSaCOm2XK7mbkp0kNxoXtyUN7lM4ObRYVDK1C0TFerwNKg25VzYY+0BvT1O+JoXNpMGlMpZNjWWUP3sl2w9h0KiaCrYvVzgJxB408OoF4kKikzGWJDns+ca//QhuX/O+xzQi/CT1piayiYbL8maRSn1/Yx4d81dM/9YbYhOxAkrMG7qcUNU79ys4d4LeUFJ52tY2XgJeJOxB9aU7bFkbzJB/Nh2mxamFespLIZmD9ILIDD+silMChFuDKsSouJwH9lwPxXPKh3IWXwvK52Gls79oxEsWe5hnKAPnlR4FALhJvwXDQ+mfQ6heWdlKOr7na2dU10uDy0hP9das4TWNGK+6kFDeG/soDrOGrRLqSeC1OtNtOncPq8sx66F/cCFi4zWT3cTWfvPZWKBsQ4lQAzzx2OM6dpASIWKFelVHXN/zC3e3j04RnEN4niPabEvwgChrVTWnGBX76Ckcguh0xIvJXkkx/5cYeRs+xSdZ4Sbzyom01JM5KlDMYPdCvB9yiBTRcFNFU9itxWv7H1f+JAf/EgH8E43+XYCzNjhobaO8d43LG1vw6l3Z9hoh3theUT7mzsHTITkkcyBHSKfwz/M/wP8P/DP8z/M/wP8P/DP8z/M/wP8P/zw2fu4fAfw2swwEC2PMQkq65YL7HP4Pe5F1QEXSc5Boqb4cCHFBvljyR+IvbBauPiWaGfbrb1KBXVV6dVLfubpS4wxogOdrE2AFfwM+EFG3lMwb2sNwhs2/R828HyF3/udH705XP/M554Wth8P57Ry2W7vjhTP8N6H9fLl0eecUc14yBzb8F4O5/Xg5ge03nIDr68g/zDXXM9bVlfrommt/wrt4hXb6igLQCjwkY+QECnf8EzP72jnbN7B/nm5nru2//+XbpA8d78/nv11D+9+tSqmf4qCy30vjFPQcCHckCmwYTTeePkvjP2xR2iq2M/une6/9CY+nmn++9/k9CbbH7+XqFX2B8Q068fPz5kjS9SOqFNGkksyaNfzYqLXysIjiIhHHGIDAZmIql+osVfrhE4gWEUNSEgZqdSruZd2GMvx/A5F7BhVm0+8lpayg8EW8WDA0/pTV+BsR2pWUyyj2DNKorzywjKBMqkmSjZk/NlxLXCtFKWsZYY9A4/Wqu2czTzhIDAjWdGNZu/WmpMCl2hOuEiEGDVMUjZt5kjeoA6/vqgkCH0q0zuaV4hJ8sKdacwX9xyiCBxKGnZbLaCiIDab1npF0QyD7ZLBMv59jyTHI8VGy0p5QWRqmavK1XkU2nnDhHptzzVCkyjwSz30uTxsth6OF1mvbldZ1Y8/Fq4TQEK/Re3l1Phf2ewl2JVMaLu7juieONXy7aVox71lLaPGh5i6oa3owDc6itkdqZhthMFxAaZjYVxWjNhhSc2+nDeLs6z+stcSKp5PDG6NgHrLoEZXiYi4g4leYF6Wf5wsMJbVWxD/ABe8Bd2yiaEnGp/Be/lM+M3fHewAjV7cMEl/ermglnOK3LlG2oo008ib7gVWx4OI6rZuZBiP+AzZhQYmFX0jfSNXSzGoilngqqm5Trg9I5mYqGIyc2enzeED0jUduLe3io5C8C0FMT7PGgI4bbQkmEmQ/YfEBLAaTetZhawiXwBmgbWXlJV3b4di2goQh241mD9T1Gbqap4Y3YED9KbVpTZLvetpeaYnFc/KpNoAsCWon72UgR09DG9Q715LOx6aZLdweZBcy9zqXdVSP5nfutGSWMtKmhOwlba5lHDjgrlJxy5FS9jzphb3iBCe6O8mcpQijEse42YaTTwtLqzPfMhgUchqoMYzapzDyxuxES+zLdA+ElC9o94B82gz1zNLd6YM8T05VVFlKt5jiudE2qV1KAHPh5hg87pxWebCvdGi9tMxuwrT7fmLxOs60jrmNJHoxw+dmzTrpq2L4uevnORv1NR40uUp70sIbl9JIC07+cQCZCItojEpuGTbHHGnGmLgF+w+aTHHHY4/O4s0Iv7NQvhHtpATUxNfg0aWm7DTdNlRD1z2jp/bZJBCWmb3Z1If+6AV88KKyTzsbkhidfktC5V3BiCBvvS9ImrgtcqkrYRjjRHe7xoFLNEfpZ4PNxkF0roRMIkZiqmgTTsrdjER2zm6gGpzH/qEw8seu1yq7G4s+TBc8XqqstEztMX/F0bctLUfYmK5TztmihWO7LN5grxNt7eq5ROkeYM42elvZ7ZnHYmv5kC/KdL3fSpTdUX4Y/KKEwSjCbXD4FV5qW72F3vcCExVusk3sC0QKClDsDSSgxkT6iSGxPtN+Iaxj7yZLdESI3JN26w8Vr8YQqnVai/Y2HARE9ObMXlobaopgHiVnqWVVjmUKs+PQZpVi/hkC8HPPDanDp9KBxVWno4HVPo7ZtISMW/ndlg93NsO5CbZtUwmQzMZRJ5gmy3NQ+vTnDN6w/zuxHJy8Crpsqa31bYHiAfBcKHx1m1RlXntin78+j5/iyXmwLS81sICr+/V3zyHrcIvrs3RIvS025+ipLINePVXT2mm9RI2eJ/VtTpaly8BYWNYGHyJMtXlee7Y4RoSSIEtzdLHz7QU0RZY36K7zQ+JRLEnqJoQn0bWdifRoCzwqB2L2LjElcDoM0juVOJFcdfvok4XpBOjjId6fPeP7UfiwshHi//ca7XAxl/AnU5bO5HCJUl3If7RsIztupazhIX0rQz+swmdQ7QbmXZtdbe12odfKx5iuCeIX3PyGRPupq8CpcuzF91Tjz/WrGncBdePSYhOCjyNY4MsxAWB1JJHrpC5+JcAkfeYRC45brdgZ7cjHo5FqsKkspNOdZ56g11h2qf+LeXefVTSYoCy6bVsCooZIIHuLmE/WajvgLl2gI4yUqhGbYHiJ1E2ZtWSo3IFaIf3hnldAVGHa6E09IaGvoj83a+XbHw88iV1OtjYzUF1WPIRkEGCKz4kiSBFw/A8O/eAY+M3uUENbnSQ0/lA8jjOCcHM31OBZ0RgbmH1BZJQ+dnSOwMh8/2IgN25wO6+DU9e+tCil/CGObtyuD0SS94LXQh1v9xrQZy4Di6Qri8ajJJ0tEhMHvQm/ic82URhCa/VTMafrwy9VZPd366LaZliVbDgvc1MYXvN+Vy+TyTAMGPi1P8H8F3aVwPxaXkfU1CoBEJLFbSL5YC3jHbPwjg0RSbBDixZhHabMz/hyJ1mc6bdY2Hpyarp0qyTBgrR+kpwRKMnIktfsYb5ivsh5XlfmlvVMT3kRt40gtE9wc4W4R9FfgB8Z7a/rdMCR/+1vvLXxWfIWGBXHsrMcrWAllxV9/e0du1Swf21Iy/MFUYmkdtnRCqWYQzOWqZENyh3x9+04flBSt+/T+xJjt17P047bcSdvVACHT6ksJxxM9Spq8Y4QoY4daq8m6eJ9Bgjt2Nv+asBpFK0JXGUoNb9ZoGsUUaawZbiQZw7gnp52zqyunyOsxJKrZ4ZjlNeOawwS1M6+CpJMXK+MqC87yIsycVpULjTRWeeeu0B5sRu/JSfCeclYqcZcjoZVm0uW38xoOO33VzlVBdJequERe29bXKssu2Vtu0z8gjQ6Hfy68t+ShtDnd1VgPS5ux/uBc32wIm70GOv1KeRseZ4VSsYALR4mJ9d0Psx8wKLk2+FQ1+pX6raXitd6eqgEez7CKGLI44Hkd3//y90jb5Jj+dZ3MCMVcn3hCSXv017IkxOrRoE2zTjfNsU0BUgCs76HDW2xLC6qdLMxHKz5fIwrJEtXZPeZ/nV2hk/qG2ewBFl3RbaeuRGCrsMdNTftdCQ+asTLNXYDp8N1GTeRUyYN3bWOUMb57z5SDrNgRI/3CNa0cCSu3rqDBzWXOPGj6NiYioEsA9Ggh7kwB92noUHZsPqSYRC0KGel0C4/MWu2Mo0z2Y/XkFMoaIokPVl7pvmszFEAIQmw50iGBCvDFdW4dScG/w4Q/dd7oYD1nlUyVFFiI9xdxwbOjV4xfNuQ+rtA+taHBgFA0i1jRLgtG1z2Z9fMUPJoC5A7aLKqztHwKB9UlvtRgVa1dcY6Cn02c7dlo7/qkoGZzPh0mXGappi7HRBp/PK6BXeQuVnzSrmStYcxqEDoGXEgsDw2goaQjXGmxSGYsnBlJYhFLptugs233yWKLDmtJBT4eJGest1dPbrrwsjSVqmaFehLixzJ5lt8l4m3kScpIm7NGST69s2NI5MciZk3mmm0vAnKrxwsEJMCWFyUnCgXVWExIuUe4cCV7qHpcahY3GQHD8XTjsfCWrmryrrZ0DjhdWx/LocMe7c16D92o0FyrcIhkgI5NwMwwmdX1uM9H3SJnO5AI2QQk5N3ULAaNGPlkSu1xGux8Hl65pC1Vwsfs0sDfQR1X771fb9rkQ5I8Vnf86Vj0pr/Ei5fFp+uUeCPyfHD5gdhgAb8zqHJGtfbmoU56WM/0+c/Rb6hiyAgGt2oxgP7ugx/BAjDBwLyHgkw+eITWgK0Ru3LMIkZTcK+eEvxzVD+S6FQUYhivvM1md7f+UZO4gPzrQkdgDyytUJfs1D0A7EE4Z5AIuSEp3leKacScZbBDM5xU0TQ1tO/qZroUCwbS8IIbPVl7rGkKrYqz1gNSbORjDGVjQKvvbOiP9cONh/o2LVfgRTVm3QewsAcuauAxlhWiLXkudJIT5r/rz1ZctG4bM3h2CqWy/WUrzRkEUhAFmFqrZ4KDbO9iSNfqPhlh2fkHH1CMSqqQUp7ifD4IQhpX4JW3km10T1bFCh8iiwGe1zrxLNloptDu7f7k5oz7aMBImkYhBQPlDECJ7AHer0EQ5z0oIvjAGXwkvcgRJEutKBO9dPzAnnWU9WV7Gn3dytcoxDEOG1VSSBEPNzzDHVbv21JR8N6yA6dQh8VIigYhRIZbLn542388tKrxs+r7I0T510lMZK1NJMnfvPSuIx03FkVNfw8Vi1tlDLdMGe5qXyFtjfK6TAvF9Wh+7KmiDcyUtGlabrsoiTTX+/TYG5rjQmX5mFuq1L6aKgZdr5/JVLr4gY4bidHfG2orDki1U/dTV2AAFYw4J/y5dDiX/skMHtZuSQ5GMoKNq2hmVZrAIV1gPdBGXV/tvMOedbHRQqZTFmmE7Xa0USwVHqm2BgRijXR1BiVu7KnB9X946r2ph+egMQk11yXKsO4P1NSqKqEf3rpQ5qQ+Vx+IvMLpJMGTxtmY7rVHQOh3sfCIfuXbEPXjobzIAWNm+oKGG2d3F8x2tyUYdceA92W+l4hiHmSlp+RSd1ZN7uTvrHDzVImvCK5TIzE4CbdMwFnY4YBZAzdw+XTT7X39r0rJV8PiK4j621+m7v9kgM1QYyxZ8zlUpRmPv9CLPBH4rDqlAUPKS6Iz88CzH0+qq8sp9EB7+ZF96srCYU3Bmi6RqvElVZ9T66CeIthIrbLmhAz2MWh1nIcxB8w91dS5qY9aeli9+bFqmZCgIWCQu4SQshhtFvP5vieFJ4HD7fdOozD/qE6E9+/LlEX63pjBoB7kXBfaLasp50S2kImI6J2xtNSfehmyblmcCxbmY2Yxuszhi1PS56dcvbdYS3bNmnWVdhgPTvQUgPOmkGQzkqKqgvL9ZLsbiwFYRIS6ZZlZ+lr98oIotPSk6ioxQDNIvHZXVECWef/Guj0h2Bw01KcuMQenavN5YqKPuqV95CipZPARB9MPTqaYM4LMOcz+nCpuYtsr3CJR+4x+2yV+Za29UO4UtEpNohYpDd4ENFaKB+8eKpCeVJT6vAQ5vRmxz/xDkQO2Ru9S7GEFi9i505soF8nDfcEZAdw9wfUzuES8xvDQrGkse9TsQN4EbtE6g9dBicKn6rX6ZG3NT0xdH4dxV7wvYL8q8OFM2nIdtFreWwA4o2McPwxDMEVnhJlAYiZcka0PsD12gRHMy+nO4YOYK+GNcV9eUjf0DtLoZmkD3pgcWOc5hEvca+65jhCeSImDmR84A1MDz/QLV+Taxq7Srpo6VPU4lGelg/31gfgE90Ttp+SnnQ9aIRHEjyrL7jqRDbJuP1IlIr0juF2eo4pztxSZMNTrTVN7YO2h26Ed3viw7apSqhJmgxbIU1otmo9g4oyKMQRclvEX/9K7MmMFZifOMmgqPcRPN2BXq0WwxWp3XDfG41ty/KQYpSDyMTCGUVnHbKnMx2VOtUB6U54VWr9TVRWvPY/f+Dpou0YiohmTE4dBtn7AzQLcuk+xzdgmz/itaehuUzRORGjPRGxllzla/nsFYqfi0F1Ps1s4M2zBIRYH1P9ATlyFJmQBZmBwaoS5BJhpf5YSzNZVGw4l+ZQtWfpz4cF1fJlYuXa59s8vDHObO/rRj1q4hOH9d8VIXnTyD192+vbm8+9tXKrx7KeKi4DwGkNgaLVzQeXMPeGqR8J6K69c/ekuyy1q/h14JCfg35dpRqGuKcaZ9+Y3cSOvr1XXuLz051swcZAPAtRAefHaDiSXgdx59kCSeGhNAVlyzMnsh/ejXZx7A26HNYr5zLugAhs6cM0xWvi54M+vSvvLQ31mdohFKOAKK9YlyN/aqcUW4P35e+ueLflWrqf/H1BLAwQUAAIACAAWri1Kss1wIU0AAABqAAAAGwAAAHVuaXZlcnNhbC91bml2ZXJzYWwucG5nLnhtbLOxr8jNUShLLSrOzM+zVTLUM1Cyt+PlsikoSi3LTC1XqACKAQUhQEmh0lbJxAjBLc9MKcmwVTI3MkeIZaRmpmeU2CqZmpjCBfWBRgIAUEsBAgAAFAACAAgARJRXRyO0Tvv7AgAAsAgAABQAAAAAAAAAAQAAAAAAAAAAAHVuaXZlcnNhbC9wbGF5ZXIueG1sUEsBAgAAFAACAAgAFq4tSgjD8Sf0QwAAXXgAABcAAAAAAAAAAAAAAAAALQMAAHVuaXZlcnNhbC91bml2ZXJzYWwucG5nUEsBAgAAFAACAAgAFq4tSrLNcCFNAAAAagAAABsAAAAAAAAAAQAAAAAAVkcAAHVuaXZlcnNhbC91bml2ZXJzYWwucG5nLnhtbFBLBQYAAAAAAwADANAAAADcRwAAAAA="/>
  <p:tag name="ISPRING_PRESENTATION_TITLE" val="台灯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16161"/>
      </a:accent1>
      <a:accent2>
        <a:srgbClr val="A6A6A6"/>
      </a:accent2>
      <a:accent3>
        <a:srgbClr val="616161"/>
      </a:accent3>
      <a:accent4>
        <a:srgbClr val="A6A6A6"/>
      </a:accent4>
      <a:accent5>
        <a:srgbClr val="616161"/>
      </a:accent5>
      <a:accent6>
        <a:srgbClr val="A6A6A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1276</TotalTime>
  <Words>391</Words>
  <Application>Microsoft Office PowerPoint</Application>
  <PresentationFormat>自定义</PresentationFormat>
  <Paragraphs>135</Paragraphs>
  <Slides>16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admin</cp:lastModifiedBy>
  <cp:revision>164</cp:revision>
  <dcterms:created xsi:type="dcterms:W3CDTF">2017-03-02T11:20:43Z</dcterms:created>
  <dcterms:modified xsi:type="dcterms:W3CDTF">2018-12-20T10:17:58Z</dcterms:modified>
</cp:coreProperties>
</file>