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4.xml" ContentType="application/vnd.openxmlformats-officedocument.themeOverride+xml"/>
  <Override PartName="/ppt/notesSlides/notesSlide2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5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7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34"/>
  </p:notesMasterIdLst>
  <p:sldIdLst>
    <p:sldId id="312" r:id="rId3"/>
    <p:sldId id="304" r:id="rId4"/>
    <p:sldId id="279" r:id="rId5"/>
    <p:sldId id="282" r:id="rId6"/>
    <p:sldId id="311" r:id="rId7"/>
    <p:sldId id="283" r:id="rId8"/>
    <p:sldId id="305" r:id="rId9"/>
    <p:sldId id="284" r:id="rId10"/>
    <p:sldId id="285" r:id="rId11"/>
    <p:sldId id="286" r:id="rId12"/>
    <p:sldId id="291" r:id="rId13"/>
    <p:sldId id="288" r:id="rId14"/>
    <p:sldId id="310" r:id="rId15"/>
    <p:sldId id="289" r:id="rId16"/>
    <p:sldId id="290" r:id="rId17"/>
    <p:sldId id="306" r:id="rId18"/>
    <p:sldId id="293" r:id="rId19"/>
    <p:sldId id="292" r:id="rId20"/>
    <p:sldId id="299" r:id="rId21"/>
    <p:sldId id="300" r:id="rId22"/>
    <p:sldId id="307" r:id="rId23"/>
    <p:sldId id="301" r:id="rId24"/>
    <p:sldId id="298" r:id="rId25"/>
    <p:sldId id="303" r:id="rId26"/>
    <p:sldId id="295" r:id="rId27"/>
    <p:sldId id="308" r:id="rId28"/>
    <p:sldId id="296" r:id="rId29"/>
    <p:sldId id="302" r:id="rId30"/>
    <p:sldId id="309" r:id="rId31"/>
    <p:sldId id="280" r:id="rId32"/>
    <p:sldId id="313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B39"/>
    <a:srgbClr val="D9D9D9"/>
    <a:srgbClr val="DCDEE0"/>
    <a:srgbClr val="616161"/>
    <a:srgbClr val="201A17"/>
    <a:srgbClr val="070707"/>
    <a:srgbClr val="DBDBDB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22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33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444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5555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19B-447D-A674-89CFA8CC0E07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19B-447D-A674-89CFA8CC0E07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19B-447D-A674-89CFA8CC0E07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19B-447D-A674-89CFA8CC0E07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19B-447D-A674-89CFA8CC0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4609008"/>
        <c:axId val="704609568"/>
      </c:barChart>
      <c:catAx>
        <c:axId val="70460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609568"/>
        <c:crosses val="autoZero"/>
        <c:auto val="1"/>
        <c:lblAlgn val="ctr"/>
        <c:lblOffset val="100"/>
        <c:noMultiLvlLbl val="0"/>
      </c:catAx>
      <c:valAx>
        <c:axId val="70460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en-US"/>
          </a:p>
        </c:txPr>
        <c:crossAx val="70460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413B3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238-4DB8-91C6-D71A62415580}"/>
              </c:ext>
            </c:extLst>
          </c:dPt>
          <c:dPt>
            <c:idx val="1"/>
            <c:invertIfNegative val="0"/>
            <c:bubble3D val="0"/>
            <c:spPr>
              <a:solidFill>
                <a:srgbClr val="61616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238-4DB8-91C6-D71A62415580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238-4DB8-91C6-D71A62415580}"/>
              </c:ext>
            </c:extLst>
          </c:dPt>
          <c:dPt>
            <c:idx val="3"/>
            <c:invertIfNegative val="0"/>
            <c:bubble3D val="0"/>
            <c:spPr>
              <a:solidFill>
                <a:srgbClr val="61616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238-4DB8-91C6-D71A62415580}"/>
              </c:ext>
            </c:extLst>
          </c:dPt>
          <c:dPt>
            <c:idx val="4"/>
            <c:invertIfNegative val="0"/>
            <c:bubble3D val="0"/>
            <c:spPr>
              <a:solidFill>
                <a:srgbClr val="61616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6238-4DB8-91C6-D71A62415580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6238-4DB8-91C6-D71A62415580}"/>
              </c:ext>
            </c:extLst>
          </c:dPt>
          <c:dPt>
            <c:idx val="9"/>
            <c:invertIfNegative val="0"/>
            <c:bubble3D val="0"/>
            <c:spPr>
              <a:solidFill>
                <a:srgbClr val="61616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6238-4DB8-91C6-D71A624155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  <c:pt idx="5">
                  <c:v>3.2</c:v>
                </c:pt>
                <c:pt idx="6">
                  <c:v>5</c:v>
                </c:pt>
                <c:pt idx="7">
                  <c:v>3</c:v>
                </c:pt>
                <c:pt idx="8">
                  <c:v>5.5</c:v>
                </c:pt>
                <c:pt idx="9">
                  <c:v>5</c:v>
                </c:pt>
                <c:pt idx="10">
                  <c:v>6</c:v>
                </c:pt>
                <c:pt idx="11">
                  <c:v>6.5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335-4450-86F1-6189D0424DB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10243216"/>
        <c:axId val="710233136"/>
      </c:barChart>
      <c:catAx>
        <c:axId val="71024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233136"/>
        <c:crosses val="autoZero"/>
        <c:auto val="1"/>
        <c:lblAlgn val="ctr"/>
        <c:lblOffset val="100"/>
        <c:noMultiLvlLbl val="0"/>
      </c:catAx>
      <c:valAx>
        <c:axId val="71023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243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61616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926-4413-94AA-6D42CA0D901F}"/>
              </c:ext>
            </c:extLst>
          </c:dPt>
          <c:dPt>
            <c:idx val="1"/>
            <c:invertIfNegative val="0"/>
            <c:bubble3D val="0"/>
            <c:spPr>
              <a:solidFill>
                <a:srgbClr val="D9D9D9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926-4413-94AA-6D42CA0D901F}"/>
              </c:ext>
            </c:extLst>
          </c:dPt>
          <c:dPt>
            <c:idx val="2"/>
            <c:invertIfNegative val="0"/>
            <c:bubble3D val="0"/>
            <c:spPr>
              <a:solidFill>
                <a:srgbClr val="413B39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926-4413-94AA-6D42CA0D901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926-4413-94AA-6D42CA0D901F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926-4413-94AA-6D42CA0D9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0220816"/>
        <c:axId val="710224736"/>
      </c:barChart>
      <c:catAx>
        <c:axId val="71022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224736"/>
        <c:crosses val="autoZero"/>
        <c:auto val="1"/>
        <c:lblAlgn val="ctr"/>
        <c:lblOffset val="100"/>
        <c:noMultiLvlLbl val="0"/>
      </c:catAx>
      <c:valAx>
        <c:axId val="71022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220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413B3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5CF-45CA-A949-C01C8613FFC3}"/>
              </c:ext>
            </c:extLst>
          </c:dPt>
          <c:dPt>
            <c:idx val="1"/>
            <c:invertIfNegative val="0"/>
            <c:bubble3D val="0"/>
            <c:spPr>
              <a:solidFill>
                <a:srgbClr val="61616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5CF-45CA-A949-C01C8613FFC3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5CF-45CA-A949-C01C8613FFC3}"/>
              </c:ext>
            </c:extLst>
          </c:dPt>
          <c:dPt>
            <c:idx val="3"/>
            <c:invertIfNegative val="0"/>
            <c:bubble3D val="0"/>
            <c:spPr>
              <a:solidFill>
                <a:srgbClr val="61616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5CF-45CA-A949-C01C8613FFC3}"/>
              </c:ext>
            </c:extLst>
          </c:dPt>
          <c:dPt>
            <c:idx val="4"/>
            <c:invertIfNegative val="0"/>
            <c:bubble3D val="0"/>
            <c:spPr>
              <a:solidFill>
                <a:srgbClr val="61616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C5CF-45CA-A949-C01C8613FFC3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C5CF-45CA-A949-C01C8613FFC3}"/>
              </c:ext>
            </c:extLst>
          </c:dPt>
          <c:dPt>
            <c:idx val="9"/>
            <c:invertIfNegative val="0"/>
            <c:bubble3D val="0"/>
            <c:spPr>
              <a:solidFill>
                <a:srgbClr val="61616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C5CF-45CA-A949-C01C8613FF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  <c:pt idx="5">
                  <c:v>3.2</c:v>
                </c:pt>
                <c:pt idx="6">
                  <c:v>5</c:v>
                </c:pt>
                <c:pt idx="7">
                  <c:v>3</c:v>
                </c:pt>
                <c:pt idx="8">
                  <c:v>5.5</c:v>
                </c:pt>
                <c:pt idx="9">
                  <c:v>5</c:v>
                </c:pt>
                <c:pt idx="10">
                  <c:v>6</c:v>
                </c:pt>
                <c:pt idx="11">
                  <c:v>6.5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335-4450-86F1-6189D0424DB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600672016"/>
        <c:axId val="600665296"/>
      </c:barChart>
      <c:catAx>
        <c:axId val="6006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665296"/>
        <c:crosses val="autoZero"/>
        <c:auto val="1"/>
        <c:lblAlgn val="ctr"/>
        <c:lblOffset val="100"/>
        <c:noMultiLvlLbl val="0"/>
      </c:catAx>
      <c:valAx>
        <c:axId val="60066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67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D7D7D7"/>
              </a:solidFill>
              <a:round/>
            </a:ln>
            <a:effectLst>
              <a:outerShdw blurRad="50800" dist="38100" dir="8100000" algn="tr" rotWithShape="0">
                <a:prstClr val="black">
                  <a:alpha val="30000"/>
                </a:prstClr>
              </a:outerShdw>
            </a:effectLst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82550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6.5</c:v>
                </c:pt>
                <c:pt idx="10">
                  <c:v>7</c:v>
                </c:pt>
                <c:pt idx="11">
                  <c:v>6.5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335-4450-86F1-6189D0424D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616161"/>
              </a:solidFill>
              <a:round/>
            </a:ln>
            <a:effectLst>
              <a:outerShdw blurRad="50800" dist="38100" dir="8100000" algn="tr" rotWithShape="0">
                <a:prstClr val="black">
                  <a:alpha val="30000"/>
                </a:prstClr>
              </a:outerShdw>
            </a:effectLst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82550">
                <a:solidFill>
                  <a:srgbClr val="616161"/>
                </a:solidFill>
              </a:ln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  <c:pt idx="5">
                  <c:v>3.2</c:v>
                </c:pt>
                <c:pt idx="6">
                  <c:v>5</c:v>
                </c:pt>
                <c:pt idx="7">
                  <c:v>3</c:v>
                </c:pt>
                <c:pt idx="8">
                  <c:v>5.5</c:v>
                </c:pt>
                <c:pt idx="9">
                  <c:v>5</c:v>
                </c:pt>
                <c:pt idx="10">
                  <c:v>6</c:v>
                </c:pt>
                <c:pt idx="11">
                  <c:v>6.5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335-4450-86F1-6189D0424D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>
              <a:outerShdw blurRad="50800" dist="38100" dir="8100000" algn="tr" rotWithShape="0">
                <a:prstClr val="black">
                  <a:alpha val="30000"/>
                </a:prstClr>
              </a:outerShdw>
            </a:effectLst>
          </c:spPr>
          <c:marker>
            <c:symbol val="circle"/>
            <c:size val="5"/>
            <c:spPr>
              <a:solidFill>
                <a:schemeClr val="tx1"/>
              </a:solidFill>
              <a:ln w="825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6</c:v>
                </c:pt>
                <c:pt idx="6">
                  <c:v>7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335-4450-86F1-6189D0424DB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07099184"/>
        <c:axId val="807099744"/>
      </c:lineChart>
      <c:catAx>
        <c:axId val="80709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099744"/>
        <c:crosses val="autoZero"/>
        <c:auto val="1"/>
        <c:lblAlgn val="ctr"/>
        <c:lblOffset val="100"/>
        <c:noMultiLvlLbl val="0"/>
      </c:catAx>
      <c:valAx>
        <c:axId val="80709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09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915CA9C5-7EA0-4D9C-B9C0-3ECAE44BE918}" type="datetimeFigureOut">
              <a:rPr lang="zh-CN" altLang="en-US" smtClean="0"/>
              <a:pPr/>
              <a:t>2018/12/5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72BB0AE3-27A2-456D-827B-E6128024722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11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77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870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65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27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021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98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776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69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3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6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0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57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44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34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780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07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3345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423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388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7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25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245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43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0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73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410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45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64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51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85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64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42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1771650" y="1277272"/>
            <a:ext cx="2895600" cy="3243933"/>
          </a:xfrm>
          <a:custGeom>
            <a:avLst/>
            <a:gdLst>
              <a:gd name="connsiteX0" fmla="*/ 1447800 w 2895600"/>
              <a:gd name="connsiteY0" fmla="*/ 0 h 3243933"/>
              <a:gd name="connsiteX1" fmla="*/ 1595195 w 2895600"/>
              <a:gd name="connsiteY1" fmla="*/ 33860 h 3243933"/>
              <a:gd name="connsiteX2" fmla="*/ 2748205 w 2895600"/>
              <a:gd name="connsiteY2" fmla="*/ 699160 h 3243933"/>
              <a:gd name="connsiteX3" fmla="*/ 2895600 w 2895600"/>
              <a:gd name="connsiteY3" fmla="*/ 955776 h 3243933"/>
              <a:gd name="connsiteX4" fmla="*/ 2895600 w 2895600"/>
              <a:gd name="connsiteY4" fmla="*/ 2286376 h 3243933"/>
              <a:gd name="connsiteX5" fmla="*/ 2748205 w 2895600"/>
              <a:gd name="connsiteY5" fmla="*/ 2542992 h 3243933"/>
              <a:gd name="connsiteX6" fmla="*/ 1595195 w 2895600"/>
              <a:gd name="connsiteY6" fmla="*/ 3208293 h 3243933"/>
              <a:gd name="connsiteX7" fmla="*/ 1300405 w 2895600"/>
              <a:gd name="connsiteY7" fmla="*/ 3208293 h 3243933"/>
              <a:gd name="connsiteX8" fmla="*/ 147395 w 2895600"/>
              <a:gd name="connsiteY8" fmla="*/ 2542992 h 3243933"/>
              <a:gd name="connsiteX9" fmla="*/ 0 w 2895600"/>
              <a:gd name="connsiteY9" fmla="*/ 2286376 h 3243933"/>
              <a:gd name="connsiteX10" fmla="*/ 0 w 2895600"/>
              <a:gd name="connsiteY10" fmla="*/ 955776 h 3243933"/>
              <a:gd name="connsiteX11" fmla="*/ 147395 w 2895600"/>
              <a:gd name="connsiteY11" fmla="*/ 699160 h 3243933"/>
              <a:gd name="connsiteX12" fmla="*/ 1300405 w 2895600"/>
              <a:gd name="connsiteY12" fmla="*/ 33860 h 3243933"/>
              <a:gd name="connsiteX13" fmla="*/ 1447800 w 2895600"/>
              <a:gd name="connsiteY13" fmla="*/ 0 h 324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5600" h="3243933">
                <a:moveTo>
                  <a:pt x="1447800" y="0"/>
                </a:moveTo>
                <a:cubicBezTo>
                  <a:pt x="1501290" y="0"/>
                  <a:pt x="1554780" y="11287"/>
                  <a:pt x="1595195" y="33860"/>
                </a:cubicBezTo>
                <a:cubicBezTo>
                  <a:pt x="2748205" y="699160"/>
                  <a:pt x="2748205" y="699160"/>
                  <a:pt x="2748205" y="699160"/>
                </a:cubicBezTo>
                <a:cubicBezTo>
                  <a:pt x="2829035" y="746681"/>
                  <a:pt x="2895600" y="863109"/>
                  <a:pt x="2895600" y="955776"/>
                </a:cubicBezTo>
                <a:cubicBezTo>
                  <a:pt x="2895600" y="2286376"/>
                  <a:pt x="2895600" y="2286376"/>
                  <a:pt x="2895600" y="2286376"/>
                </a:cubicBezTo>
                <a:cubicBezTo>
                  <a:pt x="2895600" y="2381419"/>
                  <a:pt x="2829035" y="2495471"/>
                  <a:pt x="2748205" y="2542992"/>
                </a:cubicBezTo>
                <a:cubicBezTo>
                  <a:pt x="1595195" y="3208293"/>
                  <a:pt x="1595195" y="3208293"/>
                  <a:pt x="1595195" y="3208293"/>
                </a:cubicBezTo>
                <a:cubicBezTo>
                  <a:pt x="1514366" y="3255814"/>
                  <a:pt x="1381235" y="3255814"/>
                  <a:pt x="1300405" y="3208293"/>
                </a:cubicBezTo>
                <a:cubicBezTo>
                  <a:pt x="147395" y="2542992"/>
                  <a:pt x="147395" y="2542992"/>
                  <a:pt x="147395" y="2542992"/>
                </a:cubicBezTo>
                <a:cubicBezTo>
                  <a:pt x="66566" y="2495471"/>
                  <a:pt x="0" y="2381419"/>
                  <a:pt x="0" y="2286376"/>
                </a:cubicBezTo>
                <a:lnTo>
                  <a:pt x="0" y="955776"/>
                </a:lnTo>
                <a:cubicBezTo>
                  <a:pt x="0" y="863109"/>
                  <a:pt x="66566" y="746681"/>
                  <a:pt x="147395" y="699160"/>
                </a:cubicBezTo>
                <a:cubicBezTo>
                  <a:pt x="1300405" y="33860"/>
                  <a:pt x="1300405" y="33860"/>
                  <a:pt x="1300405" y="33860"/>
                </a:cubicBezTo>
                <a:cubicBezTo>
                  <a:pt x="1340820" y="11287"/>
                  <a:pt x="1394310" y="0"/>
                  <a:pt x="1447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4E7C-442E-4252-8F73-431B5154795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4968-826C-4EDC-B75A-CA0618E1F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09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78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99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99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05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372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29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8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95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31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834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1600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1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1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41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57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79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10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58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58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4BCD24AF-367D-4F7B-BCBC-AB4AF3EE44F1}" type="datetimeFigureOut">
              <a:rPr lang="zh-CN" altLang="en-US" smtClean="0"/>
              <a:pPr/>
              <a:t>2018/12/5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600F063A-7B63-491C-A845-B41E9950C8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73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0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4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4" Type="http://schemas.openxmlformats.org/officeDocument/2006/relationships/chart" Target="../charts/char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00027" y="2171600"/>
            <a:ext cx="710963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单击此处添加您的标题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66896" y="3463985"/>
            <a:ext cx="368483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POWERPOINT </a:t>
            </a:r>
            <a:r>
              <a:rPr lang="en-US" altLang="zh-CN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TEMPLATE</a:t>
            </a:r>
            <a:endParaRPr lang="zh-CN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7" name="任意多边形: 形状 15">
            <a:extLst>
              <a:ext uri="{FF2B5EF4-FFF2-40B4-BE49-F238E27FC236}">
                <a16:creationId xmlns="" xmlns:a16="http://schemas.microsoft.com/office/drawing/2014/main" id="{80F891EF-07EF-4F8B-AB93-5D646AC083F9}"/>
              </a:ext>
            </a:extLst>
          </p:cNvPr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195569 w 4454013"/>
              <a:gd name="connsiteY3" fmla="*/ 735545 h 767488"/>
              <a:gd name="connsiteX4" fmla="*/ 4454013 w 4454013"/>
              <a:gd name="connsiteY4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081269 w 4454013"/>
              <a:gd name="connsiteY3" fmla="*/ 730782 h 767488"/>
              <a:gd name="connsiteX4" fmla="*/ 4454013 w 4454013"/>
              <a:gd name="connsiteY4" fmla="*/ 767488 h 767488"/>
              <a:gd name="connsiteX0" fmla="*/ 0 w 4081269"/>
              <a:gd name="connsiteY0" fmla="*/ 531514 h 730782"/>
              <a:gd name="connsiteX1" fmla="*/ 1828800 w 4081269"/>
              <a:gd name="connsiteY1" fmla="*/ 572 h 730782"/>
              <a:gd name="connsiteX2" fmla="*/ 3628103 w 4081269"/>
              <a:gd name="connsiteY2" fmla="*/ 620004 h 730782"/>
              <a:gd name="connsiteX3" fmla="*/ 4081269 w 4081269"/>
              <a:gd name="connsiteY3" fmla="*/ 730782 h 7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8" name="任意多边形: 形状 18">
            <a:extLst>
              <a:ext uri="{FF2B5EF4-FFF2-40B4-BE49-F238E27FC236}">
                <a16:creationId xmlns="" xmlns:a16="http://schemas.microsoft.com/office/drawing/2014/main" id="{C26C1148-B0B9-44C7-98EC-F95634790332}"/>
              </a:ext>
            </a:extLst>
          </p:cNvPr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" fmla="*/ 0 w 4733772"/>
              <a:gd name="connsiteY0" fmla="*/ 364821 h 700144"/>
              <a:gd name="connsiteX1" fmla="*/ 1105669 w 4733772"/>
              <a:gd name="connsiteY1" fmla="*/ 689285 h 700144"/>
              <a:gd name="connsiteX2" fmla="*/ 2904972 w 4733772"/>
              <a:gd name="connsiteY2" fmla="*/ 10859 h 700144"/>
              <a:gd name="connsiteX3" fmla="*/ 4733772 w 4733772"/>
              <a:gd name="connsiteY3" fmla="*/ 335324 h 70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9" name="任意多边形: 形状 19">
            <a:extLst>
              <a:ext uri="{FF2B5EF4-FFF2-40B4-BE49-F238E27FC236}">
                <a16:creationId xmlns="" xmlns:a16="http://schemas.microsoft.com/office/drawing/2014/main" id="{26F77600-A1F0-40E7-AFEE-E9CAC017D2DD}"/>
              </a:ext>
            </a:extLst>
          </p:cNvPr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" fmla="*/ 0 w 4414070"/>
              <a:gd name="connsiteY0" fmla="*/ 196030 h 560475"/>
              <a:gd name="connsiteX1" fmla="*/ 992444 w 4414070"/>
              <a:gd name="connsiteY1" fmla="*/ 29497 h 560475"/>
              <a:gd name="connsiteX2" fmla="*/ 2850741 w 4414070"/>
              <a:gd name="connsiteY2" fmla="*/ 560438 h 560475"/>
              <a:gd name="connsiteX3" fmla="*/ 4414070 w 4414070"/>
              <a:gd name="connsiteY3" fmla="*/ 0 h 5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0" name="任意多边形: 形状 20">
            <a:extLst>
              <a:ext uri="{FF2B5EF4-FFF2-40B4-BE49-F238E27FC236}">
                <a16:creationId xmlns="" xmlns:a16="http://schemas.microsoft.com/office/drawing/2014/main" id="{A807CBA3-077B-47F8-8CA5-644C617E6A99}"/>
              </a:ext>
            </a:extLst>
          </p:cNvPr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1" name="矩形: 圆角 22">
            <a:extLst>
              <a:ext uri="{FF2B5EF4-FFF2-40B4-BE49-F238E27FC236}">
                <a16:creationId xmlns="" xmlns:a16="http://schemas.microsoft.com/office/drawing/2014/main" id="{F0EA8CA3-98AB-460E-8849-21FA3642685C}"/>
              </a:ext>
            </a:extLst>
          </p:cNvPr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2" name="矩形: 圆角 23">
            <a:extLst>
              <a:ext uri="{FF2B5EF4-FFF2-40B4-BE49-F238E27FC236}">
                <a16:creationId xmlns="" xmlns:a16="http://schemas.microsoft.com/office/drawing/2014/main" id="{53BAB7F2-DC23-4B58-B8FA-6BA099DB112F}"/>
              </a:ext>
            </a:extLst>
          </p:cNvPr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3" name="矩形: 圆角 24">
            <a:extLst>
              <a:ext uri="{FF2B5EF4-FFF2-40B4-BE49-F238E27FC236}">
                <a16:creationId xmlns="" xmlns:a16="http://schemas.microsoft.com/office/drawing/2014/main" id="{FDB1CAD8-6E9A-476E-B931-611AB1F78F4D}"/>
              </a:ext>
            </a:extLst>
          </p:cNvPr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4" name="矩形: 圆角 25">
            <a:extLst>
              <a:ext uri="{FF2B5EF4-FFF2-40B4-BE49-F238E27FC236}">
                <a16:creationId xmlns="" xmlns:a16="http://schemas.microsoft.com/office/drawing/2014/main" id="{4BD5F66F-B3C0-4C78-8E5A-9C71FBBA5A79}"/>
              </a:ext>
            </a:extLst>
          </p:cNvPr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5" name="矩形: 圆角 26">
            <a:extLst>
              <a:ext uri="{FF2B5EF4-FFF2-40B4-BE49-F238E27FC236}">
                <a16:creationId xmlns="" xmlns:a16="http://schemas.microsoft.com/office/drawing/2014/main" id="{488EF9EC-D0A7-4B96-BCE2-6CFCBAC785F5}"/>
              </a:ext>
            </a:extLst>
          </p:cNvPr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6" name="矩形: 圆角 27">
            <a:extLst>
              <a:ext uri="{FF2B5EF4-FFF2-40B4-BE49-F238E27FC236}">
                <a16:creationId xmlns="" xmlns:a16="http://schemas.microsoft.com/office/drawing/2014/main" id="{14DE4580-DACB-4DD3-AFE6-E809AE4BD6A6}"/>
              </a:ext>
            </a:extLst>
          </p:cNvPr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7" name="矩形: 圆角 51">
            <a:extLst>
              <a:ext uri="{FF2B5EF4-FFF2-40B4-BE49-F238E27FC236}">
                <a16:creationId xmlns="" xmlns:a16="http://schemas.microsoft.com/office/drawing/2014/main" id="{ECF75E15-ECAB-4DBC-8839-B07E13B3CBB6}"/>
              </a:ext>
            </a:extLst>
          </p:cNvPr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8" name="矩形: 圆角 53">
            <a:extLst>
              <a:ext uri="{FF2B5EF4-FFF2-40B4-BE49-F238E27FC236}">
                <a16:creationId xmlns="" xmlns:a16="http://schemas.microsoft.com/office/drawing/2014/main" id="{C8F570CA-B6B9-4791-9540-E5BAB48446CE}"/>
              </a:ext>
            </a:extLst>
          </p:cNvPr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9" name="矩形: 圆角 56">
            <a:extLst>
              <a:ext uri="{FF2B5EF4-FFF2-40B4-BE49-F238E27FC236}">
                <a16:creationId xmlns="" xmlns:a16="http://schemas.microsoft.com/office/drawing/2014/main" id="{ED9DA8A2-8B49-44FD-A814-1051DB2A79E0}"/>
              </a:ext>
            </a:extLst>
          </p:cNvPr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3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/>
      <p:bldP spid="23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工作完成情况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第二部分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48952" y="3661671"/>
            <a:ext cx="459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PLEASE ADD YOUR TITLE HERE</a:t>
            </a:r>
            <a:endParaRPr lang="zh-CN" altLang="en-US" sz="2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08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4"/>
          <p:cNvPicPr>
            <a:picLocks noGrp="1" noChangeAspect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8" y="1856812"/>
            <a:ext cx="10087429" cy="2836152"/>
          </a:xfrm>
          <a:prstGeom prst="rect">
            <a:avLst/>
          </a:prstGeom>
          <a:ln/>
        </p:spPr>
      </p:pic>
      <p:sp>
        <p:nvSpPr>
          <p:cNvPr id="23" name="文本框 22"/>
          <p:cNvSpPr txBox="1"/>
          <p:nvPr/>
        </p:nvSpPr>
        <p:spPr>
          <a:xfrm>
            <a:off x="1334635" y="5268456"/>
            <a:ext cx="960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34226" y="482590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请输入标题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工作完成情况</a:t>
            </a:r>
          </a:p>
        </p:txBody>
      </p:sp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68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936534" y="2446139"/>
            <a:ext cx="6380821" cy="2703165"/>
            <a:chOff x="2936534" y="2446139"/>
            <a:chExt cx="6380821" cy="2703165"/>
          </a:xfrm>
        </p:grpSpPr>
        <p:sp>
          <p:nvSpPr>
            <p:cNvPr id="6" name="矩形 5"/>
            <p:cNvSpPr/>
            <p:nvPr/>
          </p:nvSpPr>
          <p:spPr>
            <a:xfrm>
              <a:off x="2936534" y="2446139"/>
              <a:ext cx="2171700" cy="265744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145655" y="2491859"/>
              <a:ext cx="2171700" cy="265744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14498" y="363233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输入标题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936535" y="4142959"/>
              <a:ext cx="21716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 Light" panose="020B0502040204020203" pitchFamily="34" charset="-122"/>
                </a:rPr>
                <a:t>您的内容打在这里，或者通过复制您的文本后，在此框中选择粘贴，并选择只保留文字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495044" y="367805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输入标题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117081" y="4188679"/>
              <a:ext cx="21716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 Light" panose="020B0502040204020203" pitchFamily="34" charset="-122"/>
                </a:rPr>
                <a:t>您的内容打在这里，或者通过复制您的文本后，在此框中选择粘贴，并选择只保留文字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740364" y="2812064"/>
              <a:ext cx="564040" cy="641218"/>
              <a:chOff x="5446588" y="3261766"/>
              <a:chExt cx="564040" cy="641218"/>
            </a:xfrm>
            <a:solidFill>
              <a:schemeClr val="bg1"/>
            </a:solidFill>
          </p:grpSpPr>
          <p:sp>
            <p:nvSpPr>
              <p:cNvPr id="14" name="Freeform 224"/>
              <p:cNvSpPr>
                <a:spLocks/>
              </p:cNvSpPr>
              <p:nvPr/>
            </p:nvSpPr>
            <p:spPr bwMode="auto">
              <a:xfrm>
                <a:off x="5673070" y="3261766"/>
                <a:ext cx="261103" cy="595056"/>
              </a:xfrm>
              <a:custGeom>
                <a:avLst/>
                <a:gdLst>
                  <a:gd name="T0" fmla="*/ 76 w 362"/>
                  <a:gd name="T1" fmla="*/ 825 h 825"/>
                  <a:gd name="T2" fmla="*/ 362 w 362"/>
                  <a:gd name="T3" fmla="*/ 825 h 825"/>
                  <a:gd name="T4" fmla="*/ 362 w 362"/>
                  <a:gd name="T5" fmla="*/ 0 h 825"/>
                  <a:gd name="T6" fmla="*/ 0 w 362"/>
                  <a:gd name="T7" fmla="*/ 0 h 825"/>
                  <a:gd name="T8" fmla="*/ 0 w 362"/>
                  <a:gd name="T9" fmla="*/ 352 h 825"/>
                  <a:gd name="T10" fmla="*/ 76 w 362"/>
                  <a:gd name="T11" fmla="*/ 352 h 825"/>
                  <a:gd name="T12" fmla="*/ 76 w 362"/>
                  <a:gd name="T13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825">
                    <a:moveTo>
                      <a:pt x="76" y="825"/>
                    </a:moveTo>
                    <a:lnTo>
                      <a:pt x="362" y="825"/>
                    </a:lnTo>
                    <a:lnTo>
                      <a:pt x="362" y="0"/>
                    </a:lnTo>
                    <a:lnTo>
                      <a:pt x="0" y="0"/>
                    </a:lnTo>
                    <a:lnTo>
                      <a:pt x="0" y="352"/>
                    </a:lnTo>
                    <a:lnTo>
                      <a:pt x="76" y="352"/>
                    </a:lnTo>
                    <a:lnTo>
                      <a:pt x="76" y="8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Freeform 225"/>
              <p:cNvSpPr>
                <a:spLocks noEditPoints="1"/>
              </p:cNvSpPr>
              <p:nvPr/>
            </p:nvSpPr>
            <p:spPr bwMode="auto">
              <a:xfrm>
                <a:off x="5529535" y="3515657"/>
                <a:ext cx="143535" cy="341165"/>
              </a:xfrm>
              <a:custGeom>
                <a:avLst/>
                <a:gdLst>
                  <a:gd name="T0" fmla="*/ 84 w 84"/>
                  <a:gd name="T1" fmla="*/ 0 h 200"/>
                  <a:gd name="T2" fmla="*/ 0 w 84"/>
                  <a:gd name="T3" fmla="*/ 0 h 200"/>
                  <a:gd name="T4" fmla="*/ 0 w 84"/>
                  <a:gd name="T5" fmla="*/ 200 h 200"/>
                  <a:gd name="T6" fmla="*/ 84 w 84"/>
                  <a:gd name="T7" fmla="*/ 200 h 200"/>
                  <a:gd name="T8" fmla="*/ 84 w 84"/>
                  <a:gd name="T9" fmla="*/ 0 h 200"/>
                  <a:gd name="T10" fmla="*/ 64 w 84"/>
                  <a:gd name="T11" fmla="*/ 159 h 200"/>
                  <a:gd name="T12" fmla="*/ 23 w 84"/>
                  <a:gd name="T13" fmla="*/ 159 h 200"/>
                  <a:gd name="T14" fmla="*/ 17 w 84"/>
                  <a:gd name="T15" fmla="*/ 153 h 200"/>
                  <a:gd name="T16" fmla="*/ 19 w 84"/>
                  <a:gd name="T17" fmla="*/ 148 h 200"/>
                  <a:gd name="T18" fmla="*/ 23 w 84"/>
                  <a:gd name="T19" fmla="*/ 146 h 200"/>
                  <a:gd name="T20" fmla="*/ 64 w 84"/>
                  <a:gd name="T21" fmla="*/ 146 h 200"/>
                  <a:gd name="T22" fmla="*/ 70 w 84"/>
                  <a:gd name="T23" fmla="*/ 153 h 200"/>
                  <a:gd name="T24" fmla="*/ 64 w 84"/>
                  <a:gd name="T25" fmla="*/ 159 h 200"/>
                  <a:gd name="T26" fmla="*/ 64 w 84"/>
                  <a:gd name="T27" fmla="*/ 122 h 200"/>
                  <a:gd name="T28" fmla="*/ 23 w 84"/>
                  <a:gd name="T29" fmla="*/ 122 h 200"/>
                  <a:gd name="T30" fmla="*/ 17 w 84"/>
                  <a:gd name="T31" fmla="*/ 115 h 200"/>
                  <a:gd name="T32" fmla="*/ 19 w 84"/>
                  <a:gd name="T33" fmla="*/ 110 h 200"/>
                  <a:gd name="T34" fmla="*/ 23 w 84"/>
                  <a:gd name="T35" fmla="*/ 108 h 200"/>
                  <a:gd name="T36" fmla="*/ 64 w 84"/>
                  <a:gd name="T37" fmla="*/ 108 h 200"/>
                  <a:gd name="T38" fmla="*/ 70 w 84"/>
                  <a:gd name="T39" fmla="*/ 115 h 200"/>
                  <a:gd name="T40" fmla="*/ 64 w 84"/>
                  <a:gd name="T41" fmla="*/ 122 h 200"/>
                  <a:gd name="T42" fmla="*/ 64 w 84"/>
                  <a:gd name="T43" fmla="*/ 86 h 200"/>
                  <a:gd name="T44" fmla="*/ 23 w 84"/>
                  <a:gd name="T45" fmla="*/ 86 h 200"/>
                  <a:gd name="T46" fmla="*/ 17 w 84"/>
                  <a:gd name="T47" fmla="*/ 79 h 200"/>
                  <a:gd name="T48" fmla="*/ 19 w 84"/>
                  <a:gd name="T49" fmla="*/ 74 h 200"/>
                  <a:gd name="T50" fmla="*/ 23 w 84"/>
                  <a:gd name="T51" fmla="*/ 72 h 200"/>
                  <a:gd name="T52" fmla="*/ 64 w 84"/>
                  <a:gd name="T53" fmla="*/ 72 h 200"/>
                  <a:gd name="T54" fmla="*/ 70 w 84"/>
                  <a:gd name="T55" fmla="*/ 79 h 200"/>
                  <a:gd name="T56" fmla="*/ 64 w 84"/>
                  <a:gd name="T57" fmla="*/ 86 h 200"/>
                  <a:gd name="T58" fmla="*/ 64 w 84"/>
                  <a:gd name="T59" fmla="*/ 48 h 200"/>
                  <a:gd name="T60" fmla="*/ 23 w 84"/>
                  <a:gd name="T61" fmla="*/ 48 h 200"/>
                  <a:gd name="T62" fmla="*/ 17 w 84"/>
                  <a:gd name="T63" fmla="*/ 41 h 200"/>
                  <a:gd name="T64" fmla="*/ 19 w 84"/>
                  <a:gd name="T65" fmla="*/ 37 h 200"/>
                  <a:gd name="T66" fmla="*/ 23 w 84"/>
                  <a:gd name="T67" fmla="*/ 35 h 200"/>
                  <a:gd name="T68" fmla="*/ 64 w 84"/>
                  <a:gd name="T69" fmla="*/ 35 h 200"/>
                  <a:gd name="T70" fmla="*/ 70 w 84"/>
                  <a:gd name="T71" fmla="*/ 41 h 200"/>
                  <a:gd name="T72" fmla="*/ 64 w 84"/>
                  <a:gd name="T73" fmla="*/ 4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4" h="200">
                    <a:moveTo>
                      <a:pt x="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84" y="200"/>
                      <a:pt x="84" y="200"/>
                      <a:pt x="84" y="200"/>
                    </a:cubicBezTo>
                    <a:lnTo>
                      <a:pt x="84" y="0"/>
                    </a:lnTo>
                    <a:close/>
                    <a:moveTo>
                      <a:pt x="64" y="159"/>
                    </a:moveTo>
                    <a:cubicBezTo>
                      <a:pt x="23" y="159"/>
                      <a:pt x="23" y="159"/>
                      <a:pt x="23" y="159"/>
                    </a:cubicBezTo>
                    <a:cubicBezTo>
                      <a:pt x="20" y="159"/>
                      <a:pt x="17" y="156"/>
                      <a:pt x="17" y="153"/>
                    </a:cubicBezTo>
                    <a:cubicBezTo>
                      <a:pt x="17" y="151"/>
                      <a:pt x="17" y="149"/>
                      <a:pt x="19" y="148"/>
                    </a:cubicBezTo>
                    <a:cubicBezTo>
                      <a:pt x="20" y="147"/>
                      <a:pt x="21" y="146"/>
                      <a:pt x="23" y="146"/>
                    </a:cubicBezTo>
                    <a:cubicBezTo>
                      <a:pt x="64" y="146"/>
                      <a:pt x="64" y="146"/>
                      <a:pt x="64" y="146"/>
                    </a:cubicBezTo>
                    <a:cubicBezTo>
                      <a:pt x="67" y="146"/>
                      <a:pt x="70" y="149"/>
                      <a:pt x="70" y="153"/>
                    </a:cubicBezTo>
                    <a:cubicBezTo>
                      <a:pt x="70" y="156"/>
                      <a:pt x="67" y="159"/>
                      <a:pt x="64" y="159"/>
                    </a:cubicBezTo>
                    <a:close/>
                    <a:moveTo>
                      <a:pt x="64" y="122"/>
                    </a:moveTo>
                    <a:cubicBezTo>
                      <a:pt x="23" y="122"/>
                      <a:pt x="23" y="122"/>
                      <a:pt x="23" y="122"/>
                    </a:cubicBezTo>
                    <a:cubicBezTo>
                      <a:pt x="20" y="122"/>
                      <a:pt x="17" y="119"/>
                      <a:pt x="17" y="115"/>
                    </a:cubicBezTo>
                    <a:cubicBezTo>
                      <a:pt x="17" y="113"/>
                      <a:pt x="17" y="112"/>
                      <a:pt x="19" y="110"/>
                    </a:cubicBezTo>
                    <a:cubicBezTo>
                      <a:pt x="20" y="109"/>
                      <a:pt x="21" y="108"/>
                      <a:pt x="23" y="108"/>
                    </a:cubicBezTo>
                    <a:cubicBezTo>
                      <a:pt x="64" y="108"/>
                      <a:pt x="64" y="108"/>
                      <a:pt x="64" y="108"/>
                    </a:cubicBezTo>
                    <a:cubicBezTo>
                      <a:pt x="67" y="108"/>
                      <a:pt x="70" y="111"/>
                      <a:pt x="70" y="115"/>
                    </a:cubicBezTo>
                    <a:cubicBezTo>
                      <a:pt x="70" y="119"/>
                      <a:pt x="67" y="122"/>
                      <a:pt x="64" y="122"/>
                    </a:cubicBezTo>
                    <a:close/>
                    <a:moveTo>
                      <a:pt x="64" y="86"/>
                    </a:moveTo>
                    <a:cubicBezTo>
                      <a:pt x="23" y="86"/>
                      <a:pt x="23" y="86"/>
                      <a:pt x="23" y="86"/>
                    </a:cubicBezTo>
                    <a:cubicBezTo>
                      <a:pt x="20" y="86"/>
                      <a:pt x="17" y="83"/>
                      <a:pt x="17" y="79"/>
                    </a:cubicBezTo>
                    <a:cubicBezTo>
                      <a:pt x="17" y="77"/>
                      <a:pt x="17" y="76"/>
                      <a:pt x="19" y="74"/>
                    </a:cubicBezTo>
                    <a:cubicBezTo>
                      <a:pt x="20" y="73"/>
                      <a:pt x="21" y="72"/>
                      <a:pt x="23" y="72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67" y="72"/>
                      <a:pt x="70" y="75"/>
                      <a:pt x="70" y="79"/>
                    </a:cubicBezTo>
                    <a:cubicBezTo>
                      <a:pt x="70" y="83"/>
                      <a:pt x="67" y="86"/>
                      <a:pt x="64" y="86"/>
                    </a:cubicBezTo>
                    <a:close/>
                    <a:moveTo>
                      <a:pt x="64" y="48"/>
                    </a:move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17" y="45"/>
                      <a:pt x="17" y="41"/>
                    </a:cubicBezTo>
                    <a:cubicBezTo>
                      <a:pt x="17" y="39"/>
                      <a:pt x="17" y="38"/>
                      <a:pt x="19" y="37"/>
                    </a:cubicBezTo>
                    <a:cubicBezTo>
                      <a:pt x="20" y="35"/>
                      <a:pt x="21" y="35"/>
                      <a:pt x="23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7" y="35"/>
                      <a:pt x="70" y="38"/>
                      <a:pt x="70" y="41"/>
                    </a:cubicBezTo>
                    <a:cubicBezTo>
                      <a:pt x="70" y="45"/>
                      <a:pt x="67" y="48"/>
                      <a:pt x="6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" name="Freeform 226"/>
              <p:cNvSpPr>
                <a:spLocks/>
              </p:cNvSpPr>
              <p:nvPr/>
            </p:nvSpPr>
            <p:spPr bwMode="auto">
              <a:xfrm>
                <a:off x="5446588" y="3856822"/>
                <a:ext cx="564040" cy="46162"/>
              </a:xfrm>
              <a:custGeom>
                <a:avLst/>
                <a:gdLst>
                  <a:gd name="T0" fmla="*/ 318 w 331"/>
                  <a:gd name="T1" fmla="*/ 0 h 27"/>
                  <a:gd name="T2" fmla="*/ 286 w 331"/>
                  <a:gd name="T3" fmla="*/ 0 h 27"/>
                  <a:gd name="T4" fmla="*/ 286 w 331"/>
                  <a:gd name="T5" fmla="*/ 14 h 27"/>
                  <a:gd name="T6" fmla="*/ 133 w 331"/>
                  <a:gd name="T7" fmla="*/ 14 h 27"/>
                  <a:gd name="T8" fmla="*/ 133 w 331"/>
                  <a:gd name="T9" fmla="*/ 14 h 27"/>
                  <a:gd name="T10" fmla="*/ 49 w 331"/>
                  <a:gd name="T11" fmla="*/ 14 h 27"/>
                  <a:gd name="T12" fmla="*/ 49 w 331"/>
                  <a:gd name="T13" fmla="*/ 0 h 27"/>
                  <a:gd name="T14" fmla="*/ 14 w 331"/>
                  <a:gd name="T15" fmla="*/ 0 h 27"/>
                  <a:gd name="T16" fmla="*/ 4 w 331"/>
                  <a:gd name="T17" fmla="*/ 4 h 27"/>
                  <a:gd name="T18" fmla="*/ 0 w 331"/>
                  <a:gd name="T19" fmla="*/ 14 h 27"/>
                  <a:gd name="T20" fmla="*/ 14 w 331"/>
                  <a:gd name="T21" fmla="*/ 27 h 27"/>
                  <a:gd name="T22" fmla="*/ 318 w 331"/>
                  <a:gd name="T23" fmla="*/ 27 h 27"/>
                  <a:gd name="T24" fmla="*/ 331 w 331"/>
                  <a:gd name="T25" fmla="*/ 14 h 27"/>
                  <a:gd name="T26" fmla="*/ 318 w 331"/>
                  <a:gd name="T2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1" h="27">
                    <a:moveTo>
                      <a:pt x="318" y="0"/>
                    </a:moveTo>
                    <a:cubicBezTo>
                      <a:pt x="286" y="0"/>
                      <a:pt x="286" y="0"/>
                      <a:pt x="286" y="0"/>
                    </a:cubicBezTo>
                    <a:cubicBezTo>
                      <a:pt x="286" y="14"/>
                      <a:pt x="286" y="14"/>
                      <a:pt x="286" y="14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0" y="0"/>
                      <a:pt x="7" y="2"/>
                      <a:pt x="4" y="4"/>
                    </a:cubicBezTo>
                    <a:cubicBezTo>
                      <a:pt x="2" y="7"/>
                      <a:pt x="0" y="10"/>
                      <a:pt x="0" y="14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318" y="27"/>
                      <a:pt x="318" y="27"/>
                      <a:pt x="318" y="27"/>
                    </a:cubicBezTo>
                    <a:cubicBezTo>
                      <a:pt x="325" y="27"/>
                      <a:pt x="331" y="21"/>
                      <a:pt x="331" y="14"/>
                    </a:cubicBezTo>
                    <a:cubicBezTo>
                      <a:pt x="331" y="6"/>
                      <a:pt x="325" y="0"/>
                      <a:pt x="3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849142" y="2867162"/>
              <a:ext cx="707576" cy="631840"/>
              <a:chOff x="1011996" y="4890692"/>
              <a:chExt cx="707576" cy="631840"/>
            </a:xfrm>
            <a:solidFill>
              <a:schemeClr val="bg1"/>
            </a:solidFill>
          </p:grpSpPr>
          <p:sp>
            <p:nvSpPr>
              <p:cNvPr id="18" name="Freeform 417"/>
              <p:cNvSpPr>
                <a:spLocks/>
              </p:cNvSpPr>
              <p:nvPr/>
            </p:nvSpPr>
            <p:spPr bwMode="auto">
              <a:xfrm>
                <a:off x="1283198" y="4890692"/>
                <a:ext cx="436374" cy="516436"/>
              </a:xfrm>
              <a:custGeom>
                <a:avLst/>
                <a:gdLst>
                  <a:gd name="T0" fmla="*/ 223 w 256"/>
                  <a:gd name="T1" fmla="*/ 138 h 303"/>
                  <a:gd name="T2" fmla="*/ 256 w 256"/>
                  <a:gd name="T3" fmla="*/ 120 h 303"/>
                  <a:gd name="T4" fmla="*/ 246 w 256"/>
                  <a:gd name="T5" fmla="*/ 92 h 303"/>
                  <a:gd name="T6" fmla="*/ 208 w 256"/>
                  <a:gd name="T7" fmla="*/ 95 h 303"/>
                  <a:gd name="T8" fmla="*/ 195 w 256"/>
                  <a:gd name="T9" fmla="*/ 75 h 303"/>
                  <a:gd name="T10" fmla="*/ 208 w 256"/>
                  <a:gd name="T11" fmla="*/ 37 h 303"/>
                  <a:gd name="T12" fmla="*/ 186 w 256"/>
                  <a:gd name="T13" fmla="*/ 21 h 303"/>
                  <a:gd name="T14" fmla="*/ 156 w 256"/>
                  <a:gd name="T15" fmla="*/ 48 h 303"/>
                  <a:gd name="T16" fmla="*/ 131 w 256"/>
                  <a:gd name="T17" fmla="*/ 41 h 303"/>
                  <a:gd name="T18" fmla="*/ 120 w 256"/>
                  <a:gd name="T19" fmla="*/ 0 h 303"/>
                  <a:gd name="T20" fmla="*/ 90 w 256"/>
                  <a:gd name="T21" fmla="*/ 0 h 303"/>
                  <a:gd name="T22" fmla="*/ 79 w 256"/>
                  <a:gd name="T23" fmla="*/ 40 h 303"/>
                  <a:gd name="T24" fmla="*/ 52 w 256"/>
                  <a:gd name="T25" fmla="*/ 45 h 303"/>
                  <a:gd name="T26" fmla="*/ 24 w 256"/>
                  <a:gd name="T27" fmla="*/ 21 h 303"/>
                  <a:gd name="T28" fmla="*/ 0 w 256"/>
                  <a:gd name="T29" fmla="*/ 41 h 303"/>
                  <a:gd name="T30" fmla="*/ 7 w 256"/>
                  <a:gd name="T31" fmla="*/ 58 h 303"/>
                  <a:gd name="T32" fmla="*/ 23 w 256"/>
                  <a:gd name="T33" fmla="*/ 61 h 303"/>
                  <a:gd name="T34" fmla="*/ 70 w 256"/>
                  <a:gd name="T35" fmla="*/ 85 h 303"/>
                  <a:gd name="T36" fmla="*/ 80 w 256"/>
                  <a:gd name="T37" fmla="*/ 95 h 303"/>
                  <a:gd name="T38" fmla="*/ 104 w 256"/>
                  <a:gd name="T39" fmla="*/ 90 h 303"/>
                  <a:gd name="T40" fmla="*/ 166 w 256"/>
                  <a:gd name="T41" fmla="*/ 152 h 303"/>
                  <a:gd name="T42" fmla="*/ 165 w 256"/>
                  <a:gd name="T43" fmla="*/ 161 h 303"/>
                  <a:gd name="T44" fmla="*/ 104 w 256"/>
                  <a:gd name="T45" fmla="*/ 214 h 303"/>
                  <a:gd name="T46" fmla="*/ 103 w 256"/>
                  <a:gd name="T47" fmla="*/ 214 h 303"/>
                  <a:gd name="T48" fmla="*/ 83 w 256"/>
                  <a:gd name="T49" fmla="*/ 248 h 303"/>
                  <a:gd name="T50" fmla="*/ 68 w 256"/>
                  <a:gd name="T51" fmla="*/ 263 h 303"/>
                  <a:gd name="T52" fmla="*/ 79 w 256"/>
                  <a:gd name="T53" fmla="*/ 267 h 303"/>
                  <a:gd name="T54" fmla="*/ 89 w 256"/>
                  <a:gd name="T55" fmla="*/ 303 h 303"/>
                  <a:gd name="T56" fmla="*/ 115 w 256"/>
                  <a:gd name="T57" fmla="*/ 303 h 303"/>
                  <a:gd name="T58" fmla="*/ 117 w 256"/>
                  <a:gd name="T59" fmla="*/ 303 h 303"/>
                  <a:gd name="T60" fmla="*/ 127 w 256"/>
                  <a:gd name="T61" fmla="*/ 265 h 303"/>
                  <a:gd name="T62" fmla="*/ 156 w 256"/>
                  <a:gd name="T63" fmla="*/ 259 h 303"/>
                  <a:gd name="T64" fmla="*/ 183 w 256"/>
                  <a:gd name="T65" fmla="*/ 282 h 303"/>
                  <a:gd name="T66" fmla="*/ 206 w 256"/>
                  <a:gd name="T67" fmla="*/ 266 h 303"/>
                  <a:gd name="T68" fmla="*/ 192 w 256"/>
                  <a:gd name="T69" fmla="*/ 230 h 303"/>
                  <a:gd name="T70" fmla="*/ 209 w 256"/>
                  <a:gd name="T71" fmla="*/ 211 h 303"/>
                  <a:gd name="T72" fmla="*/ 248 w 256"/>
                  <a:gd name="T73" fmla="*/ 211 h 303"/>
                  <a:gd name="T74" fmla="*/ 256 w 256"/>
                  <a:gd name="T75" fmla="*/ 185 h 303"/>
                  <a:gd name="T76" fmla="*/ 223 w 256"/>
                  <a:gd name="T77" fmla="*/ 164 h 303"/>
                  <a:gd name="T78" fmla="*/ 223 w 256"/>
                  <a:gd name="T79" fmla="*/ 138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" h="303">
                    <a:moveTo>
                      <a:pt x="223" y="138"/>
                    </a:moveTo>
                    <a:cubicBezTo>
                      <a:pt x="256" y="120"/>
                      <a:pt x="256" y="120"/>
                      <a:pt x="256" y="120"/>
                    </a:cubicBezTo>
                    <a:cubicBezTo>
                      <a:pt x="246" y="92"/>
                      <a:pt x="246" y="92"/>
                      <a:pt x="246" y="92"/>
                    </a:cubicBezTo>
                    <a:cubicBezTo>
                      <a:pt x="208" y="95"/>
                      <a:pt x="208" y="95"/>
                      <a:pt x="208" y="95"/>
                    </a:cubicBezTo>
                    <a:cubicBezTo>
                      <a:pt x="195" y="75"/>
                      <a:pt x="195" y="75"/>
                      <a:pt x="195" y="75"/>
                    </a:cubicBezTo>
                    <a:cubicBezTo>
                      <a:pt x="208" y="37"/>
                      <a:pt x="208" y="37"/>
                      <a:pt x="208" y="37"/>
                    </a:cubicBezTo>
                    <a:cubicBezTo>
                      <a:pt x="186" y="21"/>
                      <a:pt x="186" y="21"/>
                      <a:pt x="186" y="21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12" y="59"/>
                      <a:pt x="17" y="60"/>
                      <a:pt x="23" y="61"/>
                    </a:cubicBezTo>
                    <a:cubicBezTo>
                      <a:pt x="40" y="65"/>
                      <a:pt x="56" y="73"/>
                      <a:pt x="70" y="85"/>
                    </a:cubicBezTo>
                    <a:cubicBezTo>
                      <a:pt x="74" y="88"/>
                      <a:pt x="77" y="92"/>
                      <a:pt x="80" y="95"/>
                    </a:cubicBezTo>
                    <a:cubicBezTo>
                      <a:pt x="87" y="92"/>
                      <a:pt x="96" y="90"/>
                      <a:pt x="104" y="90"/>
                    </a:cubicBezTo>
                    <a:cubicBezTo>
                      <a:pt x="138" y="90"/>
                      <a:pt x="166" y="118"/>
                      <a:pt x="166" y="152"/>
                    </a:cubicBezTo>
                    <a:cubicBezTo>
                      <a:pt x="166" y="155"/>
                      <a:pt x="166" y="158"/>
                      <a:pt x="165" y="161"/>
                    </a:cubicBezTo>
                    <a:cubicBezTo>
                      <a:pt x="161" y="191"/>
                      <a:pt x="135" y="214"/>
                      <a:pt x="104" y="214"/>
                    </a:cubicBezTo>
                    <a:cubicBezTo>
                      <a:pt x="104" y="214"/>
                      <a:pt x="104" y="214"/>
                      <a:pt x="103" y="214"/>
                    </a:cubicBezTo>
                    <a:cubicBezTo>
                      <a:pt x="99" y="226"/>
                      <a:pt x="92" y="238"/>
                      <a:pt x="83" y="248"/>
                    </a:cubicBezTo>
                    <a:cubicBezTo>
                      <a:pt x="78" y="254"/>
                      <a:pt x="73" y="258"/>
                      <a:pt x="68" y="263"/>
                    </a:cubicBezTo>
                    <a:cubicBezTo>
                      <a:pt x="79" y="267"/>
                      <a:pt x="79" y="267"/>
                      <a:pt x="79" y="267"/>
                    </a:cubicBezTo>
                    <a:cubicBezTo>
                      <a:pt x="89" y="303"/>
                      <a:pt x="89" y="303"/>
                      <a:pt x="89" y="303"/>
                    </a:cubicBezTo>
                    <a:cubicBezTo>
                      <a:pt x="115" y="303"/>
                      <a:pt x="115" y="303"/>
                      <a:pt x="115" y="303"/>
                    </a:cubicBezTo>
                    <a:cubicBezTo>
                      <a:pt x="117" y="303"/>
                      <a:pt x="117" y="303"/>
                      <a:pt x="117" y="303"/>
                    </a:cubicBezTo>
                    <a:cubicBezTo>
                      <a:pt x="127" y="265"/>
                      <a:pt x="127" y="265"/>
                      <a:pt x="127" y="265"/>
                    </a:cubicBezTo>
                    <a:cubicBezTo>
                      <a:pt x="156" y="259"/>
                      <a:pt x="156" y="259"/>
                      <a:pt x="156" y="259"/>
                    </a:cubicBezTo>
                    <a:cubicBezTo>
                      <a:pt x="183" y="282"/>
                      <a:pt x="183" y="282"/>
                      <a:pt x="183" y="282"/>
                    </a:cubicBezTo>
                    <a:cubicBezTo>
                      <a:pt x="206" y="266"/>
                      <a:pt x="206" y="266"/>
                      <a:pt x="206" y="266"/>
                    </a:cubicBezTo>
                    <a:cubicBezTo>
                      <a:pt x="192" y="230"/>
                      <a:pt x="192" y="230"/>
                      <a:pt x="192" y="230"/>
                    </a:cubicBezTo>
                    <a:cubicBezTo>
                      <a:pt x="209" y="211"/>
                      <a:pt x="209" y="211"/>
                      <a:pt x="209" y="211"/>
                    </a:cubicBezTo>
                    <a:cubicBezTo>
                      <a:pt x="248" y="211"/>
                      <a:pt x="248" y="211"/>
                      <a:pt x="248" y="211"/>
                    </a:cubicBezTo>
                    <a:cubicBezTo>
                      <a:pt x="256" y="185"/>
                      <a:pt x="256" y="185"/>
                      <a:pt x="256" y="185"/>
                    </a:cubicBezTo>
                    <a:cubicBezTo>
                      <a:pt x="223" y="164"/>
                      <a:pt x="223" y="164"/>
                      <a:pt x="223" y="164"/>
                    </a:cubicBezTo>
                    <a:lnTo>
                      <a:pt x="223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" name="Freeform 418"/>
              <p:cNvSpPr>
                <a:spLocks noEditPoints="1"/>
              </p:cNvSpPr>
              <p:nvPr/>
            </p:nvSpPr>
            <p:spPr bwMode="auto">
              <a:xfrm>
                <a:off x="1525547" y="5418668"/>
                <a:ext cx="52654" cy="52654"/>
              </a:xfrm>
              <a:custGeom>
                <a:avLst/>
                <a:gdLst>
                  <a:gd name="T0" fmla="*/ 15 w 31"/>
                  <a:gd name="T1" fmla="*/ 0 h 31"/>
                  <a:gd name="T2" fmla="*/ 0 w 31"/>
                  <a:gd name="T3" fmla="*/ 16 h 31"/>
                  <a:gd name="T4" fmla="*/ 15 w 31"/>
                  <a:gd name="T5" fmla="*/ 31 h 31"/>
                  <a:gd name="T6" fmla="*/ 31 w 31"/>
                  <a:gd name="T7" fmla="*/ 16 h 31"/>
                  <a:gd name="T8" fmla="*/ 15 w 31"/>
                  <a:gd name="T9" fmla="*/ 0 h 31"/>
                  <a:gd name="T10" fmla="*/ 15 w 31"/>
                  <a:gd name="T11" fmla="*/ 27 h 31"/>
                  <a:gd name="T12" fmla="*/ 4 w 31"/>
                  <a:gd name="T13" fmla="*/ 16 h 31"/>
                  <a:gd name="T14" fmla="*/ 15 w 31"/>
                  <a:gd name="T15" fmla="*/ 4 h 31"/>
                  <a:gd name="T16" fmla="*/ 27 w 31"/>
                  <a:gd name="T17" fmla="*/ 16 h 31"/>
                  <a:gd name="T18" fmla="*/ 15 w 31"/>
                  <a:gd name="T19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7"/>
                      <a:pt x="24" y="0"/>
                      <a:pt x="15" y="0"/>
                    </a:cubicBezTo>
                    <a:close/>
                    <a:moveTo>
                      <a:pt x="15" y="27"/>
                    </a:moveTo>
                    <a:cubicBezTo>
                      <a:pt x="9" y="27"/>
                      <a:pt x="4" y="22"/>
                      <a:pt x="4" y="16"/>
                    </a:cubicBezTo>
                    <a:cubicBezTo>
                      <a:pt x="4" y="9"/>
                      <a:pt x="9" y="4"/>
                      <a:pt x="15" y="4"/>
                    </a:cubicBezTo>
                    <a:cubicBezTo>
                      <a:pt x="22" y="4"/>
                      <a:pt x="27" y="9"/>
                      <a:pt x="27" y="16"/>
                    </a:cubicBezTo>
                    <a:cubicBezTo>
                      <a:pt x="27" y="22"/>
                      <a:pt x="22" y="27"/>
                      <a:pt x="1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0" name="Freeform 419"/>
              <p:cNvSpPr>
                <a:spLocks noEditPoints="1"/>
              </p:cNvSpPr>
              <p:nvPr/>
            </p:nvSpPr>
            <p:spPr bwMode="auto">
              <a:xfrm>
                <a:off x="1474337" y="5369621"/>
                <a:ext cx="155075" cy="152911"/>
              </a:xfrm>
              <a:custGeom>
                <a:avLst/>
                <a:gdLst>
                  <a:gd name="T0" fmla="*/ 91 w 91"/>
                  <a:gd name="T1" fmla="*/ 35 h 90"/>
                  <a:gd name="T2" fmla="*/ 88 w 91"/>
                  <a:gd name="T3" fmla="*/ 27 h 90"/>
                  <a:gd name="T4" fmla="*/ 76 w 91"/>
                  <a:gd name="T5" fmla="*/ 28 h 90"/>
                  <a:gd name="T6" fmla="*/ 72 w 91"/>
                  <a:gd name="T7" fmla="*/ 22 h 90"/>
                  <a:gd name="T8" fmla="*/ 76 w 91"/>
                  <a:gd name="T9" fmla="*/ 11 h 90"/>
                  <a:gd name="T10" fmla="*/ 70 w 91"/>
                  <a:gd name="T11" fmla="*/ 6 h 90"/>
                  <a:gd name="T12" fmla="*/ 61 w 91"/>
                  <a:gd name="T13" fmla="*/ 14 h 90"/>
                  <a:gd name="T14" fmla="*/ 53 w 91"/>
                  <a:gd name="T15" fmla="*/ 12 h 90"/>
                  <a:gd name="T16" fmla="*/ 50 w 91"/>
                  <a:gd name="T17" fmla="*/ 0 h 90"/>
                  <a:gd name="T18" fmla="*/ 41 w 91"/>
                  <a:gd name="T19" fmla="*/ 0 h 90"/>
                  <a:gd name="T20" fmla="*/ 38 w 91"/>
                  <a:gd name="T21" fmla="*/ 11 h 90"/>
                  <a:gd name="T22" fmla="*/ 30 w 91"/>
                  <a:gd name="T23" fmla="*/ 13 h 90"/>
                  <a:gd name="T24" fmla="*/ 22 w 91"/>
                  <a:gd name="T25" fmla="*/ 6 h 90"/>
                  <a:gd name="T26" fmla="*/ 15 w 91"/>
                  <a:gd name="T27" fmla="*/ 12 h 90"/>
                  <a:gd name="T28" fmla="*/ 19 w 91"/>
                  <a:gd name="T29" fmla="*/ 22 h 90"/>
                  <a:gd name="T30" fmla="*/ 15 w 91"/>
                  <a:gd name="T31" fmla="*/ 27 h 90"/>
                  <a:gd name="T32" fmla="*/ 3 w 91"/>
                  <a:gd name="T33" fmla="*/ 26 h 90"/>
                  <a:gd name="T34" fmla="*/ 0 w 91"/>
                  <a:gd name="T35" fmla="*/ 34 h 90"/>
                  <a:gd name="T36" fmla="*/ 11 w 91"/>
                  <a:gd name="T37" fmla="*/ 40 h 90"/>
                  <a:gd name="T38" fmla="*/ 10 w 91"/>
                  <a:gd name="T39" fmla="*/ 48 h 90"/>
                  <a:gd name="T40" fmla="*/ 0 w 91"/>
                  <a:gd name="T41" fmla="*/ 54 h 90"/>
                  <a:gd name="T42" fmla="*/ 3 w 91"/>
                  <a:gd name="T43" fmla="*/ 62 h 90"/>
                  <a:gd name="T44" fmla="*/ 15 w 91"/>
                  <a:gd name="T45" fmla="*/ 61 h 90"/>
                  <a:gd name="T46" fmla="*/ 18 w 91"/>
                  <a:gd name="T47" fmla="*/ 68 h 90"/>
                  <a:gd name="T48" fmla="*/ 15 w 91"/>
                  <a:gd name="T49" fmla="*/ 78 h 90"/>
                  <a:gd name="T50" fmla="*/ 22 w 91"/>
                  <a:gd name="T51" fmla="*/ 83 h 90"/>
                  <a:gd name="T52" fmla="*/ 31 w 91"/>
                  <a:gd name="T53" fmla="*/ 76 h 90"/>
                  <a:gd name="T54" fmla="*/ 38 w 91"/>
                  <a:gd name="T55" fmla="*/ 79 h 90"/>
                  <a:gd name="T56" fmla="*/ 41 w 91"/>
                  <a:gd name="T57" fmla="*/ 90 h 90"/>
                  <a:gd name="T58" fmla="*/ 49 w 91"/>
                  <a:gd name="T59" fmla="*/ 90 h 90"/>
                  <a:gd name="T60" fmla="*/ 52 w 91"/>
                  <a:gd name="T61" fmla="*/ 78 h 90"/>
                  <a:gd name="T62" fmla="*/ 61 w 91"/>
                  <a:gd name="T63" fmla="*/ 76 h 90"/>
                  <a:gd name="T64" fmla="*/ 69 w 91"/>
                  <a:gd name="T65" fmla="*/ 83 h 90"/>
                  <a:gd name="T66" fmla="*/ 76 w 91"/>
                  <a:gd name="T67" fmla="*/ 78 h 90"/>
                  <a:gd name="T68" fmla="*/ 72 w 91"/>
                  <a:gd name="T69" fmla="*/ 68 h 90"/>
                  <a:gd name="T70" fmla="*/ 76 w 91"/>
                  <a:gd name="T71" fmla="*/ 62 h 90"/>
                  <a:gd name="T72" fmla="*/ 88 w 91"/>
                  <a:gd name="T73" fmla="*/ 62 h 90"/>
                  <a:gd name="T74" fmla="*/ 91 w 91"/>
                  <a:gd name="T75" fmla="*/ 55 h 90"/>
                  <a:gd name="T76" fmla="*/ 81 w 91"/>
                  <a:gd name="T77" fmla="*/ 48 h 90"/>
                  <a:gd name="T78" fmla="*/ 81 w 91"/>
                  <a:gd name="T79" fmla="*/ 41 h 90"/>
                  <a:gd name="T80" fmla="*/ 91 w 91"/>
                  <a:gd name="T81" fmla="*/ 35 h 90"/>
                  <a:gd name="T82" fmla="*/ 45 w 91"/>
                  <a:gd name="T83" fmla="*/ 63 h 90"/>
                  <a:gd name="T84" fmla="*/ 27 w 91"/>
                  <a:gd name="T85" fmla="*/ 45 h 90"/>
                  <a:gd name="T86" fmla="*/ 45 w 91"/>
                  <a:gd name="T87" fmla="*/ 26 h 90"/>
                  <a:gd name="T88" fmla="*/ 64 w 91"/>
                  <a:gd name="T89" fmla="*/ 45 h 90"/>
                  <a:gd name="T90" fmla="*/ 45 w 91"/>
                  <a:gd name="T91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" h="90">
                    <a:moveTo>
                      <a:pt x="91" y="35"/>
                    </a:moveTo>
                    <a:cubicBezTo>
                      <a:pt x="88" y="27"/>
                      <a:pt x="88" y="27"/>
                      <a:pt x="88" y="27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2" y="22"/>
                      <a:pt x="72" y="22"/>
                      <a:pt x="72" y="22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22" y="83"/>
                      <a:pt x="22" y="83"/>
                      <a:pt x="22" y="83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9" y="90"/>
                      <a:pt x="49" y="90"/>
                      <a:pt x="49" y="90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61" y="76"/>
                      <a:pt x="61" y="76"/>
                      <a:pt x="61" y="76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76" y="78"/>
                      <a:pt x="76" y="78"/>
                      <a:pt x="76" y="78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1"/>
                      <a:pt x="81" y="41"/>
                      <a:pt x="81" y="41"/>
                    </a:cubicBezTo>
                    <a:lnTo>
                      <a:pt x="91" y="35"/>
                    </a:lnTo>
                    <a:close/>
                    <a:moveTo>
                      <a:pt x="45" y="63"/>
                    </a:moveTo>
                    <a:cubicBezTo>
                      <a:pt x="35" y="63"/>
                      <a:pt x="27" y="55"/>
                      <a:pt x="27" y="45"/>
                    </a:cubicBezTo>
                    <a:cubicBezTo>
                      <a:pt x="27" y="34"/>
                      <a:pt x="35" y="26"/>
                      <a:pt x="45" y="26"/>
                    </a:cubicBezTo>
                    <a:cubicBezTo>
                      <a:pt x="56" y="26"/>
                      <a:pt x="64" y="34"/>
                      <a:pt x="64" y="45"/>
                    </a:cubicBezTo>
                    <a:cubicBezTo>
                      <a:pt x="64" y="55"/>
                      <a:pt x="56" y="63"/>
                      <a:pt x="4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Freeform 420"/>
              <p:cNvSpPr>
                <a:spLocks/>
              </p:cNvSpPr>
              <p:nvPr/>
            </p:nvSpPr>
            <p:spPr bwMode="auto">
              <a:xfrm>
                <a:off x="1429617" y="5060914"/>
                <a:ext cx="119732" cy="177435"/>
              </a:xfrm>
              <a:custGeom>
                <a:avLst/>
                <a:gdLst>
                  <a:gd name="T0" fmla="*/ 23 w 70"/>
                  <a:gd name="T1" fmla="*/ 91 h 104"/>
                  <a:gd name="T2" fmla="*/ 20 w 70"/>
                  <a:gd name="T3" fmla="*/ 104 h 104"/>
                  <a:gd name="T4" fmla="*/ 70 w 70"/>
                  <a:gd name="T5" fmla="*/ 60 h 104"/>
                  <a:gd name="T6" fmla="*/ 70 w 70"/>
                  <a:gd name="T7" fmla="*/ 52 h 104"/>
                  <a:gd name="T8" fmla="*/ 18 w 70"/>
                  <a:gd name="T9" fmla="*/ 0 h 104"/>
                  <a:gd name="T10" fmla="*/ 0 w 70"/>
                  <a:gd name="T11" fmla="*/ 3 h 104"/>
                  <a:gd name="T12" fmla="*/ 8 w 70"/>
                  <a:gd name="T13" fmla="*/ 13 h 104"/>
                  <a:gd name="T14" fmla="*/ 18 w 70"/>
                  <a:gd name="T15" fmla="*/ 12 h 104"/>
                  <a:gd name="T16" fmla="*/ 58 w 70"/>
                  <a:gd name="T17" fmla="*/ 52 h 104"/>
                  <a:gd name="T18" fmla="*/ 23 w 70"/>
                  <a:gd name="T19" fmla="*/ 9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104">
                    <a:moveTo>
                      <a:pt x="23" y="91"/>
                    </a:moveTo>
                    <a:cubicBezTo>
                      <a:pt x="22" y="96"/>
                      <a:pt x="22" y="100"/>
                      <a:pt x="20" y="104"/>
                    </a:cubicBezTo>
                    <a:cubicBezTo>
                      <a:pt x="46" y="103"/>
                      <a:pt x="66" y="84"/>
                      <a:pt x="70" y="60"/>
                    </a:cubicBezTo>
                    <a:cubicBezTo>
                      <a:pt x="70" y="57"/>
                      <a:pt x="70" y="55"/>
                      <a:pt x="70" y="52"/>
                    </a:cubicBezTo>
                    <a:cubicBezTo>
                      <a:pt x="70" y="23"/>
                      <a:pt x="47" y="0"/>
                      <a:pt x="18" y="0"/>
                    </a:cubicBezTo>
                    <a:cubicBezTo>
                      <a:pt x="12" y="0"/>
                      <a:pt x="6" y="1"/>
                      <a:pt x="0" y="3"/>
                    </a:cubicBezTo>
                    <a:cubicBezTo>
                      <a:pt x="3" y="6"/>
                      <a:pt x="6" y="10"/>
                      <a:pt x="8" y="13"/>
                    </a:cubicBezTo>
                    <a:cubicBezTo>
                      <a:pt x="11" y="13"/>
                      <a:pt x="15" y="12"/>
                      <a:pt x="18" y="12"/>
                    </a:cubicBezTo>
                    <a:cubicBezTo>
                      <a:pt x="40" y="12"/>
                      <a:pt x="58" y="30"/>
                      <a:pt x="58" y="52"/>
                    </a:cubicBezTo>
                    <a:cubicBezTo>
                      <a:pt x="58" y="72"/>
                      <a:pt x="43" y="89"/>
                      <a:pt x="23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2" name="Freeform 421"/>
              <p:cNvSpPr>
                <a:spLocks noEditPoints="1"/>
              </p:cNvSpPr>
              <p:nvPr/>
            </p:nvSpPr>
            <p:spPr bwMode="auto">
              <a:xfrm>
                <a:off x="1084124" y="5006097"/>
                <a:ext cx="366410" cy="356312"/>
              </a:xfrm>
              <a:custGeom>
                <a:avLst/>
                <a:gdLst>
                  <a:gd name="T0" fmla="*/ 205 w 215"/>
                  <a:gd name="T1" fmla="*/ 143 h 209"/>
                  <a:gd name="T2" fmla="*/ 208 w 215"/>
                  <a:gd name="T3" fmla="*/ 135 h 209"/>
                  <a:gd name="T4" fmla="*/ 211 w 215"/>
                  <a:gd name="T5" fmla="*/ 122 h 209"/>
                  <a:gd name="T6" fmla="*/ 197 w 215"/>
                  <a:gd name="T7" fmla="*/ 52 h 209"/>
                  <a:gd name="T8" fmla="*/ 190 w 215"/>
                  <a:gd name="T9" fmla="*/ 42 h 209"/>
                  <a:gd name="T10" fmla="*/ 184 w 215"/>
                  <a:gd name="T11" fmla="*/ 35 h 209"/>
                  <a:gd name="T12" fmla="*/ 177 w 215"/>
                  <a:gd name="T13" fmla="*/ 29 h 209"/>
                  <a:gd name="T14" fmla="*/ 136 w 215"/>
                  <a:gd name="T15" fmla="*/ 8 h 209"/>
                  <a:gd name="T16" fmla="*/ 130 w 215"/>
                  <a:gd name="T17" fmla="*/ 6 h 209"/>
                  <a:gd name="T18" fmla="*/ 36 w 215"/>
                  <a:gd name="T19" fmla="*/ 40 h 209"/>
                  <a:gd name="T20" fmla="*/ 47 w 215"/>
                  <a:gd name="T21" fmla="*/ 182 h 209"/>
                  <a:gd name="T22" fmla="*/ 128 w 215"/>
                  <a:gd name="T23" fmla="*/ 204 h 209"/>
                  <a:gd name="T24" fmla="*/ 188 w 215"/>
                  <a:gd name="T25" fmla="*/ 171 h 209"/>
                  <a:gd name="T26" fmla="*/ 205 w 215"/>
                  <a:gd name="T27" fmla="*/ 143 h 209"/>
                  <a:gd name="T28" fmla="*/ 152 w 215"/>
                  <a:gd name="T29" fmla="*/ 140 h 209"/>
                  <a:gd name="T30" fmla="*/ 127 w 215"/>
                  <a:gd name="T31" fmla="*/ 157 h 209"/>
                  <a:gd name="T32" fmla="*/ 76 w 215"/>
                  <a:gd name="T33" fmla="*/ 146 h 209"/>
                  <a:gd name="T34" fmla="*/ 70 w 215"/>
                  <a:gd name="T35" fmla="*/ 70 h 209"/>
                  <a:gd name="T36" fmla="*/ 86 w 215"/>
                  <a:gd name="T37" fmla="*/ 57 h 209"/>
                  <a:gd name="T38" fmla="*/ 146 w 215"/>
                  <a:gd name="T39" fmla="*/ 64 h 209"/>
                  <a:gd name="T40" fmla="*/ 159 w 215"/>
                  <a:gd name="T41" fmla="*/ 81 h 209"/>
                  <a:gd name="T42" fmla="*/ 165 w 215"/>
                  <a:gd name="T43" fmla="*/ 110 h 209"/>
                  <a:gd name="T44" fmla="*/ 152 w 215"/>
                  <a:gd name="T45" fmla="*/ 14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5" h="209">
                    <a:moveTo>
                      <a:pt x="205" y="143"/>
                    </a:moveTo>
                    <a:cubicBezTo>
                      <a:pt x="206" y="141"/>
                      <a:pt x="207" y="138"/>
                      <a:pt x="208" y="135"/>
                    </a:cubicBezTo>
                    <a:cubicBezTo>
                      <a:pt x="209" y="131"/>
                      <a:pt x="210" y="127"/>
                      <a:pt x="211" y="122"/>
                    </a:cubicBezTo>
                    <a:cubicBezTo>
                      <a:pt x="215" y="98"/>
                      <a:pt x="210" y="73"/>
                      <a:pt x="197" y="52"/>
                    </a:cubicBezTo>
                    <a:cubicBezTo>
                      <a:pt x="195" y="49"/>
                      <a:pt x="193" y="45"/>
                      <a:pt x="190" y="42"/>
                    </a:cubicBezTo>
                    <a:cubicBezTo>
                      <a:pt x="188" y="39"/>
                      <a:pt x="186" y="37"/>
                      <a:pt x="184" y="35"/>
                    </a:cubicBezTo>
                    <a:cubicBezTo>
                      <a:pt x="182" y="33"/>
                      <a:pt x="180" y="31"/>
                      <a:pt x="177" y="29"/>
                    </a:cubicBezTo>
                    <a:cubicBezTo>
                      <a:pt x="165" y="18"/>
                      <a:pt x="151" y="11"/>
                      <a:pt x="136" y="8"/>
                    </a:cubicBezTo>
                    <a:cubicBezTo>
                      <a:pt x="134" y="7"/>
                      <a:pt x="132" y="7"/>
                      <a:pt x="130" y="6"/>
                    </a:cubicBezTo>
                    <a:cubicBezTo>
                      <a:pt x="96" y="0"/>
                      <a:pt x="60" y="12"/>
                      <a:pt x="36" y="40"/>
                    </a:cubicBezTo>
                    <a:cubicBezTo>
                      <a:pt x="0" y="82"/>
                      <a:pt x="4" y="145"/>
                      <a:pt x="47" y="182"/>
                    </a:cubicBezTo>
                    <a:cubicBezTo>
                      <a:pt x="70" y="202"/>
                      <a:pt x="100" y="209"/>
                      <a:pt x="128" y="204"/>
                    </a:cubicBezTo>
                    <a:cubicBezTo>
                      <a:pt x="151" y="201"/>
                      <a:pt x="172" y="189"/>
                      <a:pt x="188" y="171"/>
                    </a:cubicBezTo>
                    <a:cubicBezTo>
                      <a:pt x="195" y="162"/>
                      <a:pt x="201" y="153"/>
                      <a:pt x="205" y="143"/>
                    </a:cubicBezTo>
                    <a:close/>
                    <a:moveTo>
                      <a:pt x="152" y="140"/>
                    </a:moveTo>
                    <a:cubicBezTo>
                      <a:pt x="145" y="149"/>
                      <a:pt x="136" y="154"/>
                      <a:pt x="127" y="157"/>
                    </a:cubicBezTo>
                    <a:cubicBezTo>
                      <a:pt x="110" y="162"/>
                      <a:pt x="91" y="159"/>
                      <a:pt x="76" y="146"/>
                    </a:cubicBezTo>
                    <a:cubicBezTo>
                      <a:pt x="54" y="127"/>
                      <a:pt x="51" y="93"/>
                      <a:pt x="70" y="70"/>
                    </a:cubicBezTo>
                    <a:cubicBezTo>
                      <a:pt x="75" y="65"/>
                      <a:pt x="80" y="61"/>
                      <a:pt x="86" y="57"/>
                    </a:cubicBezTo>
                    <a:cubicBezTo>
                      <a:pt x="105" y="48"/>
                      <a:pt x="129" y="50"/>
                      <a:pt x="146" y="64"/>
                    </a:cubicBezTo>
                    <a:cubicBezTo>
                      <a:pt x="152" y="69"/>
                      <a:pt x="156" y="75"/>
                      <a:pt x="159" y="81"/>
                    </a:cubicBezTo>
                    <a:cubicBezTo>
                      <a:pt x="164" y="90"/>
                      <a:pt x="166" y="100"/>
                      <a:pt x="165" y="110"/>
                    </a:cubicBezTo>
                    <a:cubicBezTo>
                      <a:pt x="164" y="121"/>
                      <a:pt x="160" y="132"/>
                      <a:pt x="152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" name="Freeform 422"/>
              <p:cNvSpPr>
                <a:spLocks/>
              </p:cNvSpPr>
              <p:nvPr/>
            </p:nvSpPr>
            <p:spPr bwMode="auto">
              <a:xfrm>
                <a:off x="1011996" y="5301100"/>
                <a:ext cx="173829" cy="181041"/>
              </a:xfrm>
              <a:custGeom>
                <a:avLst/>
                <a:gdLst>
                  <a:gd name="T0" fmla="*/ 60 w 102"/>
                  <a:gd name="T1" fmla="*/ 0 h 106"/>
                  <a:gd name="T2" fmla="*/ 14 w 102"/>
                  <a:gd name="T3" fmla="*/ 54 h 106"/>
                  <a:gd name="T4" fmla="*/ 19 w 102"/>
                  <a:gd name="T5" fmla="*/ 89 h 106"/>
                  <a:gd name="T6" fmla="*/ 56 w 102"/>
                  <a:gd name="T7" fmla="*/ 89 h 106"/>
                  <a:gd name="T8" fmla="*/ 102 w 102"/>
                  <a:gd name="T9" fmla="*/ 35 h 106"/>
                  <a:gd name="T10" fmla="*/ 79 w 102"/>
                  <a:gd name="T11" fmla="*/ 20 h 106"/>
                  <a:gd name="T12" fmla="*/ 60 w 102"/>
                  <a:gd name="T1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06">
                    <a:moveTo>
                      <a:pt x="60" y="0"/>
                    </a:move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0" y="73"/>
                      <a:pt x="19" y="89"/>
                    </a:cubicBezTo>
                    <a:cubicBezTo>
                      <a:pt x="38" y="106"/>
                      <a:pt x="56" y="89"/>
                      <a:pt x="56" y="89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94" y="31"/>
                      <a:pt x="86" y="26"/>
                      <a:pt x="79" y="20"/>
                    </a:cubicBezTo>
                    <a:cubicBezTo>
                      <a:pt x="71" y="14"/>
                      <a:pt x="65" y="7"/>
                      <a:pt x="6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" name="椭圆 1"/>
          <p:cNvSpPr/>
          <p:nvPr/>
        </p:nvSpPr>
        <p:spPr>
          <a:xfrm>
            <a:off x="5638800" y="3255245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52729" y="3527779"/>
            <a:ext cx="45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工作完成情况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065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32152" y="2359199"/>
            <a:ext cx="5126474" cy="2802936"/>
            <a:chOff x="3532152" y="2359199"/>
            <a:chExt cx="5126474" cy="2802936"/>
          </a:xfrm>
        </p:grpSpPr>
        <p:sp>
          <p:nvSpPr>
            <p:cNvPr id="6" name="Shape 2724">
              <a:extLst>
                <a:ext uri="{FF2B5EF4-FFF2-40B4-BE49-F238E27FC236}">
                  <a16:creationId xmlns="" xmlns:a16="http://schemas.microsoft.com/office/drawing/2014/main" id="{D858DAC8-6D88-41F3-A7E7-C2402391BA74}"/>
                </a:ext>
              </a:extLst>
            </p:cNvPr>
            <p:cNvSpPr/>
            <p:nvPr/>
          </p:nvSpPr>
          <p:spPr>
            <a:xfrm>
              <a:off x="7184738" y="4575161"/>
              <a:ext cx="1473888" cy="586974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7" name="Shape 2725">
              <a:extLst>
                <a:ext uri="{FF2B5EF4-FFF2-40B4-BE49-F238E27FC236}">
                  <a16:creationId xmlns="" xmlns:a16="http://schemas.microsoft.com/office/drawing/2014/main" id="{986A60CD-DE08-4A27-874D-B608D73BAE52}"/>
                </a:ext>
              </a:extLst>
            </p:cNvPr>
            <p:cNvSpPr/>
            <p:nvPr/>
          </p:nvSpPr>
          <p:spPr>
            <a:xfrm>
              <a:off x="3532152" y="4575161"/>
              <a:ext cx="1473889" cy="586974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8" name="Shape 2726">
              <a:extLst>
                <a:ext uri="{FF2B5EF4-FFF2-40B4-BE49-F238E27FC236}">
                  <a16:creationId xmlns="" xmlns:a16="http://schemas.microsoft.com/office/drawing/2014/main" id="{6E0E94D9-6B0A-4CD0-B258-64AF8B723715}"/>
                </a:ext>
              </a:extLst>
            </p:cNvPr>
            <p:cNvSpPr/>
            <p:nvPr/>
          </p:nvSpPr>
          <p:spPr>
            <a:xfrm>
              <a:off x="7184738" y="2359199"/>
              <a:ext cx="1473888" cy="586974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9" name="Shape 2727">
              <a:extLst>
                <a:ext uri="{FF2B5EF4-FFF2-40B4-BE49-F238E27FC236}">
                  <a16:creationId xmlns="" xmlns:a16="http://schemas.microsoft.com/office/drawing/2014/main" id="{ECFFA5D7-52AD-462C-95B3-87B73D6B4CC6}"/>
                </a:ext>
              </a:extLst>
            </p:cNvPr>
            <p:cNvSpPr/>
            <p:nvPr/>
          </p:nvSpPr>
          <p:spPr>
            <a:xfrm>
              <a:off x="3532153" y="2362019"/>
              <a:ext cx="1473889" cy="586974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</p:grpSp>
      <p:grpSp>
        <p:nvGrpSpPr>
          <p:cNvPr id="19" name="Group 4">
            <a:extLst>
              <a:ext uri="{FF2B5EF4-FFF2-40B4-BE49-F238E27FC236}">
                <a16:creationId xmlns="" xmlns:a16="http://schemas.microsoft.com/office/drawing/2014/main" id="{6EF29041-533B-41FE-9BD1-09F80D026614}"/>
              </a:ext>
            </a:extLst>
          </p:cNvPr>
          <p:cNvGrpSpPr/>
          <p:nvPr/>
        </p:nvGrpSpPr>
        <p:grpSpPr>
          <a:xfrm>
            <a:off x="3530600" y="2359199"/>
            <a:ext cx="592615" cy="592614"/>
            <a:chOff x="3530600" y="2359199"/>
            <a:chExt cx="592615" cy="592614"/>
          </a:xfrm>
        </p:grpSpPr>
        <p:sp>
          <p:nvSpPr>
            <p:cNvPr id="20" name="Shape 2751">
              <a:extLst>
                <a:ext uri="{FF2B5EF4-FFF2-40B4-BE49-F238E27FC236}">
                  <a16:creationId xmlns="" xmlns:a16="http://schemas.microsoft.com/office/drawing/2014/main" id="{CB74E72C-537B-4056-9ED8-2D1E5BE6388A}"/>
                </a:ext>
              </a:extLst>
            </p:cNvPr>
            <p:cNvSpPr/>
            <p:nvPr/>
          </p:nvSpPr>
          <p:spPr>
            <a:xfrm>
              <a:off x="3530600" y="2359199"/>
              <a:ext cx="592615" cy="592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grpSp>
          <p:nvGrpSpPr>
            <p:cNvPr id="21" name="Group 2759">
              <a:extLst>
                <a:ext uri="{FF2B5EF4-FFF2-40B4-BE49-F238E27FC236}">
                  <a16:creationId xmlns="" xmlns:a16="http://schemas.microsoft.com/office/drawing/2014/main" id="{FBADFD58-638F-4FC9-8E9D-C243CE19B3F9}"/>
                </a:ext>
              </a:extLst>
            </p:cNvPr>
            <p:cNvGrpSpPr/>
            <p:nvPr/>
          </p:nvGrpSpPr>
          <p:grpSpPr>
            <a:xfrm>
              <a:off x="3636576" y="2521074"/>
              <a:ext cx="380662" cy="269145"/>
              <a:chOff x="0" y="0"/>
              <a:chExt cx="730312" cy="516363"/>
            </a:xfrm>
            <a:solidFill>
              <a:schemeClr val="accent1"/>
            </a:solidFill>
          </p:grpSpPr>
          <p:sp>
            <p:nvSpPr>
              <p:cNvPr id="22" name="Shape 2752">
                <a:extLst>
                  <a:ext uri="{FF2B5EF4-FFF2-40B4-BE49-F238E27FC236}">
                    <a16:creationId xmlns="" xmlns:a16="http://schemas.microsoft.com/office/drawing/2014/main" id="{8AB0E0C7-0AAD-4C4F-8BD6-7077342A60C4}"/>
                  </a:ext>
                </a:extLst>
              </p:cNvPr>
              <p:cNvSpPr/>
              <p:nvPr/>
            </p:nvSpPr>
            <p:spPr>
              <a:xfrm>
                <a:off x="312059" y="205265"/>
                <a:ext cx="104310" cy="1043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3"/>
                    </a:moveTo>
                    <a:cubicBezTo>
                      <a:pt x="20639" y="6726"/>
                      <a:pt x="20639" y="12961"/>
                      <a:pt x="16796" y="16796"/>
                    </a:cubicBezTo>
                    <a:cubicBezTo>
                      <a:pt x="12952" y="20639"/>
                      <a:pt x="6726" y="20639"/>
                      <a:pt x="2882" y="16796"/>
                    </a:cubicBezTo>
                    <a:cubicBezTo>
                      <a:pt x="-961" y="12961"/>
                      <a:pt x="-961" y="6726"/>
                      <a:pt x="2882" y="2883"/>
                    </a:cubicBezTo>
                    <a:cubicBezTo>
                      <a:pt x="6726" y="-961"/>
                      <a:pt x="12952" y="-961"/>
                      <a:pt x="16796" y="2883"/>
                    </a:cubicBezTo>
                    <a:cubicBezTo>
                      <a:pt x="16796" y="2883"/>
                      <a:pt x="16796" y="2883"/>
                      <a:pt x="16796" y="2883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23" name="Shape 2753">
                <a:extLst>
                  <a:ext uri="{FF2B5EF4-FFF2-40B4-BE49-F238E27FC236}">
                    <a16:creationId xmlns="" xmlns:a16="http://schemas.microsoft.com/office/drawing/2014/main" id="{E57E551D-0146-4FE3-A892-4FE066FB859C}"/>
                  </a:ext>
                </a:extLst>
              </p:cNvPr>
              <p:cNvSpPr/>
              <p:nvPr/>
            </p:nvSpPr>
            <p:spPr>
              <a:xfrm>
                <a:off x="438269" y="147014"/>
                <a:ext cx="82721" cy="2212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30" y="0"/>
                    </a:moveTo>
                    <a:lnTo>
                      <a:pt x="0" y="3600"/>
                    </a:lnTo>
                    <a:cubicBezTo>
                      <a:pt x="5148" y="5519"/>
                      <a:pt x="7980" y="8080"/>
                      <a:pt x="7980" y="10800"/>
                    </a:cubicBezTo>
                    <a:cubicBezTo>
                      <a:pt x="7980" y="13520"/>
                      <a:pt x="5148" y="16076"/>
                      <a:pt x="0" y="18000"/>
                    </a:cubicBezTo>
                    <a:lnTo>
                      <a:pt x="9630" y="21600"/>
                    </a:lnTo>
                    <a:cubicBezTo>
                      <a:pt x="17344" y="18716"/>
                      <a:pt x="21600" y="14883"/>
                      <a:pt x="21600" y="10800"/>
                    </a:cubicBezTo>
                    <a:cubicBezTo>
                      <a:pt x="21600" y="6718"/>
                      <a:pt x="17344" y="2884"/>
                      <a:pt x="9630" y="0"/>
                    </a:cubicBezTo>
                    <a:cubicBezTo>
                      <a:pt x="9630" y="0"/>
                      <a:pt x="9630" y="0"/>
                      <a:pt x="9630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24" name="Shape 2754">
                <a:extLst>
                  <a:ext uri="{FF2B5EF4-FFF2-40B4-BE49-F238E27FC236}">
                    <a16:creationId xmlns="" xmlns:a16="http://schemas.microsoft.com/office/drawing/2014/main" id="{A5A01A19-12AB-4EBD-804F-F2213788A194}"/>
                  </a:ext>
                </a:extLst>
              </p:cNvPr>
              <p:cNvSpPr/>
              <p:nvPr/>
            </p:nvSpPr>
            <p:spPr>
              <a:xfrm>
                <a:off x="511777" y="73507"/>
                <a:ext cx="113122" cy="368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37" h="21600" extrusionOk="0">
                    <a:moveTo>
                      <a:pt x="5749" y="0"/>
                    </a:moveTo>
                    <a:lnTo>
                      <a:pt x="0" y="2160"/>
                    </a:lnTo>
                    <a:cubicBezTo>
                      <a:pt x="12681" y="6924"/>
                      <a:pt x="12681" y="14676"/>
                      <a:pt x="0" y="19440"/>
                    </a:cubicBezTo>
                    <a:lnTo>
                      <a:pt x="5749" y="21600"/>
                    </a:lnTo>
                    <a:cubicBezTo>
                      <a:pt x="21600" y="15646"/>
                      <a:pt x="21600" y="5957"/>
                      <a:pt x="5749" y="0"/>
                    </a:cubicBezTo>
                    <a:cubicBezTo>
                      <a:pt x="5749" y="0"/>
                      <a:pt x="5749" y="0"/>
                      <a:pt x="5749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25" name="Shape 2755">
                <a:extLst>
                  <a:ext uri="{FF2B5EF4-FFF2-40B4-BE49-F238E27FC236}">
                    <a16:creationId xmlns="" xmlns:a16="http://schemas.microsoft.com/office/drawing/2014/main" id="{4C60B39F-AF28-4D95-904E-C070390B9AAF}"/>
                  </a:ext>
                </a:extLst>
              </p:cNvPr>
              <p:cNvSpPr/>
              <p:nvPr/>
            </p:nvSpPr>
            <p:spPr>
              <a:xfrm>
                <a:off x="586671" y="0"/>
                <a:ext cx="143642" cy="516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11" h="21600" extrusionOk="0">
                    <a:moveTo>
                      <a:pt x="4444" y="0"/>
                    </a:moveTo>
                    <a:lnTo>
                      <a:pt x="0" y="1543"/>
                    </a:lnTo>
                    <a:cubicBezTo>
                      <a:pt x="14701" y="6645"/>
                      <a:pt x="14701" y="14952"/>
                      <a:pt x="0" y="20058"/>
                    </a:cubicBezTo>
                    <a:lnTo>
                      <a:pt x="4444" y="21600"/>
                    </a:lnTo>
                    <a:cubicBezTo>
                      <a:pt x="21600" y="15643"/>
                      <a:pt x="21600" y="5955"/>
                      <a:pt x="4444" y="0"/>
                    </a:cubicBezTo>
                    <a:cubicBezTo>
                      <a:pt x="4444" y="0"/>
                      <a:pt x="4444" y="0"/>
                      <a:pt x="4444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26" name="Shape 2756">
                <a:extLst>
                  <a:ext uri="{FF2B5EF4-FFF2-40B4-BE49-F238E27FC236}">
                    <a16:creationId xmlns="" xmlns:a16="http://schemas.microsoft.com/office/drawing/2014/main" id="{78513A3A-35CA-45D4-A9D9-AEED799C252B}"/>
                  </a:ext>
                </a:extLst>
              </p:cNvPr>
              <p:cNvSpPr/>
              <p:nvPr/>
            </p:nvSpPr>
            <p:spPr>
              <a:xfrm>
                <a:off x="208039" y="147014"/>
                <a:ext cx="82721" cy="2212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70" y="0"/>
                    </a:moveTo>
                    <a:cubicBezTo>
                      <a:pt x="4256" y="2884"/>
                      <a:pt x="0" y="6718"/>
                      <a:pt x="0" y="10800"/>
                    </a:cubicBezTo>
                    <a:cubicBezTo>
                      <a:pt x="0" y="14883"/>
                      <a:pt x="4256" y="18716"/>
                      <a:pt x="11970" y="21600"/>
                    </a:cubicBezTo>
                    <a:lnTo>
                      <a:pt x="21600" y="18000"/>
                    </a:lnTo>
                    <a:cubicBezTo>
                      <a:pt x="16452" y="16076"/>
                      <a:pt x="13620" y="13520"/>
                      <a:pt x="13620" y="10800"/>
                    </a:cubicBezTo>
                    <a:cubicBezTo>
                      <a:pt x="13620" y="8080"/>
                      <a:pt x="16452" y="5519"/>
                      <a:pt x="21600" y="3600"/>
                    </a:cubicBezTo>
                    <a:cubicBezTo>
                      <a:pt x="21600" y="3600"/>
                      <a:pt x="11970" y="0"/>
                      <a:pt x="11970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27" name="Shape 2757">
                <a:extLst>
                  <a:ext uri="{FF2B5EF4-FFF2-40B4-BE49-F238E27FC236}">
                    <a16:creationId xmlns="" xmlns:a16="http://schemas.microsoft.com/office/drawing/2014/main" id="{3D5F40C1-2956-431D-A147-3681F078008C}"/>
                  </a:ext>
                </a:extLst>
              </p:cNvPr>
              <p:cNvSpPr/>
              <p:nvPr/>
            </p:nvSpPr>
            <p:spPr>
              <a:xfrm>
                <a:off x="104019" y="73507"/>
                <a:ext cx="113126" cy="368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38" h="21600" extrusionOk="0">
                    <a:moveTo>
                      <a:pt x="17638" y="2160"/>
                    </a:moveTo>
                    <a:lnTo>
                      <a:pt x="11888" y="0"/>
                    </a:lnTo>
                    <a:cubicBezTo>
                      <a:pt x="-3962" y="5957"/>
                      <a:pt x="-3962" y="15646"/>
                      <a:pt x="11888" y="21600"/>
                    </a:cubicBezTo>
                    <a:lnTo>
                      <a:pt x="17638" y="19440"/>
                    </a:lnTo>
                    <a:cubicBezTo>
                      <a:pt x="4956" y="14676"/>
                      <a:pt x="4956" y="6924"/>
                      <a:pt x="17638" y="2160"/>
                    </a:cubicBezTo>
                    <a:cubicBezTo>
                      <a:pt x="17638" y="2160"/>
                      <a:pt x="17638" y="2160"/>
                      <a:pt x="17638" y="216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28" name="Shape 2758">
                <a:extLst>
                  <a:ext uri="{FF2B5EF4-FFF2-40B4-BE49-F238E27FC236}">
                    <a16:creationId xmlns="" xmlns:a16="http://schemas.microsoft.com/office/drawing/2014/main" id="{8E005384-DD87-448C-9365-5A6BAF060F26}"/>
                  </a:ext>
                </a:extLst>
              </p:cNvPr>
              <p:cNvSpPr/>
              <p:nvPr/>
            </p:nvSpPr>
            <p:spPr>
              <a:xfrm>
                <a:off x="0" y="0"/>
                <a:ext cx="143606" cy="516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11" h="21600" extrusionOk="0">
                    <a:moveTo>
                      <a:pt x="17311" y="1543"/>
                    </a:moveTo>
                    <a:lnTo>
                      <a:pt x="12866" y="0"/>
                    </a:lnTo>
                    <a:cubicBezTo>
                      <a:pt x="-4289" y="5955"/>
                      <a:pt x="-4289" y="15643"/>
                      <a:pt x="12866" y="21600"/>
                    </a:cubicBezTo>
                    <a:lnTo>
                      <a:pt x="17311" y="20058"/>
                    </a:lnTo>
                    <a:cubicBezTo>
                      <a:pt x="2606" y="14952"/>
                      <a:pt x="2606" y="6645"/>
                      <a:pt x="17311" y="1543"/>
                    </a:cubicBezTo>
                    <a:cubicBezTo>
                      <a:pt x="17311" y="1543"/>
                      <a:pt x="17311" y="1543"/>
                      <a:pt x="17311" y="1543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</p:grpSp>
      </p:grpSp>
      <p:grpSp>
        <p:nvGrpSpPr>
          <p:cNvPr id="29" name="Group 3">
            <a:extLst>
              <a:ext uri="{FF2B5EF4-FFF2-40B4-BE49-F238E27FC236}">
                <a16:creationId xmlns="" xmlns:a16="http://schemas.microsoft.com/office/drawing/2014/main" id="{31550FD6-9045-4898-88EC-8A05BD713189}"/>
              </a:ext>
            </a:extLst>
          </p:cNvPr>
          <p:cNvGrpSpPr/>
          <p:nvPr/>
        </p:nvGrpSpPr>
        <p:grpSpPr>
          <a:xfrm>
            <a:off x="8068786" y="2359199"/>
            <a:ext cx="592614" cy="592614"/>
            <a:chOff x="8068786" y="2359199"/>
            <a:chExt cx="592614" cy="592614"/>
          </a:xfrm>
        </p:grpSpPr>
        <p:sp>
          <p:nvSpPr>
            <p:cNvPr id="30" name="Shape 2761">
              <a:extLst>
                <a:ext uri="{FF2B5EF4-FFF2-40B4-BE49-F238E27FC236}">
                  <a16:creationId xmlns="" xmlns:a16="http://schemas.microsoft.com/office/drawing/2014/main" id="{FBE6D0C4-8C26-4B8E-97C4-B3B0F0250D85}"/>
                </a:ext>
              </a:extLst>
            </p:cNvPr>
            <p:cNvSpPr/>
            <p:nvPr/>
          </p:nvSpPr>
          <p:spPr>
            <a:xfrm>
              <a:off x="8068786" y="2359199"/>
              <a:ext cx="592614" cy="592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grpSp>
          <p:nvGrpSpPr>
            <p:cNvPr id="31" name="Group 2769">
              <a:extLst>
                <a:ext uri="{FF2B5EF4-FFF2-40B4-BE49-F238E27FC236}">
                  <a16:creationId xmlns="" xmlns:a16="http://schemas.microsoft.com/office/drawing/2014/main" id="{60A6DA48-8EF1-47DB-B021-17D5B97DB723}"/>
                </a:ext>
              </a:extLst>
            </p:cNvPr>
            <p:cNvGrpSpPr/>
            <p:nvPr/>
          </p:nvGrpSpPr>
          <p:grpSpPr>
            <a:xfrm>
              <a:off x="8174762" y="2521074"/>
              <a:ext cx="380662" cy="269144"/>
              <a:chOff x="0" y="0"/>
              <a:chExt cx="730312" cy="516363"/>
            </a:xfrm>
          </p:grpSpPr>
          <p:sp>
            <p:nvSpPr>
              <p:cNvPr id="32" name="Shape 2762">
                <a:extLst>
                  <a:ext uri="{FF2B5EF4-FFF2-40B4-BE49-F238E27FC236}">
                    <a16:creationId xmlns="" xmlns:a16="http://schemas.microsoft.com/office/drawing/2014/main" id="{882E14F5-C91E-41EE-844C-68BEF45468B3}"/>
                  </a:ext>
                </a:extLst>
              </p:cNvPr>
              <p:cNvSpPr/>
              <p:nvPr/>
            </p:nvSpPr>
            <p:spPr>
              <a:xfrm>
                <a:off x="312059" y="205265"/>
                <a:ext cx="104310" cy="1043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3"/>
                    </a:moveTo>
                    <a:cubicBezTo>
                      <a:pt x="20639" y="6726"/>
                      <a:pt x="20639" y="12961"/>
                      <a:pt x="16796" y="16796"/>
                    </a:cubicBezTo>
                    <a:cubicBezTo>
                      <a:pt x="12952" y="20639"/>
                      <a:pt x="6726" y="20639"/>
                      <a:pt x="2882" y="16796"/>
                    </a:cubicBezTo>
                    <a:cubicBezTo>
                      <a:pt x="-961" y="12961"/>
                      <a:pt x="-961" y="6726"/>
                      <a:pt x="2882" y="2883"/>
                    </a:cubicBezTo>
                    <a:cubicBezTo>
                      <a:pt x="6726" y="-961"/>
                      <a:pt x="12952" y="-961"/>
                      <a:pt x="16796" y="2883"/>
                    </a:cubicBezTo>
                    <a:cubicBezTo>
                      <a:pt x="16796" y="2883"/>
                      <a:pt x="16796" y="2883"/>
                      <a:pt x="16796" y="2883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33" name="Shape 2763">
                <a:extLst>
                  <a:ext uri="{FF2B5EF4-FFF2-40B4-BE49-F238E27FC236}">
                    <a16:creationId xmlns="" xmlns:a16="http://schemas.microsoft.com/office/drawing/2014/main" id="{812F00FB-C0EA-43BF-BD38-5844D5D17157}"/>
                  </a:ext>
                </a:extLst>
              </p:cNvPr>
              <p:cNvSpPr/>
              <p:nvPr/>
            </p:nvSpPr>
            <p:spPr>
              <a:xfrm>
                <a:off x="438269" y="147014"/>
                <a:ext cx="82721" cy="2212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30" y="0"/>
                    </a:moveTo>
                    <a:lnTo>
                      <a:pt x="0" y="3600"/>
                    </a:lnTo>
                    <a:cubicBezTo>
                      <a:pt x="5148" y="5519"/>
                      <a:pt x="7980" y="8080"/>
                      <a:pt x="7980" y="10800"/>
                    </a:cubicBezTo>
                    <a:cubicBezTo>
                      <a:pt x="7980" y="13520"/>
                      <a:pt x="5148" y="16076"/>
                      <a:pt x="0" y="18000"/>
                    </a:cubicBezTo>
                    <a:lnTo>
                      <a:pt x="9630" y="21600"/>
                    </a:lnTo>
                    <a:cubicBezTo>
                      <a:pt x="17344" y="18716"/>
                      <a:pt x="21600" y="14883"/>
                      <a:pt x="21600" y="10800"/>
                    </a:cubicBezTo>
                    <a:cubicBezTo>
                      <a:pt x="21600" y="6718"/>
                      <a:pt x="17344" y="2884"/>
                      <a:pt x="9630" y="0"/>
                    </a:cubicBezTo>
                    <a:cubicBezTo>
                      <a:pt x="9630" y="0"/>
                      <a:pt x="9630" y="0"/>
                      <a:pt x="9630" y="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34" name="Shape 2764">
                <a:extLst>
                  <a:ext uri="{FF2B5EF4-FFF2-40B4-BE49-F238E27FC236}">
                    <a16:creationId xmlns="" xmlns:a16="http://schemas.microsoft.com/office/drawing/2014/main" id="{97026152-77A6-4BA0-A9E2-50D98E79B334}"/>
                  </a:ext>
                </a:extLst>
              </p:cNvPr>
              <p:cNvSpPr/>
              <p:nvPr/>
            </p:nvSpPr>
            <p:spPr>
              <a:xfrm>
                <a:off x="511777" y="73507"/>
                <a:ext cx="113122" cy="368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37" h="21600" extrusionOk="0">
                    <a:moveTo>
                      <a:pt x="5749" y="0"/>
                    </a:moveTo>
                    <a:lnTo>
                      <a:pt x="0" y="2160"/>
                    </a:lnTo>
                    <a:cubicBezTo>
                      <a:pt x="12681" y="6924"/>
                      <a:pt x="12681" y="14676"/>
                      <a:pt x="0" y="19440"/>
                    </a:cubicBezTo>
                    <a:lnTo>
                      <a:pt x="5749" y="21600"/>
                    </a:lnTo>
                    <a:cubicBezTo>
                      <a:pt x="21600" y="15646"/>
                      <a:pt x="21600" y="5957"/>
                      <a:pt x="5749" y="0"/>
                    </a:cubicBezTo>
                    <a:cubicBezTo>
                      <a:pt x="5749" y="0"/>
                      <a:pt x="5749" y="0"/>
                      <a:pt x="5749" y="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35" name="Shape 2765">
                <a:extLst>
                  <a:ext uri="{FF2B5EF4-FFF2-40B4-BE49-F238E27FC236}">
                    <a16:creationId xmlns="" xmlns:a16="http://schemas.microsoft.com/office/drawing/2014/main" id="{A08D0780-32A8-4D69-8D32-ADDDFEB0DFBB}"/>
                  </a:ext>
                </a:extLst>
              </p:cNvPr>
              <p:cNvSpPr/>
              <p:nvPr/>
            </p:nvSpPr>
            <p:spPr>
              <a:xfrm>
                <a:off x="586671" y="0"/>
                <a:ext cx="143642" cy="516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11" h="21600" extrusionOk="0">
                    <a:moveTo>
                      <a:pt x="4444" y="0"/>
                    </a:moveTo>
                    <a:lnTo>
                      <a:pt x="0" y="1543"/>
                    </a:lnTo>
                    <a:cubicBezTo>
                      <a:pt x="14701" y="6645"/>
                      <a:pt x="14701" y="14952"/>
                      <a:pt x="0" y="20058"/>
                    </a:cubicBezTo>
                    <a:lnTo>
                      <a:pt x="4444" y="21600"/>
                    </a:lnTo>
                    <a:cubicBezTo>
                      <a:pt x="21600" y="15643"/>
                      <a:pt x="21600" y="5955"/>
                      <a:pt x="4444" y="0"/>
                    </a:cubicBezTo>
                    <a:cubicBezTo>
                      <a:pt x="4444" y="0"/>
                      <a:pt x="4444" y="0"/>
                      <a:pt x="4444" y="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36" name="Shape 2766">
                <a:extLst>
                  <a:ext uri="{FF2B5EF4-FFF2-40B4-BE49-F238E27FC236}">
                    <a16:creationId xmlns="" xmlns:a16="http://schemas.microsoft.com/office/drawing/2014/main" id="{A35610F7-9DFC-44DF-9E79-71F7DA2553D1}"/>
                  </a:ext>
                </a:extLst>
              </p:cNvPr>
              <p:cNvSpPr/>
              <p:nvPr/>
            </p:nvSpPr>
            <p:spPr>
              <a:xfrm>
                <a:off x="208039" y="147014"/>
                <a:ext cx="82721" cy="2212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70" y="0"/>
                    </a:moveTo>
                    <a:cubicBezTo>
                      <a:pt x="4256" y="2884"/>
                      <a:pt x="0" y="6718"/>
                      <a:pt x="0" y="10800"/>
                    </a:cubicBezTo>
                    <a:cubicBezTo>
                      <a:pt x="0" y="14883"/>
                      <a:pt x="4256" y="18716"/>
                      <a:pt x="11970" y="21600"/>
                    </a:cubicBezTo>
                    <a:lnTo>
                      <a:pt x="21600" y="18000"/>
                    </a:lnTo>
                    <a:cubicBezTo>
                      <a:pt x="16452" y="16076"/>
                      <a:pt x="13620" y="13520"/>
                      <a:pt x="13620" y="10800"/>
                    </a:cubicBezTo>
                    <a:cubicBezTo>
                      <a:pt x="13620" y="8080"/>
                      <a:pt x="16452" y="5519"/>
                      <a:pt x="21600" y="3600"/>
                    </a:cubicBezTo>
                    <a:cubicBezTo>
                      <a:pt x="21600" y="3600"/>
                      <a:pt x="11970" y="0"/>
                      <a:pt x="11970" y="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37" name="Shape 2767">
                <a:extLst>
                  <a:ext uri="{FF2B5EF4-FFF2-40B4-BE49-F238E27FC236}">
                    <a16:creationId xmlns="" xmlns:a16="http://schemas.microsoft.com/office/drawing/2014/main" id="{18C16963-BC96-489D-A6B2-925661511303}"/>
                  </a:ext>
                </a:extLst>
              </p:cNvPr>
              <p:cNvSpPr/>
              <p:nvPr/>
            </p:nvSpPr>
            <p:spPr>
              <a:xfrm>
                <a:off x="104019" y="73507"/>
                <a:ext cx="113126" cy="368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38" h="21600" extrusionOk="0">
                    <a:moveTo>
                      <a:pt x="17638" y="2160"/>
                    </a:moveTo>
                    <a:lnTo>
                      <a:pt x="11888" y="0"/>
                    </a:lnTo>
                    <a:cubicBezTo>
                      <a:pt x="-3962" y="5957"/>
                      <a:pt x="-3962" y="15646"/>
                      <a:pt x="11888" y="21600"/>
                    </a:cubicBezTo>
                    <a:lnTo>
                      <a:pt x="17638" y="19440"/>
                    </a:lnTo>
                    <a:cubicBezTo>
                      <a:pt x="4956" y="14676"/>
                      <a:pt x="4956" y="6924"/>
                      <a:pt x="17638" y="2160"/>
                    </a:cubicBezTo>
                    <a:cubicBezTo>
                      <a:pt x="17638" y="2160"/>
                      <a:pt x="17638" y="2160"/>
                      <a:pt x="17638" y="216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38" name="Shape 2768">
                <a:extLst>
                  <a:ext uri="{FF2B5EF4-FFF2-40B4-BE49-F238E27FC236}">
                    <a16:creationId xmlns="" xmlns:a16="http://schemas.microsoft.com/office/drawing/2014/main" id="{8E46DCE1-BD45-44C9-9412-5B698B680374}"/>
                  </a:ext>
                </a:extLst>
              </p:cNvPr>
              <p:cNvSpPr/>
              <p:nvPr/>
            </p:nvSpPr>
            <p:spPr>
              <a:xfrm>
                <a:off x="0" y="0"/>
                <a:ext cx="143606" cy="516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11" h="21600" extrusionOk="0">
                    <a:moveTo>
                      <a:pt x="17311" y="1543"/>
                    </a:moveTo>
                    <a:lnTo>
                      <a:pt x="12866" y="0"/>
                    </a:lnTo>
                    <a:cubicBezTo>
                      <a:pt x="-4289" y="5955"/>
                      <a:pt x="-4289" y="15643"/>
                      <a:pt x="12866" y="21600"/>
                    </a:cubicBezTo>
                    <a:lnTo>
                      <a:pt x="17311" y="20058"/>
                    </a:lnTo>
                    <a:cubicBezTo>
                      <a:pt x="2606" y="14952"/>
                      <a:pt x="2606" y="6645"/>
                      <a:pt x="17311" y="1543"/>
                    </a:cubicBezTo>
                    <a:cubicBezTo>
                      <a:pt x="17311" y="1543"/>
                      <a:pt x="17311" y="1543"/>
                      <a:pt x="17311" y="1543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</p:grpSp>
      </p:grpSp>
      <p:grpSp>
        <p:nvGrpSpPr>
          <p:cNvPr id="39" name="Group 5">
            <a:extLst>
              <a:ext uri="{FF2B5EF4-FFF2-40B4-BE49-F238E27FC236}">
                <a16:creationId xmlns="" xmlns:a16="http://schemas.microsoft.com/office/drawing/2014/main" id="{2F1ED676-EDFD-4888-AFA9-34881023E569}"/>
              </a:ext>
            </a:extLst>
          </p:cNvPr>
          <p:cNvGrpSpPr/>
          <p:nvPr/>
        </p:nvGrpSpPr>
        <p:grpSpPr>
          <a:xfrm>
            <a:off x="3530600" y="4572342"/>
            <a:ext cx="592615" cy="592614"/>
            <a:chOff x="3530600" y="4572342"/>
            <a:chExt cx="592615" cy="592614"/>
          </a:xfrm>
        </p:grpSpPr>
        <p:sp>
          <p:nvSpPr>
            <p:cNvPr id="40" name="Shape 2771">
              <a:extLst>
                <a:ext uri="{FF2B5EF4-FFF2-40B4-BE49-F238E27FC236}">
                  <a16:creationId xmlns="" xmlns:a16="http://schemas.microsoft.com/office/drawing/2014/main" id="{596958EE-B5C0-4ED1-9AF8-947997FD38ED}"/>
                </a:ext>
              </a:extLst>
            </p:cNvPr>
            <p:cNvSpPr/>
            <p:nvPr/>
          </p:nvSpPr>
          <p:spPr>
            <a:xfrm>
              <a:off x="3530600" y="4572342"/>
              <a:ext cx="592615" cy="592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41" name="Shape 2772">
              <a:extLst>
                <a:ext uri="{FF2B5EF4-FFF2-40B4-BE49-F238E27FC236}">
                  <a16:creationId xmlns="" xmlns:a16="http://schemas.microsoft.com/office/drawing/2014/main" id="{E5B4C26E-57AC-4F35-8BA2-9E0342949FA3}"/>
                </a:ext>
              </a:extLst>
            </p:cNvPr>
            <p:cNvSpPr/>
            <p:nvPr/>
          </p:nvSpPr>
          <p:spPr>
            <a:xfrm>
              <a:off x="3691227" y="4741082"/>
              <a:ext cx="271361" cy="241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extrusionOk="0">
                  <a:moveTo>
                    <a:pt x="20520" y="10845"/>
                  </a:moveTo>
                  <a:lnTo>
                    <a:pt x="17280" y="10845"/>
                  </a:lnTo>
                  <a:lnTo>
                    <a:pt x="17280" y="7836"/>
                  </a:lnTo>
                  <a:cubicBezTo>
                    <a:pt x="17280" y="7802"/>
                    <a:pt x="17273" y="7771"/>
                    <a:pt x="17271" y="7739"/>
                  </a:cubicBezTo>
                  <a:lnTo>
                    <a:pt x="19664" y="5069"/>
                  </a:lnTo>
                  <a:cubicBezTo>
                    <a:pt x="20085" y="4599"/>
                    <a:pt x="20085" y="3836"/>
                    <a:pt x="19664" y="3365"/>
                  </a:cubicBezTo>
                  <a:cubicBezTo>
                    <a:pt x="19242" y="2895"/>
                    <a:pt x="18558" y="2895"/>
                    <a:pt x="18136" y="3365"/>
                  </a:cubicBezTo>
                  <a:lnTo>
                    <a:pt x="15744" y="6035"/>
                  </a:lnTo>
                  <a:cubicBezTo>
                    <a:pt x="15714" y="6033"/>
                    <a:pt x="15687" y="6025"/>
                    <a:pt x="15657" y="6025"/>
                  </a:cubicBezTo>
                  <a:lnTo>
                    <a:pt x="5943" y="6025"/>
                  </a:lnTo>
                  <a:cubicBezTo>
                    <a:pt x="5913" y="6025"/>
                    <a:pt x="5886" y="6033"/>
                    <a:pt x="5856" y="6035"/>
                  </a:cubicBezTo>
                  <a:lnTo>
                    <a:pt x="3463" y="3365"/>
                  </a:lnTo>
                  <a:cubicBezTo>
                    <a:pt x="3042" y="2895"/>
                    <a:pt x="2358" y="2895"/>
                    <a:pt x="1936" y="3365"/>
                  </a:cubicBezTo>
                  <a:cubicBezTo>
                    <a:pt x="1515" y="3836"/>
                    <a:pt x="1515" y="4599"/>
                    <a:pt x="1936" y="5069"/>
                  </a:cubicBezTo>
                  <a:lnTo>
                    <a:pt x="4329" y="7739"/>
                  </a:lnTo>
                  <a:cubicBezTo>
                    <a:pt x="4327" y="7771"/>
                    <a:pt x="4320" y="7802"/>
                    <a:pt x="4320" y="7836"/>
                  </a:cubicBezTo>
                  <a:lnTo>
                    <a:pt x="4320" y="10845"/>
                  </a:lnTo>
                  <a:lnTo>
                    <a:pt x="1080" y="10845"/>
                  </a:lnTo>
                  <a:cubicBezTo>
                    <a:pt x="484" y="10845"/>
                    <a:pt x="0" y="11384"/>
                    <a:pt x="0" y="12050"/>
                  </a:cubicBezTo>
                  <a:cubicBezTo>
                    <a:pt x="0" y="12715"/>
                    <a:pt x="484" y="13255"/>
                    <a:pt x="1080" y="13255"/>
                  </a:cubicBezTo>
                  <a:lnTo>
                    <a:pt x="4320" y="13255"/>
                  </a:lnTo>
                  <a:cubicBezTo>
                    <a:pt x="4320" y="14194"/>
                    <a:pt x="4489" y="15087"/>
                    <a:pt x="4781" y="15910"/>
                  </a:cubicBezTo>
                  <a:cubicBezTo>
                    <a:pt x="4734" y="15948"/>
                    <a:pt x="4679" y="15970"/>
                    <a:pt x="4636" y="16017"/>
                  </a:cubicBezTo>
                  <a:lnTo>
                    <a:pt x="1581" y="19425"/>
                  </a:lnTo>
                  <a:cubicBezTo>
                    <a:pt x="1160" y="19896"/>
                    <a:pt x="1160" y="20659"/>
                    <a:pt x="1581" y="21130"/>
                  </a:cubicBezTo>
                  <a:cubicBezTo>
                    <a:pt x="2003" y="21600"/>
                    <a:pt x="2688" y="21600"/>
                    <a:pt x="3109" y="21130"/>
                  </a:cubicBezTo>
                  <a:lnTo>
                    <a:pt x="5919" y="17995"/>
                  </a:lnTo>
                  <a:cubicBezTo>
                    <a:pt x="6882" y="19226"/>
                    <a:pt x="8211" y="20093"/>
                    <a:pt x="9720" y="20376"/>
                  </a:cubicBezTo>
                  <a:lnTo>
                    <a:pt x="9720" y="8435"/>
                  </a:lnTo>
                  <a:lnTo>
                    <a:pt x="11880" y="8435"/>
                  </a:lnTo>
                  <a:lnTo>
                    <a:pt x="11880" y="20376"/>
                  </a:lnTo>
                  <a:cubicBezTo>
                    <a:pt x="13389" y="20093"/>
                    <a:pt x="14717" y="19226"/>
                    <a:pt x="15681" y="17995"/>
                  </a:cubicBezTo>
                  <a:lnTo>
                    <a:pt x="18491" y="21130"/>
                  </a:lnTo>
                  <a:cubicBezTo>
                    <a:pt x="18913" y="21600"/>
                    <a:pt x="19596" y="21600"/>
                    <a:pt x="20019" y="21130"/>
                  </a:cubicBezTo>
                  <a:cubicBezTo>
                    <a:pt x="20440" y="20659"/>
                    <a:pt x="20440" y="19896"/>
                    <a:pt x="20019" y="19425"/>
                  </a:cubicBezTo>
                  <a:lnTo>
                    <a:pt x="16964" y="16017"/>
                  </a:lnTo>
                  <a:cubicBezTo>
                    <a:pt x="16921" y="15970"/>
                    <a:pt x="16866" y="15948"/>
                    <a:pt x="16819" y="15910"/>
                  </a:cubicBezTo>
                  <a:cubicBezTo>
                    <a:pt x="17111" y="15087"/>
                    <a:pt x="17280" y="14194"/>
                    <a:pt x="17280" y="13255"/>
                  </a:cubicBezTo>
                  <a:lnTo>
                    <a:pt x="20520" y="13255"/>
                  </a:lnTo>
                  <a:cubicBezTo>
                    <a:pt x="21116" y="13255"/>
                    <a:pt x="21600" y="12715"/>
                    <a:pt x="21600" y="12050"/>
                  </a:cubicBezTo>
                  <a:cubicBezTo>
                    <a:pt x="21600" y="11384"/>
                    <a:pt x="21116" y="10845"/>
                    <a:pt x="20520" y="10845"/>
                  </a:cubicBezTo>
                  <a:close/>
                  <a:moveTo>
                    <a:pt x="10800" y="0"/>
                  </a:moveTo>
                  <a:cubicBezTo>
                    <a:pt x="8414" y="0"/>
                    <a:pt x="6480" y="2158"/>
                    <a:pt x="6480" y="4820"/>
                  </a:cubicBezTo>
                  <a:lnTo>
                    <a:pt x="15120" y="4820"/>
                  </a:lnTo>
                  <a:cubicBezTo>
                    <a:pt x="15120" y="2158"/>
                    <a:pt x="13186" y="0"/>
                    <a:pt x="10800" y="0"/>
                  </a:cubicBezTo>
                  <a:close/>
                </a:path>
              </a:pathLst>
            </a:custGeom>
            <a:solidFill>
              <a:srgbClr val="413B3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solidFill>
                  <a:srgbClr val="413B39"/>
                </a:solidFill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</p:grpSp>
      <p:grpSp>
        <p:nvGrpSpPr>
          <p:cNvPr id="42" name="Group 2">
            <a:extLst>
              <a:ext uri="{FF2B5EF4-FFF2-40B4-BE49-F238E27FC236}">
                <a16:creationId xmlns="" xmlns:a16="http://schemas.microsoft.com/office/drawing/2014/main" id="{71369F10-13B0-46CE-BD71-469E3B5681D8}"/>
              </a:ext>
            </a:extLst>
          </p:cNvPr>
          <p:cNvGrpSpPr/>
          <p:nvPr/>
        </p:nvGrpSpPr>
        <p:grpSpPr>
          <a:xfrm>
            <a:off x="8068786" y="4572342"/>
            <a:ext cx="592614" cy="592614"/>
            <a:chOff x="8068786" y="4572342"/>
            <a:chExt cx="592614" cy="592614"/>
          </a:xfrm>
        </p:grpSpPr>
        <p:sp>
          <p:nvSpPr>
            <p:cNvPr id="43" name="Shape 2774">
              <a:extLst>
                <a:ext uri="{FF2B5EF4-FFF2-40B4-BE49-F238E27FC236}">
                  <a16:creationId xmlns="" xmlns:a16="http://schemas.microsoft.com/office/drawing/2014/main" id="{6E32AE96-5555-4D75-BADA-30F09A8E7FEF}"/>
                </a:ext>
              </a:extLst>
            </p:cNvPr>
            <p:cNvSpPr/>
            <p:nvPr/>
          </p:nvSpPr>
          <p:spPr>
            <a:xfrm>
              <a:off x="8068786" y="4572342"/>
              <a:ext cx="592614" cy="592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44" name="Shape 2775">
              <a:extLst>
                <a:ext uri="{FF2B5EF4-FFF2-40B4-BE49-F238E27FC236}">
                  <a16:creationId xmlns="" xmlns:a16="http://schemas.microsoft.com/office/drawing/2014/main" id="{F6B54C25-70F9-40C3-BBBD-2257D5BBFC08}"/>
                </a:ext>
              </a:extLst>
            </p:cNvPr>
            <p:cNvSpPr/>
            <p:nvPr/>
          </p:nvSpPr>
          <p:spPr>
            <a:xfrm>
              <a:off x="8270235" y="4738989"/>
              <a:ext cx="189714" cy="23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073" extrusionOk="0">
                  <a:moveTo>
                    <a:pt x="17465" y="6506"/>
                  </a:moveTo>
                  <a:cubicBezTo>
                    <a:pt x="16409" y="7764"/>
                    <a:pt x="15332" y="6878"/>
                    <a:pt x="13825" y="5995"/>
                  </a:cubicBezTo>
                  <a:cubicBezTo>
                    <a:pt x="12317" y="5116"/>
                    <a:pt x="10949" y="4574"/>
                    <a:pt x="12003" y="3316"/>
                  </a:cubicBezTo>
                  <a:cubicBezTo>
                    <a:pt x="13059" y="2059"/>
                    <a:pt x="15136" y="1752"/>
                    <a:pt x="16646" y="2634"/>
                  </a:cubicBezTo>
                  <a:cubicBezTo>
                    <a:pt x="18155" y="3514"/>
                    <a:pt x="18520" y="5248"/>
                    <a:pt x="17465" y="6506"/>
                  </a:cubicBezTo>
                  <a:close/>
                  <a:moveTo>
                    <a:pt x="20866" y="4864"/>
                  </a:moveTo>
                  <a:cubicBezTo>
                    <a:pt x="20189" y="1664"/>
                    <a:pt x="16529" y="-475"/>
                    <a:pt x="12692" y="90"/>
                  </a:cubicBezTo>
                  <a:cubicBezTo>
                    <a:pt x="8853" y="655"/>
                    <a:pt x="5612" y="3118"/>
                    <a:pt x="6290" y="6320"/>
                  </a:cubicBezTo>
                  <a:cubicBezTo>
                    <a:pt x="6434" y="7009"/>
                    <a:pt x="6839" y="8087"/>
                    <a:pt x="7317" y="8862"/>
                  </a:cubicBezTo>
                  <a:lnTo>
                    <a:pt x="347" y="17165"/>
                  </a:lnTo>
                  <a:cubicBezTo>
                    <a:pt x="89" y="17471"/>
                    <a:pt x="-56" y="18024"/>
                    <a:pt x="21" y="18391"/>
                  </a:cubicBezTo>
                  <a:lnTo>
                    <a:pt x="469" y="20510"/>
                  </a:lnTo>
                  <a:cubicBezTo>
                    <a:pt x="547" y="20878"/>
                    <a:pt x="970" y="21125"/>
                    <a:pt x="1412" y="21063"/>
                  </a:cubicBezTo>
                  <a:lnTo>
                    <a:pt x="3454" y="20761"/>
                  </a:lnTo>
                  <a:cubicBezTo>
                    <a:pt x="3896" y="20697"/>
                    <a:pt x="4456" y="20386"/>
                    <a:pt x="4699" y="20074"/>
                  </a:cubicBezTo>
                  <a:lnTo>
                    <a:pt x="7456" y="16514"/>
                  </a:lnTo>
                  <a:lnTo>
                    <a:pt x="7480" y="16491"/>
                  </a:lnTo>
                  <a:lnTo>
                    <a:pt x="9347" y="16216"/>
                  </a:lnTo>
                  <a:lnTo>
                    <a:pt x="12566" y="12045"/>
                  </a:lnTo>
                  <a:cubicBezTo>
                    <a:pt x="13624" y="12195"/>
                    <a:pt x="15142" y="12144"/>
                    <a:pt x="16039" y="12012"/>
                  </a:cubicBezTo>
                  <a:cubicBezTo>
                    <a:pt x="19875" y="11447"/>
                    <a:pt x="21544" y="8067"/>
                    <a:pt x="20866" y="4864"/>
                  </a:cubicBezTo>
                  <a:close/>
                </a:path>
              </a:pathLst>
            </a:custGeom>
            <a:solidFill>
              <a:srgbClr val="413B39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79563" y="2264363"/>
            <a:ext cx="2999777" cy="2999776"/>
            <a:chOff x="4579563" y="2264363"/>
            <a:chExt cx="2999777" cy="2999776"/>
          </a:xfrm>
        </p:grpSpPr>
        <p:sp>
          <p:nvSpPr>
            <p:cNvPr id="10" name="Shape 2728">
              <a:extLst>
                <a:ext uri="{FF2B5EF4-FFF2-40B4-BE49-F238E27FC236}">
                  <a16:creationId xmlns="" xmlns:a16="http://schemas.microsoft.com/office/drawing/2014/main" id="{44C86CCC-FBC8-4485-991C-E13EAF69E34E}"/>
                </a:ext>
              </a:extLst>
            </p:cNvPr>
            <p:cNvSpPr/>
            <p:nvPr/>
          </p:nvSpPr>
          <p:spPr>
            <a:xfrm flipH="1" flipV="1">
              <a:off x="5251561" y="2937227"/>
              <a:ext cx="412441" cy="412441"/>
            </a:xfrm>
            <a:prstGeom prst="line">
              <a:avLst/>
            </a:prstGeom>
            <a:ln w="25400">
              <a:solidFill>
                <a:srgbClr val="DCDEE0"/>
              </a:solidFill>
              <a:miter lim="400000"/>
            </a:ln>
          </p:spPr>
          <p:txBody>
            <a:bodyPr lIns="45719" rIns="45719"/>
            <a:lstStyle/>
            <a:p>
              <a:pPr lvl="0" defTabSz="457200">
                <a:spcBef>
                  <a:spcPts val="0"/>
                </a:spcBef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1" name="Shape 2729">
              <a:extLst>
                <a:ext uri="{FF2B5EF4-FFF2-40B4-BE49-F238E27FC236}">
                  <a16:creationId xmlns="" xmlns:a16="http://schemas.microsoft.com/office/drawing/2014/main" id="{323EBD68-6582-465F-9CB6-52D5355831C0}"/>
                </a:ext>
              </a:extLst>
            </p:cNvPr>
            <p:cNvSpPr/>
            <p:nvPr/>
          </p:nvSpPr>
          <p:spPr>
            <a:xfrm flipV="1">
              <a:off x="6494900" y="2936361"/>
              <a:ext cx="412441" cy="412441"/>
            </a:xfrm>
            <a:prstGeom prst="line">
              <a:avLst/>
            </a:prstGeom>
            <a:ln w="25400">
              <a:solidFill>
                <a:srgbClr val="DCDEE0"/>
              </a:solidFill>
              <a:miter lim="400000"/>
            </a:ln>
          </p:spPr>
          <p:txBody>
            <a:bodyPr lIns="45719" rIns="45719"/>
            <a:lstStyle/>
            <a:p>
              <a:pPr lvl="0" defTabSz="457200">
                <a:spcBef>
                  <a:spcPts val="0"/>
                </a:spcBef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2" name="Shape 2730">
              <a:extLst>
                <a:ext uri="{FF2B5EF4-FFF2-40B4-BE49-F238E27FC236}">
                  <a16:creationId xmlns="" xmlns:a16="http://schemas.microsoft.com/office/drawing/2014/main" id="{B506EDD9-F2AD-443B-AD59-39770DAD4DC6}"/>
                </a:ext>
              </a:extLst>
            </p:cNvPr>
            <p:cNvSpPr/>
            <p:nvPr/>
          </p:nvSpPr>
          <p:spPr>
            <a:xfrm>
              <a:off x="6495766" y="4179700"/>
              <a:ext cx="412441" cy="412441"/>
            </a:xfrm>
            <a:prstGeom prst="line">
              <a:avLst/>
            </a:prstGeom>
            <a:ln w="25400">
              <a:solidFill>
                <a:srgbClr val="DCDEE0"/>
              </a:solidFill>
              <a:miter lim="400000"/>
            </a:ln>
          </p:spPr>
          <p:txBody>
            <a:bodyPr lIns="45719" rIns="45719"/>
            <a:lstStyle/>
            <a:p>
              <a:pPr lvl="0" defTabSz="457200">
                <a:spcBef>
                  <a:spcPts val="0"/>
                </a:spcBef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3" name="Shape 2731">
              <a:extLst>
                <a:ext uri="{FF2B5EF4-FFF2-40B4-BE49-F238E27FC236}">
                  <a16:creationId xmlns="" xmlns:a16="http://schemas.microsoft.com/office/drawing/2014/main" id="{A5086DB8-62FC-4E7D-BB8C-1A8B9CE27D41}"/>
                </a:ext>
              </a:extLst>
            </p:cNvPr>
            <p:cNvSpPr/>
            <p:nvPr/>
          </p:nvSpPr>
          <p:spPr>
            <a:xfrm flipH="1">
              <a:off x="5252428" y="4180566"/>
              <a:ext cx="412441" cy="412441"/>
            </a:xfrm>
            <a:prstGeom prst="line">
              <a:avLst/>
            </a:prstGeom>
            <a:ln w="25400">
              <a:solidFill>
                <a:srgbClr val="DCDEE0"/>
              </a:solidFill>
              <a:miter lim="400000"/>
            </a:ln>
          </p:spPr>
          <p:txBody>
            <a:bodyPr lIns="45719" rIns="45719"/>
            <a:lstStyle/>
            <a:p>
              <a:pPr lvl="0" defTabSz="457200">
                <a:spcBef>
                  <a:spcPts val="0"/>
                </a:spcBef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5" name="Shape 2735">
              <a:extLst>
                <a:ext uri="{FF2B5EF4-FFF2-40B4-BE49-F238E27FC236}">
                  <a16:creationId xmlns="" xmlns:a16="http://schemas.microsoft.com/office/drawing/2014/main" id="{06582BDD-4089-4A40-8CBC-0EAE79AD7CFC}"/>
                </a:ext>
              </a:extLst>
            </p:cNvPr>
            <p:cNvSpPr/>
            <p:nvPr/>
          </p:nvSpPr>
          <p:spPr>
            <a:xfrm rot="18900000">
              <a:off x="4579563" y="2264364"/>
              <a:ext cx="787296" cy="787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6" name="Shape 2738">
              <a:extLst>
                <a:ext uri="{FF2B5EF4-FFF2-40B4-BE49-F238E27FC236}">
                  <a16:creationId xmlns="" xmlns:a16="http://schemas.microsoft.com/office/drawing/2014/main" id="{BFF421EE-7425-48EA-B503-ECFFBF2A4950}"/>
                </a:ext>
              </a:extLst>
            </p:cNvPr>
            <p:cNvSpPr/>
            <p:nvPr/>
          </p:nvSpPr>
          <p:spPr>
            <a:xfrm rot="18900000">
              <a:off x="6792044" y="2264363"/>
              <a:ext cx="787296" cy="787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7" name="Shape 2741">
              <a:extLst>
                <a:ext uri="{FF2B5EF4-FFF2-40B4-BE49-F238E27FC236}">
                  <a16:creationId xmlns="" xmlns:a16="http://schemas.microsoft.com/office/drawing/2014/main" id="{7590D47C-17F7-4DCA-BE12-4820EB10CF93}"/>
                </a:ext>
              </a:extLst>
            </p:cNvPr>
            <p:cNvSpPr/>
            <p:nvPr/>
          </p:nvSpPr>
          <p:spPr>
            <a:xfrm rot="18900000">
              <a:off x="6792044" y="4476842"/>
              <a:ext cx="787296" cy="787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8" name="Shape 2744">
              <a:extLst>
                <a:ext uri="{FF2B5EF4-FFF2-40B4-BE49-F238E27FC236}">
                  <a16:creationId xmlns="" xmlns:a16="http://schemas.microsoft.com/office/drawing/2014/main" id="{D7CB01B7-31B7-44B5-A8D2-D04E3A361341}"/>
                </a:ext>
              </a:extLst>
            </p:cNvPr>
            <p:cNvSpPr/>
            <p:nvPr/>
          </p:nvSpPr>
          <p:spPr>
            <a:xfrm rot="18900000">
              <a:off x="4579564" y="4476843"/>
              <a:ext cx="787296" cy="787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51" name="Content Placeholder 1">
              <a:extLst>
                <a:ext uri="{FF2B5EF4-FFF2-40B4-BE49-F238E27FC236}">
                  <a16:creationId xmlns="" xmlns:a16="http://schemas.microsoft.com/office/drawing/2014/main" id="{71793800-F366-450C-B78D-B93EF29C20ED}"/>
                </a:ext>
              </a:extLst>
            </p:cNvPr>
            <p:cNvSpPr txBox="1">
              <a:spLocks/>
            </p:cNvSpPr>
            <p:nvPr/>
          </p:nvSpPr>
          <p:spPr>
            <a:xfrm>
              <a:off x="4706344" y="2498119"/>
              <a:ext cx="51562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rPr>
                <a:t>s</a:t>
              </a:r>
            </a:p>
          </p:txBody>
        </p:sp>
        <p:sp>
          <p:nvSpPr>
            <p:cNvPr id="52" name="Content Placeholder 1">
              <a:extLst>
                <a:ext uri="{FF2B5EF4-FFF2-40B4-BE49-F238E27FC236}">
                  <a16:creationId xmlns="" xmlns:a16="http://schemas.microsoft.com/office/drawing/2014/main" id="{3B69E07B-B2C6-492B-9BDF-10356F6104ED}"/>
                </a:ext>
              </a:extLst>
            </p:cNvPr>
            <p:cNvSpPr txBox="1">
              <a:spLocks/>
            </p:cNvSpPr>
            <p:nvPr/>
          </p:nvSpPr>
          <p:spPr>
            <a:xfrm>
              <a:off x="6930378" y="2523519"/>
              <a:ext cx="51562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rPr>
                <a:t>W</a:t>
              </a:r>
            </a:p>
          </p:txBody>
        </p:sp>
        <p:sp>
          <p:nvSpPr>
            <p:cNvPr id="53" name="Content Placeholder 1">
              <a:extLst>
                <a:ext uri="{FF2B5EF4-FFF2-40B4-BE49-F238E27FC236}">
                  <a16:creationId xmlns="" xmlns:a16="http://schemas.microsoft.com/office/drawing/2014/main" id="{5117C3EE-CB79-41C7-947C-801C4DC8B40E}"/>
                </a:ext>
              </a:extLst>
            </p:cNvPr>
            <p:cNvSpPr txBox="1">
              <a:spLocks/>
            </p:cNvSpPr>
            <p:nvPr/>
          </p:nvSpPr>
          <p:spPr>
            <a:xfrm>
              <a:off x="6930378" y="4730112"/>
              <a:ext cx="51562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rPr>
                <a:t>O</a:t>
              </a:r>
            </a:p>
          </p:txBody>
        </p:sp>
        <p:sp>
          <p:nvSpPr>
            <p:cNvPr id="54" name="Content Placeholder 1">
              <a:extLst>
                <a:ext uri="{FF2B5EF4-FFF2-40B4-BE49-F238E27FC236}">
                  <a16:creationId xmlns="" xmlns:a16="http://schemas.microsoft.com/office/drawing/2014/main" id="{865B6DFF-5F65-4C52-853F-C3A0551227BB}"/>
                </a:ext>
              </a:extLst>
            </p:cNvPr>
            <p:cNvSpPr txBox="1">
              <a:spLocks/>
            </p:cNvSpPr>
            <p:nvPr/>
          </p:nvSpPr>
          <p:spPr>
            <a:xfrm>
              <a:off x="4706344" y="4745887"/>
              <a:ext cx="51562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rPr>
                <a:t>T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197071" y="2881871"/>
            <a:ext cx="1764759" cy="1764759"/>
            <a:chOff x="5197071" y="2881871"/>
            <a:chExt cx="1764759" cy="1764759"/>
          </a:xfrm>
        </p:grpSpPr>
        <p:sp>
          <p:nvSpPr>
            <p:cNvPr id="14" name="Shape 2732">
              <a:extLst>
                <a:ext uri="{FF2B5EF4-FFF2-40B4-BE49-F238E27FC236}">
                  <a16:creationId xmlns="" xmlns:a16="http://schemas.microsoft.com/office/drawing/2014/main" id="{43C0021C-D4AD-4CE8-991E-3BB786A853E1}"/>
                </a:ext>
              </a:extLst>
            </p:cNvPr>
            <p:cNvSpPr/>
            <p:nvPr/>
          </p:nvSpPr>
          <p:spPr>
            <a:xfrm rot="18900000">
              <a:off x="5197071" y="2881871"/>
              <a:ext cx="1764759" cy="1764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413B3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55" name="Content Placeholder 1">
              <a:extLst>
                <a:ext uri="{FF2B5EF4-FFF2-40B4-BE49-F238E27FC236}">
                  <a16:creationId xmlns="" xmlns:a16="http://schemas.microsoft.com/office/drawing/2014/main" id="{64075CB8-4DF6-45B8-82C6-99EAD352499C}"/>
                </a:ext>
              </a:extLst>
            </p:cNvPr>
            <p:cNvSpPr txBox="1">
              <a:spLocks/>
            </p:cNvSpPr>
            <p:nvPr/>
          </p:nvSpPr>
          <p:spPr>
            <a:xfrm>
              <a:off x="5433728" y="3595629"/>
              <a:ext cx="39557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rPr>
                <a:t>S</a:t>
              </a:r>
            </a:p>
          </p:txBody>
        </p:sp>
        <p:sp>
          <p:nvSpPr>
            <p:cNvPr id="56" name="Content Placeholder 1">
              <a:extLst>
                <a:ext uri="{FF2B5EF4-FFF2-40B4-BE49-F238E27FC236}">
                  <a16:creationId xmlns="" xmlns:a16="http://schemas.microsoft.com/office/drawing/2014/main" id="{F20F5216-2D90-4E47-9C22-84BB2BAC5D90}"/>
                </a:ext>
              </a:extLst>
            </p:cNvPr>
            <p:cNvSpPr txBox="1">
              <a:spLocks/>
            </p:cNvSpPr>
            <p:nvPr/>
          </p:nvSpPr>
          <p:spPr>
            <a:xfrm>
              <a:off x="5746354" y="3595629"/>
              <a:ext cx="39557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rPr>
                <a:t>W</a:t>
              </a:r>
            </a:p>
          </p:txBody>
        </p:sp>
        <p:sp>
          <p:nvSpPr>
            <p:cNvPr id="57" name="Content Placeholder 1">
              <a:extLst>
                <a:ext uri="{FF2B5EF4-FFF2-40B4-BE49-F238E27FC236}">
                  <a16:creationId xmlns="" xmlns:a16="http://schemas.microsoft.com/office/drawing/2014/main" id="{89D8FF10-77F5-45B2-BBC6-39FC03BE4CC0}"/>
                </a:ext>
              </a:extLst>
            </p:cNvPr>
            <p:cNvSpPr txBox="1">
              <a:spLocks/>
            </p:cNvSpPr>
            <p:nvPr/>
          </p:nvSpPr>
          <p:spPr>
            <a:xfrm>
              <a:off x="6046582" y="3595629"/>
              <a:ext cx="39557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rPr>
                <a:t>O</a:t>
              </a:r>
            </a:p>
          </p:txBody>
        </p:sp>
        <p:sp>
          <p:nvSpPr>
            <p:cNvPr id="58" name="Content Placeholder 1">
              <a:extLst>
                <a:ext uri="{FF2B5EF4-FFF2-40B4-BE49-F238E27FC236}">
                  <a16:creationId xmlns="" xmlns:a16="http://schemas.microsoft.com/office/drawing/2014/main" id="{C8C8048E-CCD9-48C8-8840-BF3213D1CA45}"/>
                </a:ext>
              </a:extLst>
            </p:cNvPr>
            <p:cNvSpPr txBox="1">
              <a:spLocks/>
            </p:cNvSpPr>
            <p:nvPr/>
          </p:nvSpPr>
          <p:spPr>
            <a:xfrm>
              <a:off x="6372299" y="3595629"/>
              <a:ext cx="39557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rPr>
                <a:t>T</a:t>
              </a: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="" xmlns:a16="http://schemas.microsoft.com/office/drawing/2014/main" id="{366EE992-88B5-4CE6-A413-EBE98A32F1AE}"/>
              </a:ext>
            </a:extLst>
          </p:cNvPr>
          <p:cNvSpPr txBox="1"/>
          <p:nvPr/>
        </p:nvSpPr>
        <p:spPr>
          <a:xfrm>
            <a:off x="1891351" y="21283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输入标题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="" xmlns:a16="http://schemas.microsoft.com/office/drawing/2014/main" id="{07E5A16C-BB01-4F48-B36D-0B839FFAABDE}"/>
              </a:ext>
            </a:extLst>
          </p:cNvPr>
          <p:cNvSpPr/>
          <p:nvPr/>
        </p:nvSpPr>
        <p:spPr>
          <a:xfrm>
            <a:off x="883226" y="2523519"/>
            <a:ext cx="2427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="" xmlns:a16="http://schemas.microsoft.com/office/drawing/2014/main" id="{33993B16-6EED-40E6-A699-2785B3137DAC}"/>
              </a:ext>
            </a:extLst>
          </p:cNvPr>
          <p:cNvSpPr txBox="1"/>
          <p:nvPr/>
        </p:nvSpPr>
        <p:spPr>
          <a:xfrm>
            <a:off x="1881253" y="43857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输入标题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="" xmlns:a16="http://schemas.microsoft.com/office/drawing/2014/main" id="{2676C62A-3AD7-427A-BD53-89E5FC5E9281}"/>
              </a:ext>
            </a:extLst>
          </p:cNvPr>
          <p:cNvSpPr/>
          <p:nvPr/>
        </p:nvSpPr>
        <p:spPr>
          <a:xfrm>
            <a:off x="873128" y="4780862"/>
            <a:ext cx="2427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="" xmlns:a16="http://schemas.microsoft.com/office/drawing/2014/main" id="{16FFE319-445B-4B4D-943B-76F5DB4DD8CC}"/>
              </a:ext>
            </a:extLst>
          </p:cNvPr>
          <p:cNvSpPr txBox="1"/>
          <p:nvPr/>
        </p:nvSpPr>
        <p:spPr>
          <a:xfrm>
            <a:off x="8912986" y="21642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输入标题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="" xmlns:a16="http://schemas.microsoft.com/office/drawing/2014/main" id="{377208E7-6CEF-4D93-A6B7-5AAC4AD61656}"/>
              </a:ext>
            </a:extLst>
          </p:cNvPr>
          <p:cNvSpPr/>
          <p:nvPr/>
        </p:nvSpPr>
        <p:spPr>
          <a:xfrm>
            <a:off x="8912986" y="2559388"/>
            <a:ext cx="2427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="" xmlns:a16="http://schemas.microsoft.com/office/drawing/2014/main" id="{16D804D5-9C40-42FF-B20F-01B6B5CA5B6D}"/>
              </a:ext>
            </a:extLst>
          </p:cNvPr>
          <p:cNvSpPr txBox="1"/>
          <p:nvPr/>
        </p:nvSpPr>
        <p:spPr>
          <a:xfrm>
            <a:off x="8933062" y="43038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输入标题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="" xmlns:a16="http://schemas.microsoft.com/office/drawing/2014/main" id="{7F359088-A7C9-4C8C-BD3E-EAB3286AF566}"/>
              </a:ext>
            </a:extLst>
          </p:cNvPr>
          <p:cNvSpPr/>
          <p:nvPr/>
        </p:nvSpPr>
        <p:spPr>
          <a:xfrm>
            <a:off x="8933062" y="4699046"/>
            <a:ext cx="2427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工作完成情况</a:t>
            </a:r>
          </a:p>
        </p:txBody>
      </p:sp>
      <p:sp>
        <p:nvSpPr>
          <p:cNvPr id="70" name="任意多边形 69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76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>
            <a:off x="7162799" y="2056960"/>
            <a:ext cx="5134445" cy="480104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 rot="19031881">
            <a:off x="8321664" y="478154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关于我们的销售业绩</a:t>
            </a:r>
          </a:p>
        </p:txBody>
      </p:sp>
      <p:sp>
        <p:nvSpPr>
          <p:cNvPr id="109" name="矩形 108"/>
          <p:cNvSpPr/>
          <p:nvPr/>
        </p:nvSpPr>
        <p:spPr>
          <a:xfrm>
            <a:off x="1280906" y="5529562"/>
            <a:ext cx="5538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280906" y="485624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请输入标题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9978982" y="5270230"/>
            <a:ext cx="21771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6.5</a:t>
            </a: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亿</a:t>
            </a:r>
          </a:p>
        </p:txBody>
      </p:sp>
      <p:graphicFrame>
        <p:nvGraphicFramePr>
          <p:cNvPr id="112" name="图表 111"/>
          <p:cNvGraphicFramePr/>
          <p:nvPr>
            <p:extLst>
              <p:ext uri="{D42A27DB-BD31-4B8C-83A1-F6EECF244321}">
                <p14:modId xmlns:p14="http://schemas.microsoft.com/office/powerpoint/2010/main" val="4156719364"/>
              </p:ext>
            </p:extLst>
          </p:nvPr>
        </p:nvGraphicFramePr>
        <p:xfrm>
          <a:off x="990601" y="1606398"/>
          <a:ext cx="9182099" cy="3317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工作完成情况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623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2" grpId="0"/>
      <p:bldP spid="109" grpId="0"/>
      <p:bldP spid="110" grpId="0"/>
      <p:bldP spid="111" grpId="0"/>
      <p:bldGraphic spid="11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11" y="1894889"/>
            <a:ext cx="3892792" cy="2595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61" y="1894915"/>
            <a:ext cx="3874440" cy="25951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50732" y="5791871"/>
            <a:ext cx="3365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34483" y="5371213"/>
            <a:ext cx="2197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输入标题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04714" y="5771323"/>
            <a:ext cx="3384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98357" y="5371213"/>
            <a:ext cx="2197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输入标题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697307" y="4685076"/>
            <a:ext cx="72000" cy="364318"/>
            <a:chOff x="3697307" y="4395516"/>
            <a:chExt cx="72000" cy="364318"/>
          </a:xfrm>
          <a:solidFill>
            <a:srgbClr val="413B39"/>
          </a:solidFill>
        </p:grpSpPr>
        <p:sp>
          <p:nvSpPr>
            <p:cNvPr id="11" name="椭圆 10"/>
            <p:cNvSpPr/>
            <p:nvPr/>
          </p:nvSpPr>
          <p:spPr>
            <a:xfrm>
              <a:off x="3697307" y="4395516"/>
              <a:ext cx="72000" cy="72000"/>
            </a:xfrm>
            <a:prstGeom prst="ellipse">
              <a:avLst/>
            </a:prstGeom>
            <a:grpFill/>
            <a:ln>
              <a:solidFill>
                <a:srgbClr val="41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697307" y="4687834"/>
              <a:ext cx="72000" cy="72000"/>
            </a:xfrm>
            <a:prstGeom prst="ellipse">
              <a:avLst/>
            </a:prstGeom>
            <a:grpFill/>
            <a:ln>
              <a:solidFill>
                <a:srgbClr val="41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3733307" y="4451307"/>
              <a:ext cx="0" cy="236527"/>
            </a:xfrm>
            <a:prstGeom prst="line">
              <a:avLst/>
            </a:prstGeom>
            <a:grpFill/>
            <a:ln w="19050">
              <a:solidFill>
                <a:srgbClr val="413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8461181" y="4708035"/>
            <a:ext cx="72000" cy="364318"/>
            <a:chOff x="3697307" y="4395516"/>
            <a:chExt cx="72000" cy="364318"/>
          </a:xfrm>
          <a:solidFill>
            <a:srgbClr val="413B39"/>
          </a:solidFill>
        </p:grpSpPr>
        <p:sp>
          <p:nvSpPr>
            <p:cNvPr id="15" name="椭圆 14"/>
            <p:cNvSpPr/>
            <p:nvPr/>
          </p:nvSpPr>
          <p:spPr>
            <a:xfrm>
              <a:off x="3697307" y="4395516"/>
              <a:ext cx="72000" cy="72000"/>
            </a:xfrm>
            <a:prstGeom prst="ellipse">
              <a:avLst/>
            </a:prstGeom>
            <a:grpFill/>
            <a:ln>
              <a:solidFill>
                <a:srgbClr val="41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97307" y="4687834"/>
              <a:ext cx="72000" cy="72000"/>
            </a:xfrm>
            <a:prstGeom prst="ellipse">
              <a:avLst/>
            </a:prstGeom>
            <a:grpFill/>
            <a:ln>
              <a:solidFill>
                <a:srgbClr val="41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733307" y="4451307"/>
              <a:ext cx="0" cy="236527"/>
            </a:xfrm>
            <a:prstGeom prst="line">
              <a:avLst/>
            </a:prstGeom>
            <a:grpFill/>
            <a:ln w="19050">
              <a:solidFill>
                <a:srgbClr val="413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工作完成情况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881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55B57F7-30F9-412B-9DE2-E7BBB28757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36" y="2310526"/>
            <a:ext cx="2223234" cy="14821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CDA8567-1AC7-4B37-89E6-0AB5AA3AB1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52" y="2314758"/>
            <a:ext cx="2206457" cy="14779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52EC03D-D54A-4094-BD54-505B6FFC69AC}"/>
              </a:ext>
            </a:extLst>
          </p:cNvPr>
          <p:cNvSpPr txBox="1"/>
          <p:nvPr/>
        </p:nvSpPr>
        <p:spPr>
          <a:xfrm>
            <a:off x="1132629" y="4492370"/>
            <a:ext cx="2197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输入标题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51BA1B9A-1F1A-4F87-BB2E-F7E91492D250}"/>
              </a:ext>
            </a:extLst>
          </p:cNvPr>
          <p:cNvGrpSpPr/>
          <p:nvPr/>
        </p:nvGrpSpPr>
        <p:grpSpPr>
          <a:xfrm>
            <a:off x="2159453" y="4030449"/>
            <a:ext cx="72000" cy="364318"/>
            <a:chOff x="3697307" y="4395516"/>
            <a:chExt cx="72000" cy="364318"/>
          </a:xfrm>
          <a:solidFill>
            <a:srgbClr val="413B39"/>
          </a:solidFill>
        </p:grpSpPr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2EA8B365-9827-4F59-AA75-3DB2D30EC94C}"/>
                </a:ext>
              </a:extLst>
            </p:cNvPr>
            <p:cNvSpPr/>
            <p:nvPr/>
          </p:nvSpPr>
          <p:spPr>
            <a:xfrm>
              <a:off x="3697307" y="4395516"/>
              <a:ext cx="72000" cy="72000"/>
            </a:xfrm>
            <a:prstGeom prst="ellipse">
              <a:avLst/>
            </a:prstGeom>
            <a:grpFill/>
            <a:ln>
              <a:solidFill>
                <a:srgbClr val="41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A2554B02-5EA4-4892-9C21-2DAC306E7100}"/>
                </a:ext>
              </a:extLst>
            </p:cNvPr>
            <p:cNvSpPr/>
            <p:nvPr/>
          </p:nvSpPr>
          <p:spPr>
            <a:xfrm>
              <a:off x="3697307" y="4687834"/>
              <a:ext cx="72000" cy="72000"/>
            </a:xfrm>
            <a:prstGeom prst="ellipse">
              <a:avLst/>
            </a:prstGeom>
            <a:grpFill/>
            <a:ln>
              <a:solidFill>
                <a:srgbClr val="41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9A3F1B19-6474-4B75-97D2-A6A23FC0FD14}"/>
                </a:ext>
              </a:extLst>
            </p:cNvPr>
            <p:cNvCxnSpPr/>
            <p:nvPr/>
          </p:nvCxnSpPr>
          <p:spPr>
            <a:xfrm>
              <a:off x="3733307" y="4451307"/>
              <a:ext cx="0" cy="236527"/>
            </a:xfrm>
            <a:prstGeom prst="line">
              <a:avLst/>
            </a:prstGeom>
            <a:grpFill/>
            <a:ln w="19050">
              <a:solidFill>
                <a:srgbClr val="413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03F50968-25A3-4EAA-A22B-B8D6DF96C4E9}"/>
              </a:ext>
            </a:extLst>
          </p:cNvPr>
          <p:cNvSpPr txBox="1"/>
          <p:nvPr/>
        </p:nvSpPr>
        <p:spPr>
          <a:xfrm>
            <a:off x="3721661" y="4492370"/>
            <a:ext cx="2197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输入标题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397A9F49-B7E5-41C7-8B4B-CBD4E878E922}"/>
              </a:ext>
            </a:extLst>
          </p:cNvPr>
          <p:cNvGrpSpPr/>
          <p:nvPr/>
        </p:nvGrpSpPr>
        <p:grpSpPr>
          <a:xfrm>
            <a:off x="4748485" y="4030449"/>
            <a:ext cx="72000" cy="364318"/>
            <a:chOff x="3697307" y="4395516"/>
            <a:chExt cx="72000" cy="364318"/>
          </a:xfrm>
          <a:solidFill>
            <a:srgbClr val="413B39"/>
          </a:solidFill>
        </p:grpSpPr>
        <p:sp>
          <p:nvSpPr>
            <p:cNvPr id="20" name="椭圆 19">
              <a:extLst>
                <a:ext uri="{FF2B5EF4-FFF2-40B4-BE49-F238E27FC236}">
                  <a16:creationId xmlns="" xmlns:a16="http://schemas.microsoft.com/office/drawing/2014/main" id="{EE347975-A57B-404C-9C1B-AF0BDFCCC0A6}"/>
                </a:ext>
              </a:extLst>
            </p:cNvPr>
            <p:cNvSpPr/>
            <p:nvPr/>
          </p:nvSpPr>
          <p:spPr>
            <a:xfrm>
              <a:off x="3697307" y="4395516"/>
              <a:ext cx="72000" cy="72000"/>
            </a:xfrm>
            <a:prstGeom prst="ellipse">
              <a:avLst/>
            </a:prstGeom>
            <a:grpFill/>
            <a:ln>
              <a:solidFill>
                <a:srgbClr val="41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="" xmlns:a16="http://schemas.microsoft.com/office/drawing/2014/main" id="{A4C1157D-3F1F-4377-8885-639C19A3539B}"/>
                </a:ext>
              </a:extLst>
            </p:cNvPr>
            <p:cNvSpPr/>
            <p:nvPr/>
          </p:nvSpPr>
          <p:spPr>
            <a:xfrm>
              <a:off x="3697307" y="4687834"/>
              <a:ext cx="72000" cy="72000"/>
            </a:xfrm>
            <a:prstGeom prst="ellipse">
              <a:avLst/>
            </a:prstGeom>
            <a:grpFill/>
            <a:ln>
              <a:solidFill>
                <a:srgbClr val="41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523C4949-438A-48EC-BC8C-39A6E6D6D514}"/>
                </a:ext>
              </a:extLst>
            </p:cNvPr>
            <p:cNvCxnSpPr/>
            <p:nvPr/>
          </p:nvCxnSpPr>
          <p:spPr>
            <a:xfrm>
              <a:off x="3733307" y="4451307"/>
              <a:ext cx="0" cy="236527"/>
            </a:xfrm>
            <a:prstGeom prst="line">
              <a:avLst/>
            </a:prstGeom>
            <a:grpFill/>
            <a:ln w="19050">
              <a:solidFill>
                <a:srgbClr val="413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A3B8BB1F-BB9B-479B-8FA6-99897464C9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93" y="2314758"/>
            <a:ext cx="2206457" cy="147790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7AC8B9C3-490C-4BC9-94A4-D558286D8188}"/>
              </a:ext>
            </a:extLst>
          </p:cNvPr>
          <p:cNvSpPr txBox="1"/>
          <p:nvPr/>
        </p:nvSpPr>
        <p:spPr>
          <a:xfrm>
            <a:off x="6319502" y="4492370"/>
            <a:ext cx="2197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输入标题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2FD72CF4-9A3E-498E-BD00-D1469D54B51B}"/>
              </a:ext>
            </a:extLst>
          </p:cNvPr>
          <p:cNvGrpSpPr/>
          <p:nvPr/>
        </p:nvGrpSpPr>
        <p:grpSpPr>
          <a:xfrm>
            <a:off x="7346326" y="4030449"/>
            <a:ext cx="72000" cy="364318"/>
            <a:chOff x="3697307" y="4395516"/>
            <a:chExt cx="72000" cy="364318"/>
          </a:xfrm>
          <a:solidFill>
            <a:srgbClr val="413B39"/>
          </a:solidFill>
        </p:grpSpPr>
        <p:sp>
          <p:nvSpPr>
            <p:cNvPr id="26" name="椭圆 25">
              <a:extLst>
                <a:ext uri="{FF2B5EF4-FFF2-40B4-BE49-F238E27FC236}">
                  <a16:creationId xmlns="" xmlns:a16="http://schemas.microsoft.com/office/drawing/2014/main" id="{4429FF6B-2BD0-4D55-B02A-0EE9506F435A}"/>
                </a:ext>
              </a:extLst>
            </p:cNvPr>
            <p:cNvSpPr/>
            <p:nvPr/>
          </p:nvSpPr>
          <p:spPr>
            <a:xfrm>
              <a:off x="3697307" y="4395516"/>
              <a:ext cx="72000" cy="72000"/>
            </a:xfrm>
            <a:prstGeom prst="ellipse">
              <a:avLst/>
            </a:prstGeom>
            <a:grpFill/>
            <a:ln>
              <a:solidFill>
                <a:srgbClr val="41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="" xmlns:a16="http://schemas.microsoft.com/office/drawing/2014/main" id="{BB942073-CF6E-4E21-87AD-D05B6F035813}"/>
                </a:ext>
              </a:extLst>
            </p:cNvPr>
            <p:cNvSpPr/>
            <p:nvPr/>
          </p:nvSpPr>
          <p:spPr>
            <a:xfrm>
              <a:off x="3697307" y="4687834"/>
              <a:ext cx="72000" cy="72000"/>
            </a:xfrm>
            <a:prstGeom prst="ellipse">
              <a:avLst/>
            </a:prstGeom>
            <a:grpFill/>
            <a:ln>
              <a:solidFill>
                <a:srgbClr val="41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="" xmlns:a16="http://schemas.microsoft.com/office/drawing/2014/main" id="{374F771B-F5FD-4723-8F1F-14321170DEF0}"/>
                </a:ext>
              </a:extLst>
            </p:cNvPr>
            <p:cNvCxnSpPr/>
            <p:nvPr/>
          </p:nvCxnSpPr>
          <p:spPr>
            <a:xfrm>
              <a:off x="3733307" y="4451307"/>
              <a:ext cx="0" cy="236527"/>
            </a:xfrm>
            <a:prstGeom prst="line">
              <a:avLst/>
            </a:prstGeom>
            <a:grpFill/>
            <a:ln w="19050">
              <a:solidFill>
                <a:srgbClr val="413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0DE85C2E-B65A-4C12-92C8-C30AD9B0DB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038" y="2310526"/>
            <a:ext cx="2223234" cy="1482156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73A5A1F5-A6C4-461F-B915-1DCA8708491E}"/>
              </a:ext>
            </a:extLst>
          </p:cNvPr>
          <p:cNvSpPr txBox="1"/>
          <p:nvPr/>
        </p:nvSpPr>
        <p:spPr>
          <a:xfrm>
            <a:off x="9002031" y="4492370"/>
            <a:ext cx="2197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输入标题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246F85A5-C2EE-405D-96F4-B76AD9DB754A}"/>
              </a:ext>
            </a:extLst>
          </p:cNvPr>
          <p:cNvGrpSpPr/>
          <p:nvPr/>
        </p:nvGrpSpPr>
        <p:grpSpPr>
          <a:xfrm>
            <a:off x="10028855" y="4030449"/>
            <a:ext cx="72000" cy="364318"/>
            <a:chOff x="3697307" y="4395516"/>
            <a:chExt cx="72000" cy="364318"/>
          </a:xfrm>
          <a:solidFill>
            <a:srgbClr val="413B39"/>
          </a:solidFill>
        </p:grpSpPr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99E63E39-FD98-4F56-8F11-7721603ABFB3}"/>
                </a:ext>
              </a:extLst>
            </p:cNvPr>
            <p:cNvSpPr/>
            <p:nvPr/>
          </p:nvSpPr>
          <p:spPr>
            <a:xfrm>
              <a:off x="3697307" y="4395516"/>
              <a:ext cx="72000" cy="72000"/>
            </a:xfrm>
            <a:prstGeom prst="ellipse">
              <a:avLst/>
            </a:prstGeom>
            <a:grpFill/>
            <a:ln>
              <a:solidFill>
                <a:srgbClr val="41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="" xmlns:a16="http://schemas.microsoft.com/office/drawing/2014/main" id="{11117E7C-52AA-4C5F-A060-CC6B56F187AA}"/>
                </a:ext>
              </a:extLst>
            </p:cNvPr>
            <p:cNvSpPr/>
            <p:nvPr/>
          </p:nvSpPr>
          <p:spPr>
            <a:xfrm>
              <a:off x="3697307" y="4687834"/>
              <a:ext cx="72000" cy="72000"/>
            </a:xfrm>
            <a:prstGeom prst="ellipse">
              <a:avLst/>
            </a:prstGeom>
            <a:grpFill/>
            <a:ln>
              <a:solidFill>
                <a:srgbClr val="413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="" xmlns:a16="http://schemas.microsoft.com/office/drawing/2014/main" id="{D4CDA632-CE92-4993-A561-B4D1BE756CB4}"/>
                </a:ext>
              </a:extLst>
            </p:cNvPr>
            <p:cNvCxnSpPr/>
            <p:nvPr/>
          </p:nvCxnSpPr>
          <p:spPr>
            <a:xfrm>
              <a:off x="3733307" y="4451307"/>
              <a:ext cx="0" cy="236527"/>
            </a:xfrm>
            <a:prstGeom prst="line">
              <a:avLst/>
            </a:prstGeom>
            <a:grpFill/>
            <a:ln w="19050">
              <a:solidFill>
                <a:srgbClr val="413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2C99D728-BC96-4DF8-85D7-7949024901C3}"/>
              </a:ext>
            </a:extLst>
          </p:cNvPr>
          <p:cNvSpPr txBox="1"/>
          <p:nvPr/>
        </p:nvSpPr>
        <p:spPr>
          <a:xfrm>
            <a:off x="2497412" y="5687962"/>
            <a:ext cx="719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工作完成情况</a:t>
            </a:r>
          </a:p>
        </p:txBody>
      </p:sp>
      <p:sp>
        <p:nvSpPr>
          <p:cNvPr id="39" name="任意多边形 38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388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4" grpId="0"/>
      <p:bldP spid="30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成功</a:t>
            </a:r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项目展示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第三部分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753708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PLEASE ADD YOUR TITLE HERE</a:t>
            </a:r>
            <a:endParaRPr lang="zh-CN" altLang="en-US" sz="2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>
            <a:spLocks noChangeAspect="1" noChangeArrowheads="1"/>
          </p:cNvSpPr>
          <p:nvPr/>
        </p:nvSpPr>
        <p:spPr bwMode="auto">
          <a:xfrm rot="1800000">
            <a:off x="1619250" y="2557463"/>
            <a:ext cx="1079500" cy="1079500"/>
          </a:xfrm>
          <a:prstGeom prst="roundRect">
            <a:avLst>
              <a:gd name="adj" fmla="val 30000"/>
            </a:avLst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圆角矩形 5"/>
          <p:cNvSpPr>
            <a:spLocks noChangeAspect="1" noChangeArrowheads="1"/>
          </p:cNvSpPr>
          <p:nvPr/>
        </p:nvSpPr>
        <p:spPr bwMode="auto">
          <a:xfrm rot="2700000">
            <a:off x="1619250" y="2557463"/>
            <a:ext cx="1079500" cy="1079500"/>
          </a:xfrm>
          <a:prstGeom prst="roundRect">
            <a:avLst>
              <a:gd name="adj" fmla="val 30000"/>
            </a:avLst>
          </a:prstGeom>
          <a:solidFill>
            <a:srgbClr val="61616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" name="直接连接符 18"/>
          <p:cNvCxnSpPr>
            <a:cxnSpLocks noChangeShapeType="1"/>
          </p:cNvCxnSpPr>
          <p:nvPr/>
        </p:nvCxnSpPr>
        <p:spPr bwMode="auto">
          <a:xfrm>
            <a:off x="2159000" y="3727450"/>
            <a:ext cx="0" cy="539750"/>
          </a:xfrm>
          <a:prstGeom prst="line">
            <a:avLst/>
          </a:prstGeom>
          <a:noFill/>
          <a:ln w="19050" cmpd="sng">
            <a:solidFill>
              <a:srgbClr val="413B3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>
            <a:spLocks noChangeAspect="1" noChangeArrowheads="1"/>
          </p:cNvSpPr>
          <p:nvPr/>
        </p:nvSpPr>
        <p:spPr bwMode="auto">
          <a:xfrm rot="1800000">
            <a:off x="4246563" y="2557463"/>
            <a:ext cx="1079500" cy="1079500"/>
          </a:xfrm>
          <a:prstGeom prst="roundRect">
            <a:avLst>
              <a:gd name="adj" fmla="val 30000"/>
            </a:avLst>
          </a:prstGeom>
          <a:solidFill>
            <a:srgbClr val="61616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>
            <a:spLocks noChangeAspect="1" noChangeArrowheads="1"/>
          </p:cNvSpPr>
          <p:nvPr/>
        </p:nvSpPr>
        <p:spPr bwMode="auto">
          <a:xfrm rot="2700000">
            <a:off x="4246563" y="2557463"/>
            <a:ext cx="1079500" cy="1079500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1" name="直接连接符 19"/>
          <p:cNvCxnSpPr>
            <a:cxnSpLocks noChangeShapeType="1"/>
          </p:cNvCxnSpPr>
          <p:nvPr/>
        </p:nvCxnSpPr>
        <p:spPr bwMode="auto">
          <a:xfrm>
            <a:off x="4786313" y="3727450"/>
            <a:ext cx="0" cy="539750"/>
          </a:xfrm>
          <a:prstGeom prst="line">
            <a:avLst/>
          </a:prstGeom>
          <a:noFill/>
          <a:ln w="19050" cmpd="sng">
            <a:solidFill>
              <a:srgbClr val="413B3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1"/>
          <p:cNvSpPr>
            <a:spLocks noChangeAspect="1" noChangeArrowheads="1"/>
          </p:cNvSpPr>
          <p:nvPr/>
        </p:nvSpPr>
        <p:spPr bwMode="auto">
          <a:xfrm rot="1800000">
            <a:off x="6873875" y="2557463"/>
            <a:ext cx="1081088" cy="1079500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圆角矩形 12"/>
          <p:cNvSpPr>
            <a:spLocks noChangeAspect="1" noChangeArrowheads="1"/>
          </p:cNvSpPr>
          <p:nvPr/>
        </p:nvSpPr>
        <p:spPr bwMode="auto">
          <a:xfrm rot="2700000">
            <a:off x="6874669" y="2556669"/>
            <a:ext cx="1079500" cy="1081088"/>
          </a:xfrm>
          <a:prstGeom prst="roundRect">
            <a:avLst>
              <a:gd name="adj" fmla="val 30000"/>
            </a:avLst>
          </a:prstGeom>
          <a:solidFill>
            <a:srgbClr val="61616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5" name="直接连接符 20"/>
          <p:cNvCxnSpPr>
            <a:cxnSpLocks noChangeShapeType="1"/>
          </p:cNvCxnSpPr>
          <p:nvPr/>
        </p:nvCxnSpPr>
        <p:spPr bwMode="auto">
          <a:xfrm>
            <a:off x="7413625" y="3727450"/>
            <a:ext cx="0" cy="539750"/>
          </a:xfrm>
          <a:prstGeom prst="line">
            <a:avLst/>
          </a:prstGeom>
          <a:noFill/>
          <a:ln w="19050" cmpd="sng">
            <a:solidFill>
              <a:srgbClr val="413B3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圆角矩形 14"/>
          <p:cNvSpPr>
            <a:spLocks noChangeAspect="1" noChangeArrowheads="1"/>
          </p:cNvSpPr>
          <p:nvPr/>
        </p:nvSpPr>
        <p:spPr bwMode="auto">
          <a:xfrm rot="1800000">
            <a:off x="9502775" y="2557463"/>
            <a:ext cx="1079500" cy="1079500"/>
          </a:xfrm>
          <a:prstGeom prst="roundRect">
            <a:avLst>
              <a:gd name="adj" fmla="val 30000"/>
            </a:avLst>
          </a:prstGeom>
          <a:solidFill>
            <a:srgbClr val="61616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圆角矩形 15"/>
          <p:cNvSpPr>
            <a:spLocks noChangeAspect="1" noChangeArrowheads="1"/>
          </p:cNvSpPr>
          <p:nvPr/>
        </p:nvSpPr>
        <p:spPr bwMode="auto">
          <a:xfrm rot="2700000">
            <a:off x="9502775" y="2557463"/>
            <a:ext cx="1079500" cy="1079500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9" name="直接连接符 21"/>
          <p:cNvCxnSpPr>
            <a:cxnSpLocks noChangeShapeType="1"/>
          </p:cNvCxnSpPr>
          <p:nvPr/>
        </p:nvCxnSpPr>
        <p:spPr bwMode="auto">
          <a:xfrm>
            <a:off x="10042525" y="3727450"/>
            <a:ext cx="0" cy="539750"/>
          </a:xfrm>
          <a:prstGeom prst="line">
            <a:avLst/>
          </a:prstGeom>
          <a:noFill/>
          <a:ln w="19050" cmpd="sng">
            <a:solidFill>
              <a:srgbClr val="413B3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KSO_Shape"/>
          <p:cNvSpPr>
            <a:spLocks noChangeAspect="1"/>
          </p:cNvSpPr>
          <p:nvPr/>
        </p:nvSpPr>
        <p:spPr bwMode="auto">
          <a:xfrm>
            <a:off x="1798638" y="2776538"/>
            <a:ext cx="720725" cy="714375"/>
          </a:xfrm>
          <a:custGeom>
            <a:avLst/>
            <a:gdLst>
              <a:gd name="T0" fmla="*/ 1420802 w 2262188"/>
              <a:gd name="T1" fmla="*/ 2155372 h 2241550"/>
              <a:gd name="T2" fmla="*/ 0 w 2262188"/>
              <a:gd name="T3" fmla="*/ 1901959 h 2241550"/>
              <a:gd name="T4" fmla="*/ 966787 w 2262188"/>
              <a:gd name="T5" fmla="*/ 2002745 h 2241550"/>
              <a:gd name="T6" fmla="*/ 463550 w 2262188"/>
              <a:gd name="T7" fmla="*/ 1799189 h 2241550"/>
              <a:gd name="T8" fmla="*/ 1920875 w 2262188"/>
              <a:gd name="T9" fmla="*/ 1721932 h 2241550"/>
              <a:gd name="T10" fmla="*/ 1920875 w 2262188"/>
              <a:gd name="T11" fmla="*/ 1643063 h 2241550"/>
              <a:gd name="T12" fmla="*/ 1920875 w 2262188"/>
              <a:gd name="T13" fmla="*/ 1520825 h 2241550"/>
              <a:gd name="T14" fmla="*/ 1437365 w 2262188"/>
              <a:gd name="T15" fmla="*/ 1781511 h 2241550"/>
              <a:gd name="T16" fmla="*/ 0 w 2262188"/>
              <a:gd name="T17" fmla="*/ 1470217 h 2241550"/>
              <a:gd name="T18" fmla="*/ 1304860 w 2262188"/>
              <a:gd name="T19" fmla="*/ 1658938 h 2241550"/>
              <a:gd name="T20" fmla="*/ 1333924 w 2262188"/>
              <a:gd name="T21" fmla="*/ 1648052 h 2241550"/>
              <a:gd name="T22" fmla="*/ 1395684 w 2262188"/>
              <a:gd name="T23" fmla="*/ 1641022 h 2241550"/>
              <a:gd name="T24" fmla="*/ 1448362 w 2262188"/>
              <a:gd name="T25" fmla="*/ 1646011 h 2241550"/>
              <a:gd name="T26" fmla="*/ 1677920 w 2262188"/>
              <a:gd name="T27" fmla="*/ 1506991 h 2241550"/>
              <a:gd name="T28" fmla="*/ 1657031 w 2262188"/>
              <a:gd name="T29" fmla="*/ 1492023 h 2241550"/>
              <a:gd name="T30" fmla="*/ 1654306 w 2262188"/>
              <a:gd name="T31" fmla="*/ 1479097 h 2241550"/>
              <a:gd name="T32" fmla="*/ 1663843 w 2262188"/>
              <a:gd name="T33" fmla="*/ 1466170 h 2241550"/>
              <a:gd name="T34" fmla="*/ 995838 w 2262188"/>
              <a:gd name="T35" fmla="*/ 1258888 h 2241550"/>
              <a:gd name="T36" fmla="*/ 489738 w 2262188"/>
              <a:gd name="T37" fmla="*/ 1130300 h 2241550"/>
              <a:gd name="T38" fmla="*/ 594035 w 2262188"/>
              <a:gd name="T39" fmla="*/ 1213404 h 2241550"/>
              <a:gd name="T40" fmla="*/ 555491 w 2262188"/>
              <a:gd name="T41" fmla="*/ 1222487 h 2241550"/>
              <a:gd name="T42" fmla="*/ 486564 w 2262188"/>
              <a:gd name="T43" fmla="*/ 1223168 h 2241550"/>
              <a:gd name="T44" fmla="*/ 211086 w 2262188"/>
              <a:gd name="T45" fmla="*/ 1351684 h 2241550"/>
              <a:gd name="T46" fmla="*/ 251218 w 2262188"/>
              <a:gd name="T47" fmla="*/ 1368941 h 2241550"/>
              <a:gd name="T48" fmla="*/ 259153 w 2262188"/>
              <a:gd name="T49" fmla="*/ 1381429 h 2241550"/>
              <a:gd name="T50" fmla="*/ 255072 w 2262188"/>
              <a:gd name="T51" fmla="*/ 1394599 h 2241550"/>
              <a:gd name="T52" fmla="*/ 240561 w 2262188"/>
              <a:gd name="T53" fmla="*/ 1405498 h 2241550"/>
              <a:gd name="T54" fmla="*/ 810075 w 2262188"/>
              <a:gd name="T55" fmla="*/ 1021049 h 2241550"/>
              <a:gd name="T56" fmla="*/ 341312 w 2262188"/>
              <a:gd name="T57" fmla="*/ 771297 h 2241550"/>
              <a:gd name="T58" fmla="*/ 2262188 w 2262188"/>
              <a:gd name="T59" fmla="*/ 687389 h 2241550"/>
              <a:gd name="T60" fmla="*/ 830949 w 2262188"/>
              <a:gd name="T61" fmla="*/ 982664 h 2241550"/>
              <a:gd name="T62" fmla="*/ 1797050 w 2262188"/>
              <a:gd name="T63" fmla="*/ 752476 h 2241550"/>
              <a:gd name="T64" fmla="*/ 1295400 w 2262188"/>
              <a:gd name="T65" fmla="*/ 660174 h 2241550"/>
              <a:gd name="T66" fmla="*/ 2262188 w 2262188"/>
              <a:gd name="T67" fmla="*/ 462607 h 2241550"/>
              <a:gd name="T68" fmla="*/ 824823 w 2262188"/>
              <a:gd name="T69" fmla="*/ 651157 h 2241550"/>
              <a:gd name="T70" fmla="*/ 341312 w 2262188"/>
              <a:gd name="T71" fmla="*/ 390526 h 2241550"/>
              <a:gd name="T72" fmla="*/ 786730 w 2262188"/>
              <a:gd name="T73" fmla="*/ 233363 h 2241550"/>
              <a:gd name="T74" fmla="*/ 600403 w 2262188"/>
              <a:gd name="T75" fmla="*/ 336703 h 2241550"/>
              <a:gd name="T76" fmla="*/ 608110 w 2262188"/>
              <a:gd name="T77" fmla="*/ 349677 h 2241550"/>
              <a:gd name="T78" fmla="*/ 603350 w 2262188"/>
              <a:gd name="T79" fmla="*/ 362651 h 2241550"/>
              <a:gd name="T80" fmla="*/ 576602 w 2262188"/>
              <a:gd name="T81" fmla="*/ 378585 h 2241550"/>
              <a:gd name="T82" fmla="*/ 820278 w 2262188"/>
              <a:gd name="T83" fmla="*/ 514246 h 2241550"/>
              <a:gd name="T84" fmla="*/ 878761 w 2262188"/>
              <a:gd name="T85" fmla="*/ 510831 h 2241550"/>
              <a:gd name="T86" fmla="*/ 932710 w 2262188"/>
              <a:gd name="T87" fmla="*/ 519026 h 2241550"/>
              <a:gd name="T88" fmla="*/ 1216508 w 2262188"/>
              <a:gd name="T89" fmla="*/ 466218 h 2241550"/>
              <a:gd name="T90" fmla="*/ 1749425 w 2262188"/>
              <a:gd name="T91" fmla="*/ 883986 h 2241550"/>
              <a:gd name="T92" fmla="*/ 1798297 w 2262188"/>
              <a:gd name="T93" fmla="*/ 374650 h 2241550"/>
              <a:gd name="T94" fmla="*/ 2012784 w 2262188"/>
              <a:gd name="T95" fmla="*/ 269585 h 2241550"/>
              <a:gd name="T96" fmla="*/ 2003262 w 2262188"/>
              <a:gd name="T97" fmla="*/ 256650 h 2241550"/>
              <a:gd name="T98" fmla="*/ 2006209 w 2262188"/>
              <a:gd name="T99" fmla="*/ 243943 h 2241550"/>
              <a:gd name="T100" fmla="*/ 2027068 w 2262188"/>
              <a:gd name="T101" fmla="*/ 228966 h 2241550"/>
              <a:gd name="T102" fmla="*/ 1797843 w 2262188"/>
              <a:gd name="T103" fmla="*/ 89635 h 2241550"/>
              <a:gd name="T104" fmla="*/ 1745015 w 2262188"/>
              <a:gd name="T105" fmla="*/ 94400 h 2241550"/>
              <a:gd name="T106" fmla="*/ 1683571 w 2262188"/>
              <a:gd name="T107" fmla="*/ 87820 h 2241550"/>
              <a:gd name="T108" fmla="*/ 1651602 w 2262188"/>
              <a:gd name="T109" fmla="*/ 75112 h 224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1" name="KSO_Shape"/>
          <p:cNvSpPr>
            <a:spLocks noChangeAspect="1"/>
          </p:cNvSpPr>
          <p:nvPr/>
        </p:nvSpPr>
        <p:spPr bwMode="auto">
          <a:xfrm>
            <a:off x="4522788" y="2701925"/>
            <a:ext cx="527050" cy="720725"/>
          </a:xfrm>
          <a:custGeom>
            <a:avLst/>
            <a:gdLst>
              <a:gd name="T0" fmla="*/ 659720 w 1122363"/>
              <a:gd name="T1" fmla="*/ 1061049 h 1531938"/>
              <a:gd name="T2" fmla="*/ 657679 w 1122363"/>
              <a:gd name="T3" fmla="*/ 1105186 h 1531938"/>
              <a:gd name="T4" fmla="*/ 613002 w 1122363"/>
              <a:gd name="T5" fmla="*/ 1132121 h 1531938"/>
              <a:gd name="T6" fmla="*/ 496276 w 1122363"/>
              <a:gd name="T7" fmla="*/ 860262 h 1531938"/>
              <a:gd name="T8" fmla="*/ 478065 w 1122363"/>
              <a:gd name="T9" fmla="*/ 820434 h 1531938"/>
              <a:gd name="T10" fmla="*/ 495593 w 1122363"/>
              <a:gd name="T11" fmla="*/ 792738 h 1531938"/>
              <a:gd name="T12" fmla="*/ 513236 w 1122363"/>
              <a:gd name="T13" fmla="*/ 692440 h 1531938"/>
              <a:gd name="T14" fmla="*/ 428226 w 1122363"/>
              <a:gd name="T15" fmla="*/ 723969 h 1531938"/>
              <a:gd name="T16" fmla="*/ 379486 w 1122363"/>
              <a:gd name="T17" fmla="*/ 771377 h 1531938"/>
              <a:gd name="T18" fmla="*/ 359537 w 1122363"/>
              <a:gd name="T19" fmla="*/ 859614 h 1531938"/>
              <a:gd name="T20" fmla="*/ 388554 w 1122363"/>
              <a:gd name="T21" fmla="*/ 929250 h 1531938"/>
              <a:gd name="T22" fmla="*/ 452482 w 1122363"/>
              <a:gd name="T23" fmla="*/ 975751 h 1531938"/>
              <a:gd name="T24" fmla="*/ 515503 w 1122363"/>
              <a:gd name="T25" fmla="*/ 1131583 h 1531938"/>
              <a:gd name="T26" fmla="*/ 419611 w 1122363"/>
              <a:gd name="T27" fmla="*/ 1093929 h 1531938"/>
              <a:gd name="T28" fmla="*/ 452255 w 1122363"/>
              <a:gd name="T29" fmla="*/ 1208705 h 1531938"/>
              <a:gd name="T30" fmla="*/ 616608 w 1122363"/>
              <a:gd name="T31" fmla="*/ 1227305 h 1531938"/>
              <a:gd name="T32" fmla="*/ 701392 w 1122363"/>
              <a:gd name="T33" fmla="*/ 1200993 h 1531938"/>
              <a:gd name="T34" fmla="*/ 755799 w 1122363"/>
              <a:gd name="T35" fmla="*/ 1155627 h 1531938"/>
              <a:gd name="T36" fmla="*/ 783682 w 1122363"/>
              <a:gd name="T37" fmla="*/ 1087805 h 1531938"/>
              <a:gd name="T38" fmla="*/ 769174 w 1122363"/>
              <a:gd name="T39" fmla="*/ 1001156 h 1531938"/>
              <a:gd name="T40" fmla="*/ 693004 w 1122363"/>
              <a:gd name="T41" fmla="*/ 932199 h 1531938"/>
              <a:gd name="T42" fmla="*/ 624543 w 1122363"/>
              <a:gd name="T43" fmla="*/ 792018 h 1531938"/>
              <a:gd name="T44" fmla="*/ 756025 w 1122363"/>
              <a:gd name="T45" fmla="*/ 858933 h 1531938"/>
              <a:gd name="T46" fmla="*/ 653106 w 1122363"/>
              <a:gd name="T47" fmla="*/ 698791 h 1531938"/>
              <a:gd name="T48" fmla="*/ 617515 w 1122363"/>
              <a:gd name="T49" fmla="*/ 373743 h 1531938"/>
              <a:gd name="T50" fmla="*/ 768267 w 1122363"/>
              <a:gd name="T51" fmla="*/ 414573 h 1531938"/>
              <a:gd name="T52" fmla="*/ 889095 w 1122363"/>
              <a:gd name="T53" fmla="*/ 508707 h 1531938"/>
              <a:gd name="T54" fmla="*/ 986347 w 1122363"/>
              <a:gd name="T55" fmla="*/ 659549 h 1531938"/>
              <a:gd name="T56" fmla="*/ 1066143 w 1122363"/>
              <a:gd name="T57" fmla="*/ 870048 h 1531938"/>
              <a:gd name="T58" fmla="*/ 1122136 w 1122363"/>
              <a:gd name="T59" fmla="*/ 1120922 h 1531938"/>
              <a:gd name="T60" fmla="*/ 1088812 w 1122363"/>
              <a:gd name="T61" fmla="*/ 1284920 h 1531938"/>
              <a:gd name="T62" fmla="*/ 987253 w 1122363"/>
              <a:gd name="T63" fmla="*/ 1407408 h 1531938"/>
              <a:gd name="T64" fmla="*/ 836275 w 1122363"/>
              <a:gd name="T65" fmla="*/ 1488160 h 1531938"/>
              <a:gd name="T66" fmla="*/ 653786 w 1122363"/>
              <a:gd name="T67" fmla="*/ 1527401 h 1531938"/>
              <a:gd name="T68" fmla="*/ 459056 w 1122363"/>
              <a:gd name="T69" fmla="*/ 1525133 h 1531938"/>
              <a:gd name="T70" fmla="*/ 274754 w 1122363"/>
              <a:gd name="T71" fmla="*/ 1477952 h 1531938"/>
              <a:gd name="T72" fmla="*/ 122868 w 1122363"/>
              <a:gd name="T73" fmla="*/ 1387674 h 1531938"/>
              <a:gd name="T74" fmla="*/ 25163 w 1122363"/>
              <a:gd name="T75" fmla="*/ 1257020 h 1531938"/>
              <a:gd name="T76" fmla="*/ 2947 w 1122363"/>
              <a:gd name="T77" fmla="*/ 1087805 h 1531938"/>
              <a:gd name="T78" fmla="*/ 101785 w 1122363"/>
              <a:gd name="T79" fmla="*/ 770469 h 1531938"/>
              <a:gd name="T80" fmla="*/ 185436 w 1122363"/>
              <a:gd name="T81" fmla="*/ 597625 h 1531938"/>
              <a:gd name="T82" fmla="*/ 291076 w 1122363"/>
              <a:gd name="T83" fmla="*/ 468105 h 1531938"/>
              <a:gd name="T84" fmla="*/ 429359 w 1122363"/>
              <a:gd name="T85" fmla="*/ 390529 h 1531938"/>
              <a:gd name="T86" fmla="*/ 479174 w 1122363"/>
              <a:gd name="T87" fmla="*/ 1591 h 1531938"/>
              <a:gd name="T88" fmla="*/ 551894 w 1122363"/>
              <a:gd name="T89" fmla="*/ 29995 h 1531938"/>
              <a:gd name="T90" fmla="*/ 625293 w 1122363"/>
              <a:gd name="T91" fmla="*/ 25905 h 1531938"/>
              <a:gd name="T92" fmla="*/ 709340 w 1122363"/>
              <a:gd name="T93" fmla="*/ 227 h 1531938"/>
              <a:gd name="T94" fmla="*/ 758726 w 1122363"/>
              <a:gd name="T95" fmla="*/ 27496 h 1531938"/>
              <a:gd name="T96" fmla="*/ 796785 w 1122363"/>
              <a:gd name="T97" fmla="*/ 126571 h 1531938"/>
              <a:gd name="T98" fmla="*/ 842547 w 1122363"/>
              <a:gd name="T99" fmla="*/ 132706 h 1531938"/>
              <a:gd name="T100" fmla="*/ 877887 w 1122363"/>
              <a:gd name="T101" fmla="*/ 128389 h 1531938"/>
              <a:gd name="T102" fmla="*/ 854327 w 1122363"/>
              <a:gd name="T103" fmla="*/ 210421 h 1531938"/>
              <a:gd name="T104" fmla="*/ 786364 w 1122363"/>
              <a:gd name="T105" fmla="*/ 279955 h 1531938"/>
              <a:gd name="T106" fmla="*/ 671961 w 1122363"/>
              <a:gd name="T107" fmla="*/ 339492 h 1531938"/>
              <a:gd name="T108" fmla="*/ 528333 w 1122363"/>
              <a:gd name="T109" fmla="*/ 325403 h 1531938"/>
              <a:gd name="T110" fmla="*/ 445646 w 1122363"/>
              <a:gd name="T111" fmla="*/ 337219 h 1531938"/>
              <a:gd name="T112" fmla="*/ 251726 w 1122363"/>
              <a:gd name="T113" fmla="*/ 176563 h 1531938"/>
              <a:gd name="T114" fmla="*/ 329656 w 1122363"/>
              <a:gd name="T115" fmla="*/ 137024 h 1531938"/>
              <a:gd name="T116" fmla="*/ 389916 w 1122363"/>
              <a:gd name="T117" fmla="*/ 127934 h 1531938"/>
              <a:gd name="T118" fmla="*/ 417101 w 1122363"/>
              <a:gd name="T119" fmla="*/ 43857 h 1531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22363" h="1531938">
                <a:moveTo>
                  <a:pt x="600075" y="1019175"/>
                </a:moveTo>
                <a:lnTo>
                  <a:pt x="608240" y="1022344"/>
                </a:lnTo>
                <a:lnTo>
                  <a:pt x="615950" y="1025965"/>
                </a:lnTo>
                <a:lnTo>
                  <a:pt x="622981" y="1029134"/>
                </a:lnTo>
                <a:lnTo>
                  <a:pt x="629331" y="1032303"/>
                </a:lnTo>
                <a:lnTo>
                  <a:pt x="635227" y="1035925"/>
                </a:lnTo>
                <a:lnTo>
                  <a:pt x="640443" y="1039093"/>
                </a:lnTo>
                <a:lnTo>
                  <a:pt x="644979" y="1042488"/>
                </a:lnTo>
                <a:lnTo>
                  <a:pt x="649061" y="1045884"/>
                </a:lnTo>
                <a:lnTo>
                  <a:pt x="652236" y="1049505"/>
                </a:lnTo>
                <a:lnTo>
                  <a:pt x="655411" y="1053127"/>
                </a:lnTo>
                <a:lnTo>
                  <a:pt x="657906" y="1056974"/>
                </a:lnTo>
                <a:lnTo>
                  <a:pt x="659720" y="1061049"/>
                </a:lnTo>
                <a:lnTo>
                  <a:pt x="661534" y="1065576"/>
                </a:lnTo>
                <a:lnTo>
                  <a:pt x="662668" y="1070329"/>
                </a:lnTo>
                <a:lnTo>
                  <a:pt x="663348" y="1074856"/>
                </a:lnTo>
                <a:lnTo>
                  <a:pt x="663575" y="1080062"/>
                </a:lnTo>
                <a:lnTo>
                  <a:pt x="663575" y="1083230"/>
                </a:lnTo>
                <a:lnTo>
                  <a:pt x="663348" y="1086626"/>
                </a:lnTo>
                <a:lnTo>
                  <a:pt x="662895" y="1089568"/>
                </a:lnTo>
                <a:lnTo>
                  <a:pt x="662441" y="1092510"/>
                </a:lnTo>
                <a:lnTo>
                  <a:pt x="661761" y="1095227"/>
                </a:lnTo>
                <a:lnTo>
                  <a:pt x="660854" y="1097716"/>
                </a:lnTo>
                <a:lnTo>
                  <a:pt x="659947" y="1100432"/>
                </a:lnTo>
                <a:lnTo>
                  <a:pt x="659040" y="1102922"/>
                </a:lnTo>
                <a:lnTo>
                  <a:pt x="657679" y="1105186"/>
                </a:lnTo>
                <a:lnTo>
                  <a:pt x="656545" y="1107449"/>
                </a:lnTo>
                <a:lnTo>
                  <a:pt x="654957" y="1109486"/>
                </a:lnTo>
                <a:lnTo>
                  <a:pt x="653143" y="1111523"/>
                </a:lnTo>
                <a:lnTo>
                  <a:pt x="651556" y="1113334"/>
                </a:lnTo>
                <a:lnTo>
                  <a:pt x="649515" y="1115145"/>
                </a:lnTo>
                <a:lnTo>
                  <a:pt x="647473" y="1116729"/>
                </a:lnTo>
                <a:lnTo>
                  <a:pt x="645206" y="1118087"/>
                </a:lnTo>
                <a:lnTo>
                  <a:pt x="640670" y="1120803"/>
                </a:lnTo>
                <a:lnTo>
                  <a:pt x="635681" y="1123520"/>
                </a:lnTo>
                <a:lnTo>
                  <a:pt x="630238" y="1126009"/>
                </a:lnTo>
                <a:lnTo>
                  <a:pt x="625022" y="1128046"/>
                </a:lnTo>
                <a:lnTo>
                  <a:pt x="619125" y="1130310"/>
                </a:lnTo>
                <a:lnTo>
                  <a:pt x="613002" y="1132121"/>
                </a:lnTo>
                <a:lnTo>
                  <a:pt x="606652" y="1133705"/>
                </a:lnTo>
                <a:lnTo>
                  <a:pt x="600075" y="1135063"/>
                </a:lnTo>
                <a:lnTo>
                  <a:pt x="600075" y="1019175"/>
                </a:lnTo>
                <a:close/>
                <a:moveTo>
                  <a:pt x="538162" y="779462"/>
                </a:moveTo>
                <a:lnTo>
                  <a:pt x="538162" y="877887"/>
                </a:lnTo>
                <a:lnTo>
                  <a:pt x="529967" y="875827"/>
                </a:lnTo>
                <a:lnTo>
                  <a:pt x="522227" y="873538"/>
                </a:lnTo>
                <a:lnTo>
                  <a:pt x="515398" y="870791"/>
                </a:lnTo>
                <a:lnTo>
                  <a:pt x="509024" y="868273"/>
                </a:lnTo>
                <a:lnTo>
                  <a:pt x="503333" y="865298"/>
                </a:lnTo>
                <a:lnTo>
                  <a:pt x="500829" y="863467"/>
                </a:lnTo>
                <a:lnTo>
                  <a:pt x="498553" y="861864"/>
                </a:lnTo>
                <a:lnTo>
                  <a:pt x="496276" y="860262"/>
                </a:lnTo>
                <a:lnTo>
                  <a:pt x="494227" y="858431"/>
                </a:lnTo>
                <a:lnTo>
                  <a:pt x="492406" y="856600"/>
                </a:lnTo>
                <a:lnTo>
                  <a:pt x="490813" y="854540"/>
                </a:lnTo>
                <a:lnTo>
                  <a:pt x="487626" y="850877"/>
                </a:lnTo>
                <a:lnTo>
                  <a:pt x="485122" y="846986"/>
                </a:lnTo>
                <a:lnTo>
                  <a:pt x="482618" y="843324"/>
                </a:lnTo>
                <a:lnTo>
                  <a:pt x="481024" y="839662"/>
                </a:lnTo>
                <a:lnTo>
                  <a:pt x="479658" y="835999"/>
                </a:lnTo>
                <a:lnTo>
                  <a:pt x="478520" y="832337"/>
                </a:lnTo>
                <a:lnTo>
                  <a:pt x="478065" y="828903"/>
                </a:lnTo>
                <a:lnTo>
                  <a:pt x="477837" y="825241"/>
                </a:lnTo>
                <a:lnTo>
                  <a:pt x="477837" y="822952"/>
                </a:lnTo>
                <a:lnTo>
                  <a:pt x="478065" y="820434"/>
                </a:lnTo>
                <a:lnTo>
                  <a:pt x="478520" y="817916"/>
                </a:lnTo>
                <a:lnTo>
                  <a:pt x="478975" y="815627"/>
                </a:lnTo>
                <a:lnTo>
                  <a:pt x="479431" y="813339"/>
                </a:lnTo>
                <a:lnTo>
                  <a:pt x="480341" y="810821"/>
                </a:lnTo>
                <a:lnTo>
                  <a:pt x="481252" y="808761"/>
                </a:lnTo>
                <a:lnTo>
                  <a:pt x="482162" y="806701"/>
                </a:lnTo>
                <a:lnTo>
                  <a:pt x="483528" y="804869"/>
                </a:lnTo>
                <a:lnTo>
                  <a:pt x="484894" y="802809"/>
                </a:lnTo>
                <a:lnTo>
                  <a:pt x="486260" y="800978"/>
                </a:lnTo>
                <a:lnTo>
                  <a:pt x="487853" y="799147"/>
                </a:lnTo>
                <a:lnTo>
                  <a:pt x="489447" y="797545"/>
                </a:lnTo>
                <a:lnTo>
                  <a:pt x="491496" y="795714"/>
                </a:lnTo>
                <a:lnTo>
                  <a:pt x="495593" y="792738"/>
                </a:lnTo>
                <a:lnTo>
                  <a:pt x="500146" y="789991"/>
                </a:lnTo>
                <a:lnTo>
                  <a:pt x="504699" y="787244"/>
                </a:lnTo>
                <a:lnTo>
                  <a:pt x="509935" y="785184"/>
                </a:lnTo>
                <a:lnTo>
                  <a:pt x="515170" y="783582"/>
                </a:lnTo>
                <a:lnTo>
                  <a:pt x="520634" y="781980"/>
                </a:lnTo>
                <a:lnTo>
                  <a:pt x="526097" y="780835"/>
                </a:lnTo>
                <a:lnTo>
                  <a:pt x="532016" y="779920"/>
                </a:lnTo>
                <a:lnTo>
                  <a:pt x="538162" y="779462"/>
                </a:lnTo>
                <a:close/>
                <a:moveTo>
                  <a:pt x="538626" y="654332"/>
                </a:moveTo>
                <a:lnTo>
                  <a:pt x="538626" y="688810"/>
                </a:lnTo>
                <a:lnTo>
                  <a:pt x="530011" y="689945"/>
                </a:lnTo>
                <a:lnTo>
                  <a:pt x="521624" y="691079"/>
                </a:lnTo>
                <a:lnTo>
                  <a:pt x="513236" y="692440"/>
                </a:lnTo>
                <a:lnTo>
                  <a:pt x="505302" y="694028"/>
                </a:lnTo>
                <a:lnTo>
                  <a:pt x="497594" y="695842"/>
                </a:lnTo>
                <a:lnTo>
                  <a:pt x="490113" y="697657"/>
                </a:lnTo>
                <a:lnTo>
                  <a:pt x="482859" y="699471"/>
                </a:lnTo>
                <a:lnTo>
                  <a:pt x="475831" y="701740"/>
                </a:lnTo>
                <a:lnTo>
                  <a:pt x="469257" y="704008"/>
                </a:lnTo>
                <a:lnTo>
                  <a:pt x="462683" y="706276"/>
                </a:lnTo>
                <a:lnTo>
                  <a:pt x="456336" y="708998"/>
                </a:lnTo>
                <a:lnTo>
                  <a:pt x="450215" y="711720"/>
                </a:lnTo>
                <a:lnTo>
                  <a:pt x="444321" y="714442"/>
                </a:lnTo>
                <a:lnTo>
                  <a:pt x="438654" y="717618"/>
                </a:lnTo>
                <a:lnTo>
                  <a:pt x="433440" y="720567"/>
                </a:lnTo>
                <a:lnTo>
                  <a:pt x="428226" y="723969"/>
                </a:lnTo>
                <a:lnTo>
                  <a:pt x="423238" y="727372"/>
                </a:lnTo>
                <a:lnTo>
                  <a:pt x="418478" y="731001"/>
                </a:lnTo>
                <a:lnTo>
                  <a:pt x="413944" y="734403"/>
                </a:lnTo>
                <a:lnTo>
                  <a:pt x="409410" y="738033"/>
                </a:lnTo>
                <a:lnTo>
                  <a:pt x="405556" y="741435"/>
                </a:lnTo>
                <a:lnTo>
                  <a:pt x="401476" y="744837"/>
                </a:lnTo>
                <a:lnTo>
                  <a:pt x="397849" y="748694"/>
                </a:lnTo>
                <a:lnTo>
                  <a:pt x="394221" y="752323"/>
                </a:lnTo>
                <a:lnTo>
                  <a:pt x="391048" y="755952"/>
                </a:lnTo>
                <a:lnTo>
                  <a:pt x="387874" y="760035"/>
                </a:lnTo>
                <a:lnTo>
                  <a:pt x="384927" y="763664"/>
                </a:lnTo>
                <a:lnTo>
                  <a:pt x="382207" y="767520"/>
                </a:lnTo>
                <a:lnTo>
                  <a:pt x="379486" y="771377"/>
                </a:lnTo>
                <a:lnTo>
                  <a:pt x="377219" y="775460"/>
                </a:lnTo>
                <a:lnTo>
                  <a:pt x="375179" y="779316"/>
                </a:lnTo>
                <a:lnTo>
                  <a:pt x="373366" y="783399"/>
                </a:lnTo>
                <a:lnTo>
                  <a:pt x="369738" y="791338"/>
                </a:lnTo>
                <a:lnTo>
                  <a:pt x="367018" y="799277"/>
                </a:lnTo>
                <a:lnTo>
                  <a:pt x="364298" y="806989"/>
                </a:lnTo>
                <a:lnTo>
                  <a:pt x="362258" y="814701"/>
                </a:lnTo>
                <a:lnTo>
                  <a:pt x="360671" y="822187"/>
                </a:lnTo>
                <a:lnTo>
                  <a:pt x="359537" y="829672"/>
                </a:lnTo>
                <a:lnTo>
                  <a:pt x="358857" y="836931"/>
                </a:lnTo>
                <a:lnTo>
                  <a:pt x="358630" y="844189"/>
                </a:lnTo>
                <a:lnTo>
                  <a:pt x="358857" y="851901"/>
                </a:lnTo>
                <a:lnTo>
                  <a:pt x="359537" y="859614"/>
                </a:lnTo>
                <a:lnTo>
                  <a:pt x="360444" y="867326"/>
                </a:lnTo>
                <a:lnTo>
                  <a:pt x="362031" y="874811"/>
                </a:lnTo>
                <a:lnTo>
                  <a:pt x="363844" y="882297"/>
                </a:lnTo>
                <a:lnTo>
                  <a:pt x="366111" y="889782"/>
                </a:lnTo>
                <a:lnTo>
                  <a:pt x="368832" y="897267"/>
                </a:lnTo>
                <a:lnTo>
                  <a:pt x="371779" y="904526"/>
                </a:lnTo>
                <a:lnTo>
                  <a:pt x="373592" y="907928"/>
                </a:lnTo>
                <a:lnTo>
                  <a:pt x="375633" y="911558"/>
                </a:lnTo>
                <a:lnTo>
                  <a:pt x="377673" y="915187"/>
                </a:lnTo>
                <a:lnTo>
                  <a:pt x="379940" y="918816"/>
                </a:lnTo>
                <a:lnTo>
                  <a:pt x="382660" y="922219"/>
                </a:lnTo>
                <a:lnTo>
                  <a:pt x="385380" y="925848"/>
                </a:lnTo>
                <a:lnTo>
                  <a:pt x="388554" y="929250"/>
                </a:lnTo>
                <a:lnTo>
                  <a:pt x="391501" y="932880"/>
                </a:lnTo>
                <a:lnTo>
                  <a:pt x="395128" y="936282"/>
                </a:lnTo>
                <a:lnTo>
                  <a:pt x="398529" y="939685"/>
                </a:lnTo>
                <a:lnTo>
                  <a:pt x="402609" y="943087"/>
                </a:lnTo>
                <a:lnTo>
                  <a:pt x="406463" y="946489"/>
                </a:lnTo>
                <a:lnTo>
                  <a:pt x="410770" y="949892"/>
                </a:lnTo>
                <a:lnTo>
                  <a:pt x="415077" y="953294"/>
                </a:lnTo>
                <a:lnTo>
                  <a:pt x="424372" y="959646"/>
                </a:lnTo>
                <a:lnTo>
                  <a:pt x="429586" y="963048"/>
                </a:lnTo>
                <a:lnTo>
                  <a:pt x="434800" y="966224"/>
                </a:lnTo>
                <a:lnTo>
                  <a:pt x="440467" y="969626"/>
                </a:lnTo>
                <a:lnTo>
                  <a:pt x="446361" y="972575"/>
                </a:lnTo>
                <a:lnTo>
                  <a:pt x="452482" y="975751"/>
                </a:lnTo>
                <a:lnTo>
                  <a:pt x="459056" y="978473"/>
                </a:lnTo>
                <a:lnTo>
                  <a:pt x="465630" y="981421"/>
                </a:lnTo>
                <a:lnTo>
                  <a:pt x="472658" y="984370"/>
                </a:lnTo>
                <a:lnTo>
                  <a:pt x="479912" y="987092"/>
                </a:lnTo>
                <a:lnTo>
                  <a:pt x="487619" y="989814"/>
                </a:lnTo>
                <a:lnTo>
                  <a:pt x="495327" y="992309"/>
                </a:lnTo>
                <a:lnTo>
                  <a:pt x="503488" y="994804"/>
                </a:lnTo>
                <a:lnTo>
                  <a:pt x="520490" y="1000021"/>
                </a:lnTo>
                <a:lnTo>
                  <a:pt x="538626" y="1004785"/>
                </a:lnTo>
                <a:lnTo>
                  <a:pt x="538626" y="1135439"/>
                </a:lnTo>
                <a:lnTo>
                  <a:pt x="530918" y="1134305"/>
                </a:lnTo>
                <a:lnTo>
                  <a:pt x="523210" y="1133171"/>
                </a:lnTo>
                <a:lnTo>
                  <a:pt x="515503" y="1131583"/>
                </a:lnTo>
                <a:lnTo>
                  <a:pt x="507795" y="1129768"/>
                </a:lnTo>
                <a:lnTo>
                  <a:pt x="500088" y="1127727"/>
                </a:lnTo>
                <a:lnTo>
                  <a:pt x="492607" y="1125685"/>
                </a:lnTo>
                <a:lnTo>
                  <a:pt x="485126" y="1123417"/>
                </a:lnTo>
                <a:lnTo>
                  <a:pt x="477645" y="1120695"/>
                </a:lnTo>
                <a:lnTo>
                  <a:pt x="470164" y="1117973"/>
                </a:lnTo>
                <a:lnTo>
                  <a:pt x="462683" y="1115024"/>
                </a:lnTo>
                <a:lnTo>
                  <a:pt x="455429" y="1111849"/>
                </a:lnTo>
                <a:lnTo>
                  <a:pt x="448175" y="1108673"/>
                </a:lnTo>
                <a:lnTo>
                  <a:pt x="440920" y="1105044"/>
                </a:lnTo>
                <a:lnTo>
                  <a:pt x="433893" y="1101641"/>
                </a:lnTo>
                <a:lnTo>
                  <a:pt x="426639" y="1097785"/>
                </a:lnTo>
                <a:lnTo>
                  <a:pt x="419611" y="1093929"/>
                </a:lnTo>
                <a:lnTo>
                  <a:pt x="405783" y="1085310"/>
                </a:lnTo>
                <a:lnTo>
                  <a:pt x="392181" y="1076690"/>
                </a:lnTo>
                <a:lnTo>
                  <a:pt x="379033" y="1067617"/>
                </a:lnTo>
                <a:lnTo>
                  <a:pt x="366338" y="1058317"/>
                </a:lnTo>
                <a:lnTo>
                  <a:pt x="366338" y="1169917"/>
                </a:lnTo>
                <a:lnTo>
                  <a:pt x="376313" y="1175588"/>
                </a:lnTo>
                <a:lnTo>
                  <a:pt x="386287" y="1181032"/>
                </a:lnTo>
                <a:lnTo>
                  <a:pt x="396715" y="1186249"/>
                </a:lnTo>
                <a:lnTo>
                  <a:pt x="407370" y="1191466"/>
                </a:lnTo>
                <a:lnTo>
                  <a:pt x="418251" y="1196003"/>
                </a:lnTo>
                <a:lnTo>
                  <a:pt x="429359" y="1200539"/>
                </a:lnTo>
                <a:lnTo>
                  <a:pt x="440694" y="1204849"/>
                </a:lnTo>
                <a:lnTo>
                  <a:pt x="452255" y="1208705"/>
                </a:lnTo>
                <a:lnTo>
                  <a:pt x="464043" y="1212561"/>
                </a:lnTo>
                <a:lnTo>
                  <a:pt x="475151" y="1215964"/>
                </a:lnTo>
                <a:lnTo>
                  <a:pt x="486486" y="1218686"/>
                </a:lnTo>
                <a:lnTo>
                  <a:pt x="497367" y="1221634"/>
                </a:lnTo>
                <a:lnTo>
                  <a:pt x="508022" y="1223903"/>
                </a:lnTo>
                <a:lnTo>
                  <a:pt x="518450" y="1225944"/>
                </a:lnTo>
                <a:lnTo>
                  <a:pt x="528878" y="1227759"/>
                </a:lnTo>
                <a:lnTo>
                  <a:pt x="538626" y="1229120"/>
                </a:lnTo>
                <a:lnTo>
                  <a:pt x="538626" y="1297396"/>
                </a:lnTo>
                <a:lnTo>
                  <a:pt x="600740" y="1297396"/>
                </a:lnTo>
                <a:lnTo>
                  <a:pt x="600740" y="1229120"/>
                </a:lnTo>
                <a:lnTo>
                  <a:pt x="608674" y="1228213"/>
                </a:lnTo>
                <a:lnTo>
                  <a:pt x="616608" y="1227305"/>
                </a:lnTo>
                <a:lnTo>
                  <a:pt x="624089" y="1225944"/>
                </a:lnTo>
                <a:lnTo>
                  <a:pt x="631570" y="1224810"/>
                </a:lnTo>
                <a:lnTo>
                  <a:pt x="638824" y="1223449"/>
                </a:lnTo>
                <a:lnTo>
                  <a:pt x="645852" y="1221861"/>
                </a:lnTo>
                <a:lnTo>
                  <a:pt x="652880" y="1220273"/>
                </a:lnTo>
                <a:lnTo>
                  <a:pt x="659454" y="1218232"/>
                </a:lnTo>
                <a:lnTo>
                  <a:pt x="666028" y="1216191"/>
                </a:lnTo>
                <a:lnTo>
                  <a:pt x="672375" y="1214149"/>
                </a:lnTo>
                <a:lnTo>
                  <a:pt x="678723" y="1211881"/>
                </a:lnTo>
                <a:lnTo>
                  <a:pt x="684617" y="1209386"/>
                </a:lnTo>
                <a:lnTo>
                  <a:pt x="690284" y="1206890"/>
                </a:lnTo>
                <a:lnTo>
                  <a:pt x="695951" y="1203942"/>
                </a:lnTo>
                <a:lnTo>
                  <a:pt x="701392" y="1200993"/>
                </a:lnTo>
                <a:lnTo>
                  <a:pt x="706833" y="1198044"/>
                </a:lnTo>
                <a:lnTo>
                  <a:pt x="711593" y="1194868"/>
                </a:lnTo>
                <a:lnTo>
                  <a:pt x="716581" y="1191693"/>
                </a:lnTo>
                <a:lnTo>
                  <a:pt x="721341" y="1188290"/>
                </a:lnTo>
                <a:lnTo>
                  <a:pt x="725875" y="1184888"/>
                </a:lnTo>
                <a:lnTo>
                  <a:pt x="730182" y="1181486"/>
                </a:lnTo>
                <a:lnTo>
                  <a:pt x="734263" y="1178083"/>
                </a:lnTo>
                <a:lnTo>
                  <a:pt x="738343" y="1174227"/>
                </a:lnTo>
                <a:lnTo>
                  <a:pt x="742197" y="1170825"/>
                </a:lnTo>
                <a:lnTo>
                  <a:pt x="745824" y="1166968"/>
                </a:lnTo>
                <a:lnTo>
                  <a:pt x="749225" y="1163339"/>
                </a:lnTo>
                <a:lnTo>
                  <a:pt x="752625" y="1159256"/>
                </a:lnTo>
                <a:lnTo>
                  <a:pt x="755799" y="1155627"/>
                </a:lnTo>
                <a:lnTo>
                  <a:pt x="758746" y="1151544"/>
                </a:lnTo>
                <a:lnTo>
                  <a:pt x="761466" y="1147461"/>
                </a:lnTo>
                <a:lnTo>
                  <a:pt x="763960" y="1143378"/>
                </a:lnTo>
                <a:lnTo>
                  <a:pt x="766453" y="1139295"/>
                </a:lnTo>
                <a:lnTo>
                  <a:pt x="770760" y="1130676"/>
                </a:lnTo>
                <a:lnTo>
                  <a:pt x="774614" y="1122056"/>
                </a:lnTo>
                <a:lnTo>
                  <a:pt x="777561" y="1113436"/>
                </a:lnTo>
                <a:lnTo>
                  <a:pt x="778921" y="1109354"/>
                </a:lnTo>
                <a:lnTo>
                  <a:pt x="780055" y="1105044"/>
                </a:lnTo>
                <a:lnTo>
                  <a:pt x="781415" y="1100507"/>
                </a:lnTo>
                <a:lnTo>
                  <a:pt x="782322" y="1096424"/>
                </a:lnTo>
                <a:lnTo>
                  <a:pt x="783002" y="1092114"/>
                </a:lnTo>
                <a:lnTo>
                  <a:pt x="783682" y="1087805"/>
                </a:lnTo>
                <a:lnTo>
                  <a:pt x="784135" y="1083495"/>
                </a:lnTo>
                <a:lnTo>
                  <a:pt x="784589" y="1079185"/>
                </a:lnTo>
                <a:lnTo>
                  <a:pt x="784816" y="1074875"/>
                </a:lnTo>
                <a:lnTo>
                  <a:pt x="784816" y="1070339"/>
                </a:lnTo>
                <a:lnTo>
                  <a:pt x="784589" y="1061719"/>
                </a:lnTo>
                <a:lnTo>
                  <a:pt x="784135" y="1053326"/>
                </a:lnTo>
                <a:lnTo>
                  <a:pt x="783229" y="1045161"/>
                </a:lnTo>
                <a:lnTo>
                  <a:pt x="781869" y="1037222"/>
                </a:lnTo>
                <a:lnTo>
                  <a:pt x="779828" y="1029509"/>
                </a:lnTo>
                <a:lnTo>
                  <a:pt x="777788" y="1022251"/>
                </a:lnTo>
                <a:lnTo>
                  <a:pt x="775294" y="1014992"/>
                </a:lnTo>
                <a:lnTo>
                  <a:pt x="772347" y="1007960"/>
                </a:lnTo>
                <a:lnTo>
                  <a:pt x="769174" y="1001156"/>
                </a:lnTo>
                <a:lnTo>
                  <a:pt x="765320" y="994577"/>
                </a:lnTo>
                <a:lnTo>
                  <a:pt x="761466" y="988226"/>
                </a:lnTo>
                <a:lnTo>
                  <a:pt x="756705" y="982329"/>
                </a:lnTo>
                <a:lnTo>
                  <a:pt x="752172" y="976431"/>
                </a:lnTo>
                <a:lnTo>
                  <a:pt x="746731" y="970987"/>
                </a:lnTo>
                <a:lnTo>
                  <a:pt x="741064" y="965543"/>
                </a:lnTo>
                <a:lnTo>
                  <a:pt x="734943" y="960553"/>
                </a:lnTo>
                <a:lnTo>
                  <a:pt x="728822" y="955563"/>
                </a:lnTo>
                <a:lnTo>
                  <a:pt x="722248" y="950572"/>
                </a:lnTo>
                <a:lnTo>
                  <a:pt x="715220" y="946036"/>
                </a:lnTo>
                <a:lnTo>
                  <a:pt x="708193" y="941272"/>
                </a:lnTo>
                <a:lnTo>
                  <a:pt x="700712" y="936509"/>
                </a:lnTo>
                <a:lnTo>
                  <a:pt x="693004" y="932199"/>
                </a:lnTo>
                <a:lnTo>
                  <a:pt x="685070" y="927889"/>
                </a:lnTo>
                <a:lnTo>
                  <a:pt x="676456" y="923806"/>
                </a:lnTo>
                <a:lnTo>
                  <a:pt x="668068" y="919497"/>
                </a:lnTo>
                <a:lnTo>
                  <a:pt x="659227" y="915641"/>
                </a:lnTo>
                <a:lnTo>
                  <a:pt x="650159" y="911558"/>
                </a:lnTo>
                <a:lnTo>
                  <a:pt x="641091" y="907475"/>
                </a:lnTo>
                <a:lnTo>
                  <a:pt x="631117" y="903845"/>
                </a:lnTo>
                <a:lnTo>
                  <a:pt x="621369" y="899989"/>
                </a:lnTo>
                <a:lnTo>
                  <a:pt x="611394" y="896587"/>
                </a:lnTo>
                <a:lnTo>
                  <a:pt x="600740" y="892958"/>
                </a:lnTo>
                <a:lnTo>
                  <a:pt x="600740" y="785894"/>
                </a:lnTo>
                <a:lnTo>
                  <a:pt x="612755" y="788616"/>
                </a:lnTo>
                <a:lnTo>
                  <a:pt x="624543" y="792018"/>
                </a:lnTo>
                <a:lnTo>
                  <a:pt x="636331" y="795421"/>
                </a:lnTo>
                <a:lnTo>
                  <a:pt x="647892" y="799504"/>
                </a:lnTo>
                <a:lnTo>
                  <a:pt x="659227" y="803813"/>
                </a:lnTo>
                <a:lnTo>
                  <a:pt x="670562" y="808577"/>
                </a:lnTo>
                <a:lnTo>
                  <a:pt x="681443" y="813794"/>
                </a:lnTo>
                <a:lnTo>
                  <a:pt x="692324" y="819465"/>
                </a:lnTo>
                <a:lnTo>
                  <a:pt x="702752" y="824909"/>
                </a:lnTo>
                <a:lnTo>
                  <a:pt x="712727" y="830806"/>
                </a:lnTo>
                <a:lnTo>
                  <a:pt x="722475" y="836477"/>
                </a:lnTo>
                <a:lnTo>
                  <a:pt x="731542" y="842148"/>
                </a:lnTo>
                <a:lnTo>
                  <a:pt x="740157" y="847592"/>
                </a:lnTo>
                <a:lnTo>
                  <a:pt x="748318" y="853262"/>
                </a:lnTo>
                <a:lnTo>
                  <a:pt x="756025" y="858933"/>
                </a:lnTo>
                <a:lnTo>
                  <a:pt x="763280" y="864604"/>
                </a:lnTo>
                <a:lnTo>
                  <a:pt x="763280" y="748240"/>
                </a:lnTo>
                <a:lnTo>
                  <a:pt x="752625" y="741889"/>
                </a:lnTo>
                <a:lnTo>
                  <a:pt x="741744" y="735764"/>
                </a:lnTo>
                <a:lnTo>
                  <a:pt x="731316" y="730547"/>
                </a:lnTo>
                <a:lnTo>
                  <a:pt x="720888" y="725103"/>
                </a:lnTo>
                <a:lnTo>
                  <a:pt x="710913" y="720340"/>
                </a:lnTo>
                <a:lnTo>
                  <a:pt x="701165" y="716030"/>
                </a:lnTo>
                <a:lnTo>
                  <a:pt x="691644" y="711720"/>
                </a:lnTo>
                <a:lnTo>
                  <a:pt x="682123" y="708318"/>
                </a:lnTo>
                <a:lnTo>
                  <a:pt x="672602" y="704689"/>
                </a:lnTo>
                <a:lnTo>
                  <a:pt x="663081" y="701740"/>
                </a:lnTo>
                <a:lnTo>
                  <a:pt x="653106" y="698791"/>
                </a:lnTo>
                <a:lnTo>
                  <a:pt x="643132" y="696296"/>
                </a:lnTo>
                <a:lnTo>
                  <a:pt x="632930" y="694254"/>
                </a:lnTo>
                <a:lnTo>
                  <a:pt x="622276" y="691986"/>
                </a:lnTo>
                <a:lnTo>
                  <a:pt x="611848" y="690171"/>
                </a:lnTo>
                <a:lnTo>
                  <a:pt x="600740" y="688810"/>
                </a:lnTo>
                <a:lnTo>
                  <a:pt x="600740" y="654332"/>
                </a:lnTo>
                <a:lnTo>
                  <a:pt x="538626" y="654332"/>
                </a:lnTo>
                <a:close/>
                <a:moveTo>
                  <a:pt x="549280" y="371475"/>
                </a:moveTo>
                <a:lnTo>
                  <a:pt x="564015" y="371475"/>
                </a:lnTo>
                <a:lnTo>
                  <a:pt x="577844" y="371475"/>
                </a:lnTo>
                <a:lnTo>
                  <a:pt x="591219" y="371929"/>
                </a:lnTo>
                <a:lnTo>
                  <a:pt x="604594" y="372609"/>
                </a:lnTo>
                <a:lnTo>
                  <a:pt x="617515" y="373743"/>
                </a:lnTo>
                <a:lnTo>
                  <a:pt x="630210" y="375104"/>
                </a:lnTo>
                <a:lnTo>
                  <a:pt x="642905" y="376692"/>
                </a:lnTo>
                <a:lnTo>
                  <a:pt x="655373" y="378507"/>
                </a:lnTo>
                <a:lnTo>
                  <a:pt x="667388" y="380775"/>
                </a:lnTo>
                <a:lnTo>
                  <a:pt x="679403" y="383497"/>
                </a:lnTo>
                <a:lnTo>
                  <a:pt x="691191" y="386219"/>
                </a:lnTo>
                <a:lnTo>
                  <a:pt x="702752" y="389168"/>
                </a:lnTo>
                <a:lnTo>
                  <a:pt x="714314" y="392797"/>
                </a:lnTo>
                <a:lnTo>
                  <a:pt x="725422" y="396426"/>
                </a:lnTo>
                <a:lnTo>
                  <a:pt x="736530" y="400509"/>
                </a:lnTo>
                <a:lnTo>
                  <a:pt x="747184" y="405046"/>
                </a:lnTo>
                <a:lnTo>
                  <a:pt x="757839" y="409582"/>
                </a:lnTo>
                <a:lnTo>
                  <a:pt x="768267" y="414573"/>
                </a:lnTo>
                <a:lnTo>
                  <a:pt x="778468" y="420017"/>
                </a:lnTo>
                <a:lnTo>
                  <a:pt x="788669" y="425461"/>
                </a:lnTo>
                <a:lnTo>
                  <a:pt x="798644" y="431358"/>
                </a:lnTo>
                <a:lnTo>
                  <a:pt x="808392" y="437709"/>
                </a:lnTo>
                <a:lnTo>
                  <a:pt x="818140" y="444288"/>
                </a:lnTo>
                <a:lnTo>
                  <a:pt x="827434" y="451092"/>
                </a:lnTo>
                <a:lnTo>
                  <a:pt x="836729" y="458351"/>
                </a:lnTo>
                <a:lnTo>
                  <a:pt x="845796" y="466063"/>
                </a:lnTo>
                <a:lnTo>
                  <a:pt x="854864" y="473775"/>
                </a:lnTo>
                <a:lnTo>
                  <a:pt x="863705" y="481941"/>
                </a:lnTo>
                <a:lnTo>
                  <a:pt x="872319" y="490561"/>
                </a:lnTo>
                <a:lnTo>
                  <a:pt x="880934" y="499407"/>
                </a:lnTo>
                <a:lnTo>
                  <a:pt x="889095" y="508707"/>
                </a:lnTo>
                <a:lnTo>
                  <a:pt x="897483" y="518234"/>
                </a:lnTo>
                <a:lnTo>
                  <a:pt x="905417" y="527988"/>
                </a:lnTo>
                <a:lnTo>
                  <a:pt x="913351" y="538422"/>
                </a:lnTo>
                <a:lnTo>
                  <a:pt x="921512" y="548856"/>
                </a:lnTo>
                <a:lnTo>
                  <a:pt x="929220" y="559744"/>
                </a:lnTo>
                <a:lnTo>
                  <a:pt x="936701" y="571086"/>
                </a:lnTo>
                <a:lnTo>
                  <a:pt x="944182" y="582654"/>
                </a:lnTo>
                <a:lnTo>
                  <a:pt x="951436" y="594449"/>
                </a:lnTo>
                <a:lnTo>
                  <a:pt x="958690" y="606925"/>
                </a:lnTo>
                <a:lnTo>
                  <a:pt x="965944" y="619627"/>
                </a:lnTo>
                <a:lnTo>
                  <a:pt x="972745" y="632330"/>
                </a:lnTo>
                <a:lnTo>
                  <a:pt x="979546" y="645713"/>
                </a:lnTo>
                <a:lnTo>
                  <a:pt x="986347" y="659549"/>
                </a:lnTo>
                <a:lnTo>
                  <a:pt x="993148" y="673613"/>
                </a:lnTo>
                <a:lnTo>
                  <a:pt x="999722" y="687903"/>
                </a:lnTo>
                <a:lnTo>
                  <a:pt x="1006069" y="702647"/>
                </a:lnTo>
                <a:lnTo>
                  <a:pt x="1012643" y="717845"/>
                </a:lnTo>
                <a:lnTo>
                  <a:pt x="1018991" y="733269"/>
                </a:lnTo>
                <a:lnTo>
                  <a:pt x="1025111" y="748920"/>
                </a:lnTo>
                <a:lnTo>
                  <a:pt x="1031005" y="765252"/>
                </a:lnTo>
                <a:lnTo>
                  <a:pt x="1037126" y="781584"/>
                </a:lnTo>
                <a:lnTo>
                  <a:pt x="1043247" y="798823"/>
                </a:lnTo>
                <a:lnTo>
                  <a:pt x="1049141" y="816062"/>
                </a:lnTo>
                <a:lnTo>
                  <a:pt x="1054808" y="833528"/>
                </a:lnTo>
                <a:lnTo>
                  <a:pt x="1060476" y="851674"/>
                </a:lnTo>
                <a:lnTo>
                  <a:pt x="1066143" y="870048"/>
                </a:lnTo>
                <a:lnTo>
                  <a:pt x="1071810" y="888875"/>
                </a:lnTo>
                <a:lnTo>
                  <a:pt x="1077478" y="907928"/>
                </a:lnTo>
                <a:lnTo>
                  <a:pt x="1082692" y="927436"/>
                </a:lnTo>
                <a:lnTo>
                  <a:pt x="1088132" y="947624"/>
                </a:lnTo>
                <a:lnTo>
                  <a:pt x="1093573" y="967812"/>
                </a:lnTo>
                <a:lnTo>
                  <a:pt x="1098787" y="988453"/>
                </a:lnTo>
                <a:lnTo>
                  <a:pt x="1109215" y="1030870"/>
                </a:lnTo>
                <a:lnTo>
                  <a:pt x="1112615" y="1046522"/>
                </a:lnTo>
                <a:lnTo>
                  <a:pt x="1115789" y="1061946"/>
                </a:lnTo>
                <a:lnTo>
                  <a:pt x="1118056" y="1076917"/>
                </a:lnTo>
                <a:lnTo>
                  <a:pt x="1119870" y="1091888"/>
                </a:lnTo>
                <a:lnTo>
                  <a:pt x="1121456" y="1106405"/>
                </a:lnTo>
                <a:lnTo>
                  <a:pt x="1122136" y="1120922"/>
                </a:lnTo>
                <a:lnTo>
                  <a:pt x="1122363" y="1134985"/>
                </a:lnTo>
                <a:lnTo>
                  <a:pt x="1122136" y="1148822"/>
                </a:lnTo>
                <a:lnTo>
                  <a:pt x="1121456" y="1162659"/>
                </a:lnTo>
                <a:lnTo>
                  <a:pt x="1120096" y="1176042"/>
                </a:lnTo>
                <a:lnTo>
                  <a:pt x="1118509" y="1188971"/>
                </a:lnTo>
                <a:lnTo>
                  <a:pt x="1116469" y="1201900"/>
                </a:lnTo>
                <a:lnTo>
                  <a:pt x="1113749" y="1214603"/>
                </a:lnTo>
                <a:lnTo>
                  <a:pt x="1110575" y="1227078"/>
                </a:lnTo>
                <a:lnTo>
                  <a:pt x="1107175" y="1239100"/>
                </a:lnTo>
                <a:lnTo>
                  <a:pt x="1103321" y="1250896"/>
                </a:lnTo>
                <a:lnTo>
                  <a:pt x="1098787" y="1262464"/>
                </a:lnTo>
                <a:lnTo>
                  <a:pt x="1094026" y="1274032"/>
                </a:lnTo>
                <a:lnTo>
                  <a:pt x="1088812" y="1284920"/>
                </a:lnTo>
                <a:lnTo>
                  <a:pt x="1083145" y="1296035"/>
                </a:lnTo>
                <a:lnTo>
                  <a:pt x="1077251" y="1306469"/>
                </a:lnTo>
                <a:lnTo>
                  <a:pt x="1070904" y="1317130"/>
                </a:lnTo>
                <a:lnTo>
                  <a:pt x="1064103" y="1327110"/>
                </a:lnTo>
                <a:lnTo>
                  <a:pt x="1056849" y="1336864"/>
                </a:lnTo>
                <a:lnTo>
                  <a:pt x="1049368" y="1346845"/>
                </a:lnTo>
                <a:lnTo>
                  <a:pt x="1041660" y="1356145"/>
                </a:lnTo>
                <a:lnTo>
                  <a:pt x="1033499" y="1365218"/>
                </a:lnTo>
                <a:lnTo>
                  <a:pt x="1024658" y="1374064"/>
                </a:lnTo>
                <a:lnTo>
                  <a:pt x="1015817" y="1382911"/>
                </a:lnTo>
                <a:lnTo>
                  <a:pt x="1006749" y="1391303"/>
                </a:lnTo>
                <a:lnTo>
                  <a:pt x="997228" y="1399469"/>
                </a:lnTo>
                <a:lnTo>
                  <a:pt x="987253" y="1407408"/>
                </a:lnTo>
                <a:lnTo>
                  <a:pt x="977279" y="1415121"/>
                </a:lnTo>
                <a:lnTo>
                  <a:pt x="967078" y="1422606"/>
                </a:lnTo>
                <a:lnTo>
                  <a:pt x="956196" y="1429638"/>
                </a:lnTo>
                <a:lnTo>
                  <a:pt x="945315" y="1436669"/>
                </a:lnTo>
                <a:lnTo>
                  <a:pt x="934207" y="1443474"/>
                </a:lnTo>
                <a:lnTo>
                  <a:pt x="922872" y="1449826"/>
                </a:lnTo>
                <a:lnTo>
                  <a:pt x="911084" y="1455950"/>
                </a:lnTo>
                <a:lnTo>
                  <a:pt x="899296" y="1461848"/>
                </a:lnTo>
                <a:lnTo>
                  <a:pt x="887055" y="1467745"/>
                </a:lnTo>
                <a:lnTo>
                  <a:pt x="874586" y="1473189"/>
                </a:lnTo>
                <a:lnTo>
                  <a:pt x="862118" y="1478179"/>
                </a:lnTo>
                <a:lnTo>
                  <a:pt x="849197" y="1483396"/>
                </a:lnTo>
                <a:lnTo>
                  <a:pt x="836275" y="1488160"/>
                </a:lnTo>
                <a:lnTo>
                  <a:pt x="823127" y="1492470"/>
                </a:lnTo>
                <a:lnTo>
                  <a:pt x="809752" y="1496779"/>
                </a:lnTo>
                <a:lnTo>
                  <a:pt x="796377" y="1500862"/>
                </a:lnTo>
                <a:lnTo>
                  <a:pt x="782549" y="1504492"/>
                </a:lnTo>
                <a:lnTo>
                  <a:pt x="768720" y="1508348"/>
                </a:lnTo>
                <a:lnTo>
                  <a:pt x="754892" y="1511523"/>
                </a:lnTo>
                <a:lnTo>
                  <a:pt x="740610" y="1514472"/>
                </a:lnTo>
                <a:lnTo>
                  <a:pt x="726555" y="1517194"/>
                </a:lnTo>
                <a:lnTo>
                  <a:pt x="712047" y="1519689"/>
                </a:lnTo>
                <a:lnTo>
                  <a:pt x="697538" y="1521958"/>
                </a:lnTo>
                <a:lnTo>
                  <a:pt x="683030" y="1524226"/>
                </a:lnTo>
                <a:lnTo>
                  <a:pt x="668521" y="1526040"/>
                </a:lnTo>
                <a:lnTo>
                  <a:pt x="653786" y="1527401"/>
                </a:lnTo>
                <a:lnTo>
                  <a:pt x="638824" y="1528762"/>
                </a:lnTo>
                <a:lnTo>
                  <a:pt x="624089" y="1529897"/>
                </a:lnTo>
                <a:lnTo>
                  <a:pt x="609128" y="1530804"/>
                </a:lnTo>
                <a:lnTo>
                  <a:pt x="594166" y="1531484"/>
                </a:lnTo>
                <a:lnTo>
                  <a:pt x="579204" y="1531938"/>
                </a:lnTo>
                <a:lnTo>
                  <a:pt x="564015" y="1531938"/>
                </a:lnTo>
                <a:lnTo>
                  <a:pt x="549054" y="1531938"/>
                </a:lnTo>
                <a:lnTo>
                  <a:pt x="533865" y="1531484"/>
                </a:lnTo>
                <a:lnTo>
                  <a:pt x="518903" y="1530804"/>
                </a:lnTo>
                <a:lnTo>
                  <a:pt x="503941" y="1529670"/>
                </a:lnTo>
                <a:lnTo>
                  <a:pt x="488980" y="1528309"/>
                </a:lnTo>
                <a:lnTo>
                  <a:pt x="474018" y="1526948"/>
                </a:lnTo>
                <a:lnTo>
                  <a:pt x="459056" y="1525133"/>
                </a:lnTo>
                <a:lnTo>
                  <a:pt x="444321" y="1523319"/>
                </a:lnTo>
                <a:lnTo>
                  <a:pt x="429359" y="1520823"/>
                </a:lnTo>
                <a:lnTo>
                  <a:pt x="414851" y="1518328"/>
                </a:lnTo>
                <a:lnTo>
                  <a:pt x="400115" y="1515606"/>
                </a:lnTo>
                <a:lnTo>
                  <a:pt x="385607" y="1512204"/>
                </a:lnTo>
                <a:lnTo>
                  <a:pt x="371325" y="1509028"/>
                </a:lnTo>
                <a:lnTo>
                  <a:pt x="357044" y="1505172"/>
                </a:lnTo>
                <a:lnTo>
                  <a:pt x="342989" y="1501543"/>
                </a:lnTo>
                <a:lnTo>
                  <a:pt x="329160" y="1497233"/>
                </a:lnTo>
                <a:lnTo>
                  <a:pt x="315332" y="1492696"/>
                </a:lnTo>
                <a:lnTo>
                  <a:pt x="301730" y="1488160"/>
                </a:lnTo>
                <a:lnTo>
                  <a:pt x="288129" y="1483170"/>
                </a:lnTo>
                <a:lnTo>
                  <a:pt x="274754" y="1477952"/>
                </a:lnTo>
                <a:lnTo>
                  <a:pt x="261832" y="1472735"/>
                </a:lnTo>
                <a:lnTo>
                  <a:pt x="248910" y="1466838"/>
                </a:lnTo>
                <a:lnTo>
                  <a:pt x="235988" y="1460940"/>
                </a:lnTo>
                <a:lnTo>
                  <a:pt x="223520" y="1454816"/>
                </a:lnTo>
                <a:lnTo>
                  <a:pt x="211505" y="1448238"/>
                </a:lnTo>
                <a:lnTo>
                  <a:pt x="199264" y="1441660"/>
                </a:lnTo>
                <a:lnTo>
                  <a:pt x="187703" y="1434855"/>
                </a:lnTo>
                <a:lnTo>
                  <a:pt x="176141" y="1427596"/>
                </a:lnTo>
                <a:lnTo>
                  <a:pt x="164806" y="1420111"/>
                </a:lnTo>
                <a:lnTo>
                  <a:pt x="153925" y="1412399"/>
                </a:lnTo>
                <a:lnTo>
                  <a:pt x="143497" y="1404233"/>
                </a:lnTo>
                <a:lnTo>
                  <a:pt x="132843" y="1396067"/>
                </a:lnTo>
                <a:lnTo>
                  <a:pt x="122868" y="1387674"/>
                </a:lnTo>
                <a:lnTo>
                  <a:pt x="113120" y="1379055"/>
                </a:lnTo>
                <a:lnTo>
                  <a:pt x="103826" y="1370208"/>
                </a:lnTo>
                <a:lnTo>
                  <a:pt x="94758" y="1361135"/>
                </a:lnTo>
                <a:lnTo>
                  <a:pt x="86144" y="1351608"/>
                </a:lnTo>
                <a:lnTo>
                  <a:pt x="77756" y="1342081"/>
                </a:lnTo>
                <a:lnTo>
                  <a:pt x="69822" y="1332328"/>
                </a:lnTo>
                <a:lnTo>
                  <a:pt x="62341" y="1322120"/>
                </a:lnTo>
                <a:lnTo>
                  <a:pt x="55086" y="1311913"/>
                </a:lnTo>
                <a:lnTo>
                  <a:pt x="48286" y="1301479"/>
                </a:lnTo>
                <a:lnTo>
                  <a:pt x="41711" y="1290591"/>
                </a:lnTo>
                <a:lnTo>
                  <a:pt x="35817" y="1279703"/>
                </a:lnTo>
                <a:lnTo>
                  <a:pt x="30150" y="1268361"/>
                </a:lnTo>
                <a:lnTo>
                  <a:pt x="25163" y="1257020"/>
                </a:lnTo>
                <a:lnTo>
                  <a:pt x="20402" y="1245225"/>
                </a:lnTo>
                <a:lnTo>
                  <a:pt x="16095" y="1233203"/>
                </a:lnTo>
                <a:lnTo>
                  <a:pt x="12468" y="1221181"/>
                </a:lnTo>
                <a:lnTo>
                  <a:pt x="9068" y="1208932"/>
                </a:lnTo>
                <a:lnTo>
                  <a:pt x="6347" y="1196229"/>
                </a:lnTo>
                <a:lnTo>
                  <a:pt x="4080" y="1183527"/>
                </a:lnTo>
                <a:lnTo>
                  <a:pt x="2493" y="1170371"/>
                </a:lnTo>
                <a:lnTo>
                  <a:pt x="907" y="1157215"/>
                </a:lnTo>
                <a:lnTo>
                  <a:pt x="226" y="1143605"/>
                </a:lnTo>
                <a:lnTo>
                  <a:pt x="0" y="1129995"/>
                </a:lnTo>
                <a:lnTo>
                  <a:pt x="453" y="1116158"/>
                </a:lnTo>
                <a:lnTo>
                  <a:pt x="1133" y="1102095"/>
                </a:lnTo>
                <a:lnTo>
                  <a:pt x="2947" y="1087805"/>
                </a:lnTo>
                <a:lnTo>
                  <a:pt x="4760" y="1073288"/>
                </a:lnTo>
                <a:lnTo>
                  <a:pt x="7481" y="1058544"/>
                </a:lnTo>
                <a:lnTo>
                  <a:pt x="10654" y="1043573"/>
                </a:lnTo>
                <a:lnTo>
                  <a:pt x="14508" y="1028375"/>
                </a:lnTo>
                <a:lnTo>
                  <a:pt x="19042" y="1012951"/>
                </a:lnTo>
                <a:lnTo>
                  <a:pt x="29697" y="978473"/>
                </a:lnTo>
                <a:lnTo>
                  <a:pt x="40578" y="944448"/>
                </a:lnTo>
                <a:lnTo>
                  <a:pt x="51233" y="911104"/>
                </a:lnTo>
                <a:lnTo>
                  <a:pt x="62114" y="878667"/>
                </a:lnTo>
                <a:lnTo>
                  <a:pt x="73222" y="846684"/>
                </a:lnTo>
                <a:lnTo>
                  <a:pt x="84557" y="815608"/>
                </a:lnTo>
                <a:lnTo>
                  <a:pt x="95891" y="785213"/>
                </a:lnTo>
                <a:lnTo>
                  <a:pt x="101785" y="770469"/>
                </a:lnTo>
                <a:lnTo>
                  <a:pt x="107679" y="755725"/>
                </a:lnTo>
                <a:lnTo>
                  <a:pt x="113574" y="741435"/>
                </a:lnTo>
                <a:lnTo>
                  <a:pt x="119468" y="727145"/>
                </a:lnTo>
                <a:lnTo>
                  <a:pt x="125588" y="713081"/>
                </a:lnTo>
                <a:lnTo>
                  <a:pt x="131936" y="699245"/>
                </a:lnTo>
                <a:lnTo>
                  <a:pt x="138283" y="685635"/>
                </a:lnTo>
                <a:lnTo>
                  <a:pt x="144631" y="672479"/>
                </a:lnTo>
                <a:lnTo>
                  <a:pt x="151205" y="659322"/>
                </a:lnTo>
                <a:lnTo>
                  <a:pt x="157552" y="646393"/>
                </a:lnTo>
                <a:lnTo>
                  <a:pt x="164353" y="633691"/>
                </a:lnTo>
                <a:lnTo>
                  <a:pt x="171381" y="621669"/>
                </a:lnTo>
                <a:lnTo>
                  <a:pt x="178181" y="609420"/>
                </a:lnTo>
                <a:lnTo>
                  <a:pt x="185436" y="597625"/>
                </a:lnTo>
                <a:lnTo>
                  <a:pt x="192463" y="585830"/>
                </a:lnTo>
                <a:lnTo>
                  <a:pt x="199944" y="574488"/>
                </a:lnTo>
                <a:lnTo>
                  <a:pt x="207425" y="563600"/>
                </a:lnTo>
                <a:lnTo>
                  <a:pt x="215133" y="552712"/>
                </a:lnTo>
                <a:lnTo>
                  <a:pt x="222840" y="542051"/>
                </a:lnTo>
                <a:lnTo>
                  <a:pt x="230774" y="531844"/>
                </a:lnTo>
                <a:lnTo>
                  <a:pt x="238935" y="521863"/>
                </a:lnTo>
                <a:lnTo>
                  <a:pt x="247324" y="512110"/>
                </a:lnTo>
                <a:lnTo>
                  <a:pt x="255711" y="502810"/>
                </a:lnTo>
                <a:lnTo>
                  <a:pt x="264326" y="493736"/>
                </a:lnTo>
                <a:lnTo>
                  <a:pt x="272940" y="484663"/>
                </a:lnTo>
                <a:lnTo>
                  <a:pt x="282008" y="476271"/>
                </a:lnTo>
                <a:lnTo>
                  <a:pt x="291076" y="468105"/>
                </a:lnTo>
                <a:lnTo>
                  <a:pt x="300597" y="460166"/>
                </a:lnTo>
                <a:lnTo>
                  <a:pt x="310118" y="452453"/>
                </a:lnTo>
                <a:lnTo>
                  <a:pt x="319639" y="445195"/>
                </a:lnTo>
                <a:lnTo>
                  <a:pt x="329840" y="438163"/>
                </a:lnTo>
                <a:lnTo>
                  <a:pt x="339815" y="431585"/>
                </a:lnTo>
                <a:lnTo>
                  <a:pt x="350243" y="425234"/>
                </a:lnTo>
                <a:lnTo>
                  <a:pt x="360897" y="419336"/>
                </a:lnTo>
                <a:lnTo>
                  <a:pt x="371552" y="413665"/>
                </a:lnTo>
                <a:lnTo>
                  <a:pt x="382660" y="408222"/>
                </a:lnTo>
                <a:lnTo>
                  <a:pt x="393995" y="403231"/>
                </a:lnTo>
                <a:lnTo>
                  <a:pt x="405556" y="398695"/>
                </a:lnTo>
                <a:lnTo>
                  <a:pt x="417344" y="394385"/>
                </a:lnTo>
                <a:lnTo>
                  <a:pt x="429359" y="390529"/>
                </a:lnTo>
                <a:lnTo>
                  <a:pt x="441601" y="386899"/>
                </a:lnTo>
                <a:lnTo>
                  <a:pt x="454069" y="383724"/>
                </a:lnTo>
                <a:lnTo>
                  <a:pt x="466764" y="380775"/>
                </a:lnTo>
                <a:lnTo>
                  <a:pt x="479912" y="378280"/>
                </a:lnTo>
                <a:lnTo>
                  <a:pt x="493287" y="376238"/>
                </a:lnTo>
                <a:lnTo>
                  <a:pt x="506888" y="374424"/>
                </a:lnTo>
                <a:lnTo>
                  <a:pt x="520717" y="373063"/>
                </a:lnTo>
                <a:lnTo>
                  <a:pt x="534772" y="372156"/>
                </a:lnTo>
                <a:lnTo>
                  <a:pt x="549280" y="371475"/>
                </a:lnTo>
                <a:close/>
                <a:moveTo>
                  <a:pt x="455387" y="0"/>
                </a:moveTo>
                <a:lnTo>
                  <a:pt x="463542" y="227"/>
                </a:lnTo>
                <a:lnTo>
                  <a:pt x="471471" y="682"/>
                </a:lnTo>
                <a:lnTo>
                  <a:pt x="479174" y="1591"/>
                </a:lnTo>
                <a:lnTo>
                  <a:pt x="486423" y="2500"/>
                </a:lnTo>
                <a:lnTo>
                  <a:pt x="493446" y="3863"/>
                </a:lnTo>
                <a:lnTo>
                  <a:pt x="500242" y="5681"/>
                </a:lnTo>
                <a:lnTo>
                  <a:pt x="506812" y="7499"/>
                </a:lnTo>
                <a:lnTo>
                  <a:pt x="512702" y="9317"/>
                </a:lnTo>
                <a:lnTo>
                  <a:pt x="518592" y="11362"/>
                </a:lnTo>
                <a:lnTo>
                  <a:pt x="524256" y="13861"/>
                </a:lnTo>
                <a:lnTo>
                  <a:pt x="529466" y="16361"/>
                </a:lnTo>
                <a:lnTo>
                  <a:pt x="534450" y="18861"/>
                </a:lnTo>
                <a:lnTo>
                  <a:pt x="539207" y="21587"/>
                </a:lnTo>
                <a:lnTo>
                  <a:pt x="543738" y="24314"/>
                </a:lnTo>
                <a:lnTo>
                  <a:pt x="547816" y="27268"/>
                </a:lnTo>
                <a:lnTo>
                  <a:pt x="551894" y="29995"/>
                </a:lnTo>
                <a:lnTo>
                  <a:pt x="555292" y="32722"/>
                </a:lnTo>
                <a:lnTo>
                  <a:pt x="558916" y="35676"/>
                </a:lnTo>
                <a:lnTo>
                  <a:pt x="564807" y="40903"/>
                </a:lnTo>
                <a:lnTo>
                  <a:pt x="569790" y="45902"/>
                </a:lnTo>
                <a:lnTo>
                  <a:pt x="574095" y="50674"/>
                </a:lnTo>
                <a:lnTo>
                  <a:pt x="577040" y="54310"/>
                </a:lnTo>
                <a:lnTo>
                  <a:pt x="579079" y="57491"/>
                </a:lnTo>
                <a:lnTo>
                  <a:pt x="581118" y="59990"/>
                </a:lnTo>
                <a:lnTo>
                  <a:pt x="590406" y="51810"/>
                </a:lnTo>
                <a:lnTo>
                  <a:pt x="599467" y="44311"/>
                </a:lnTo>
                <a:lnTo>
                  <a:pt x="608076" y="37494"/>
                </a:lnTo>
                <a:lnTo>
                  <a:pt x="616685" y="31359"/>
                </a:lnTo>
                <a:lnTo>
                  <a:pt x="625293" y="25905"/>
                </a:lnTo>
                <a:lnTo>
                  <a:pt x="633449" y="21360"/>
                </a:lnTo>
                <a:lnTo>
                  <a:pt x="641151" y="17043"/>
                </a:lnTo>
                <a:lnTo>
                  <a:pt x="648854" y="13407"/>
                </a:lnTo>
                <a:lnTo>
                  <a:pt x="656103" y="10226"/>
                </a:lnTo>
                <a:lnTo>
                  <a:pt x="663126" y="7499"/>
                </a:lnTo>
                <a:lnTo>
                  <a:pt x="669922" y="5454"/>
                </a:lnTo>
                <a:lnTo>
                  <a:pt x="676492" y="3409"/>
                </a:lnTo>
                <a:lnTo>
                  <a:pt x="682608" y="2272"/>
                </a:lnTo>
                <a:lnTo>
                  <a:pt x="688498" y="1136"/>
                </a:lnTo>
                <a:lnTo>
                  <a:pt x="694162" y="454"/>
                </a:lnTo>
                <a:lnTo>
                  <a:pt x="699599" y="227"/>
                </a:lnTo>
                <a:lnTo>
                  <a:pt x="704583" y="0"/>
                </a:lnTo>
                <a:lnTo>
                  <a:pt x="709340" y="227"/>
                </a:lnTo>
                <a:lnTo>
                  <a:pt x="713871" y="454"/>
                </a:lnTo>
                <a:lnTo>
                  <a:pt x="717949" y="909"/>
                </a:lnTo>
                <a:lnTo>
                  <a:pt x="721800" y="1591"/>
                </a:lnTo>
                <a:lnTo>
                  <a:pt x="725198" y="2272"/>
                </a:lnTo>
                <a:lnTo>
                  <a:pt x="728596" y="3181"/>
                </a:lnTo>
                <a:lnTo>
                  <a:pt x="731315" y="3863"/>
                </a:lnTo>
                <a:lnTo>
                  <a:pt x="736299" y="5908"/>
                </a:lnTo>
                <a:lnTo>
                  <a:pt x="739697" y="7499"/>
                </a:lnTo>
                <a:lnTo>
                  <a:pt x="742415" y="8862"/>
                </a:lnTo>
                <a:lnTo>
                  <a:pt x="746720" y="13180"/>
                </a:lnTo>
                <a:lnTo>
                  <a:pt x="751024" y="17497"/>
                </a:lnTo>
                <a:lnTo>
                  <a:pt x="754875" y="22269"/>
                </a:lnTo>
                <a:lnTo>
                  <a:pt x="758726" y="27496"/>
                </a:lnTo>
                <a:lnTo>
                  <a:pt x="762124" y="32495"/>
                </a:lnTo>
                <a:lnTo>
                  <a:pt x="765523" y="37949"/>
                </a:lnTo>
                <a:lnTo>
                  <a:pt x="768694" y="43629"/>
                </a:lnTo>
                <a:lnTo>
                  <a:pt x="771639" y="49310"/>
                </a:lnTo>
                <a:lnTo>
                  <a:pt x="774584" y="54764"/>
                </a:lnTo>
                <a:lnTo>
                  <a:pt x="777076" y="60672"/>
                </a:lnTo>
                <a:lnTo>
                  <a:pt x="779342" y="66808"/>
                </a:lnTo>
                <a:lnTo>
                  <a:pt x="781834" y="72716"/>
                </a:lnTo>
                <a:lnTo>
                  <a:pt x="785911" y="84305"/>
                </a:lnTo>
                <a:lnTo>
                  <a:pt x="789536" y="95894"/>
                </a:lnTo>
                <a:lnTo>
                  <a:pt x="792481" y="106801"/>
                </a:lnTo>
                <a:lnTo>
                  <a:pt x="794973" y="117254"/>
                </a:lnTo>
                <a:lnTo>
                  <a:pt x="796785" y="126571"/>
                </a:lnTo>
                <a:lnTo>
                  <a:pt x="798371" y="134524"/>
                </a:lnTo>
                <a:lnTo>
                  <a:pt x="800183" y="146568"/>
                </a:lnTo>
                <a:lnTo>
                  <a:pt x="800636" y="150658"/>
                </a:lnTo>
                <a:lnTo>
                  <a:pt x="805847" y="149294"/>
                </a:lnTo>
                <a:lnTo>
                  <a:pt x="810831" y="147931"/>
                </a:lnTo>
                <a:lnTo>
                  <a:pt x="815362" y="146340"/>
                </a:lnTo>
                <a:lnTo>
                  <a:pt x="820119" y="144522"/>
                </a:lnTo>
                <a:lnTo>
                  <a:pt x="824197" y="142705"/>
                </a:lnTo>
                <a:lnTo>
                  <a:pt x="828275" y="140887"/>
                </a:lnTo>
                <a:lnTo>
                  <a:pt x="832352" y="139069"/>
                </a:lnTo>
                <a:lnTo>
                  <a:pt x="835750" y="136796"/>
                </a:lnTo>
                <a:lnTo>
                  <a:pt x="839375" y="134751"/>
                </a:lnTo>
                <a:lnTo>
                  <a:pt x="842547" y="132706"/>
                </a:lnTo>
                <a:lnTo>
                  <a:pt x="848663" y="128389"/>
                </a:lnTo>
                <a:lnTo>
                  <a:pt x="853647" y="124071"/>
                </a:lnTo>
                <a:lnTo>
                  <a:pt x="858405" y="119754"/>
                </a:lnTo>
                <a:lnTo>
                  <a:pt x="862482" y="115663"/>
                </a:lnTo>
                <a:lnTo>
                  <a:pt x="865654" y="111800"/>
                </a:lnTo>
                <a:lnTo>
                  <a:pt x="868372" y="108392"/>
                </a:lnTo>
                <a:lnTo>
                  <a:pt x="870638" y="105211"/>
                </a:lnTo>
                <a:lnTo>
                  <a:pt x="873130" y="100439"/>
                </a:lnTo>
                <a:lnTo>
                  <a:pt x="874036" y="98848"/>
                </a:lnTo>
                <a:lnTo>
                  <a:pt x="875395" y="106347"/>
                </a:lnTo>
                <a:lnTo>
                  <a:pt x="876755" y="113846"/>
                </a:lnTo>
                <a:lnTo>
                  <a:pt x="877434" y="121117"/>
                </a:lnTo>
                <a:lnTo>
                  <a:pt x="877887" y="128389"/>
                </a:lnTo>
                <a:lnTo>
                  <a:pt x="877887" y="135433"/>
                </a:lnTo>
                <a:lnTo>
                  <a:pt x="877434" y="142250"/>
                </a:lnTo>
                <a:lnTo>
                  <a:pt x="876755" y="149067"/>
                </a:lnTo>
                <a:lnTo>
                  <a:pt x="875622" y="155884"/>
                </a:lnTo>
                <a:lnTo>
                  <a:pt x="874263" y="162474"/>
                </a:lnTo>
                <a:lnTo>
                  <a:pt x="872903" y="168837"/>
                </a:lnTo>
                <a:lnTo>
                  <a:pt x="870864" y="175199"/>
                </a:lnTo>
                <a:lnTo>
                  <a:pt x="868599" y="181335"/>
                </a:lnTo>
                <a:lnTo>
                  <a:pt x="866334" y="187243"/>
                </a:lnTo>
                <a:lnTo>
                  <a:pt x="863615" y="193378"/>
                </a:lnTo>
                <a:lnTo>
                  <a:pt x="860670" y="199287"/>
                </a:lnTo>
                <a:lnTo>
                  <a:pt x="857725" y="204967"/>
                </a:lnTo>
                <a:lnTo>
                  <a:pt x="854327" y="210421"/>
                </a:lnTo>
                <a:lnTo>
                  <a:pt x="850702" y="215875"/>
                </a:lnTo>
                <a:lnTo>
                  <a:pt x="847078" y="221328"/>
                </a:lnTo>
                <a:lnTo>
                  <a:pt x="843000" y="226328"/>
                </a:lnTo>
                <a:lnTo>
                  <a:pt x="838922" y="231554"/>
                </a:lnTo>
                <a:lnTo>
                  <a:pt x="834844" y="236553"/>
                </a:lnTo>
                <a:lnTo>
                  <a:pt x="830313" y="241325"/>
                </a:lnTo>
                <a:lnTo>
                  <a:pt x="826009" y="246097"/>
                </a:lnTo>
                <a:lnTo>
                  <a:pt x="821252" y="250869"/>
                </a:lnTo>
                <a:lnTo>
                  <a:pt x="816494" y="255187"/>
                </a:lnTo>
                <a:lnTo>
                  <a:pt x="811737" y="259731"/>
                </a:lnTo>
                <a:lnTo>
                  <a:pt x="806753" y="264049"/>
                </a:lnTo>
                <a:lnTo>
                  <a:pt x="796785" y="272229"/>
                </a:lnTo>
                <a:lnTo>
                  <a:pt x="786364" y="279955"/>
                </a:lnTo>
                <a:lnTo>
                  <a:pt x="776170" y="287227"/>
                </a:lnTo>
                <a:lnTo>
                  <a:pt x="765749" y="294044"/>
                </a:lnTo>
                <a:lnTo>
                  <a:pt x="755328" y="300180"/>
                </a:lnTo>
                <a:lnTo>
                  <a:pt x="745360" y="305860"/>
                </a:lnTo>
                <a:lnTo>
                  <a:pt x="735619" y="311314"/>
                </a:lnTo>
                <a:lnTo>
                  <a:pt x="725878" y="316313"/>
                </a:lnTo>
                <a:lnTo>
                  <a:pt x="717043" y="320631"/>
                </a:lnTo>
                <a:lnTo>
                  <a:pt x="708661" y="324721"/>
                </a:lnTo>
                <a:lnTo>
                  <a:pt x="700732" y="327902"/>
                </a:lnTo>
                <a:lnTo>
                  <a:pt x="693709" y="331084"/>
                </a:lnTo>
                <a:lnTo>
                  <a:pt x="681929" y="335628"/>
                </a:lnTo>
                <a:lnTo>
                  <a:pt x="674453" y="338583"/>
                </a:lnTo>
                <a:lnTo>
                  <a:pt x="671961" y="339492"/>
                </a:lnTo>
                <a:lnTo>
                  <a:pt x="658142" y="336083"/>
                </a:lnTo>
                <a:lnTo>
                  <a:pt x="644776" y="333583"/>
                </a:lnTo>
                <a:lnTo>
                  <a:pt x="632089" y="331311"/>
                </a:lnTo>
                <a:lnTo>
                  <a:pt x="619630" y="329266"/>
                </a:lnTo>
                <a:lnTo>
                  <a:pt x="607623" y="327675"/>
                </a:lnTo>
                <a:lnTo>
                  <a:pt x="596069" y="326539"/>
                </a:lnTo>
                <a:lnTo>
                  <a:pt x="584969" y="325630"/>
                </a:lnTo>
                <a:lnTo>
                  <a:pt x="574548" y="324948"/>
                </a:lnTo>
                <a:lnTo>
                  <a:pt x="564127" y="324494"/>
                </a:lnTo>
                <a:lnTo>
                  <a:pt x="554612" y="324494"/>
                </a:lnTo>
                <a:lnTo>
                  <a:pt x="545324" y="324494"/>
                </a:lnTo>
                <a:lnTo>
                  <a:pt x="536715" y="324948"/>
                </a:lnTo>
                <a:lnTo>
                  <a:pt x="528333" y="325403"/>
                </a:lnTo>
                <a:lnTo>
                  <a:pt x="520178" y="326085"/>
                </a:lnTo>
                <a:lnTo>
                  <a:pt x="512702" y="326766"/>
                </a:lnTo>
                <a:lnTo>
                  <a:pt x="505679" y="327675"/>
                </a:lnTo>
                <a:lnTo>
                  <a:pt x="499109" y="328811"/>
                </a:lnTo>
                <a:lnTo>
                  <a:pt x="492993" y="329948"/>
                </a:lnTo>
                <a:lnTo>
                  <a:pt x="487329" y="331311"/>
                </a:lnTo>
                <a:lnTo>
                  <a:pt x="481892" y="332447"/>
                </a:lnTo>
                <a:lnTo>
                  <a:pt x="472604" y="334947"/>
                </a:lnTo>
                <a:lnTo>
                  <a:pt x="465128" y="337219"/>
                </a:lnTo>
                <a:lnTo>
                  <a:pt x="459012" y="339719"/>
                </a:lnTo>
                <a:lnTo>
                  <a:pt x="454934" y="341309"/>
                </a:lnTo>
                <a:lnTo>
                  <a:pt x="451536" y="342900"/>
                </a:lnTo>
                <a:lnTo>
                  <a:pt x="445646" y="337219"/>
                </a:lnTo>
                <a:lnTo>
                  <a:pt x="439529" y="331311"/>
                </a:lnTo>
                <a:lnTo>
                  <a:pt x="425710" y="318813"/>
                </a:lnTo>
                <a:lnTo>
                  <a:pt x="410532" y="305860"/>
                </a:lnTo>
                <a:lnTo>
                  <a:pt x="394221" y="292454"/>
                </a:lnTo>
                <a:lnTo>
                  <a:pt x="377456" y="279274"/>
                </a:lnTo>
                <a:lnTo>
                  <a:pt x="360239" y="266094"/>
                </a:lnTo>
                <a:lnTo>
                  <a:pt x="343249" y="252914"/>
                </a:lnTo>
                <a:lnTo>
                  <a:pt x="326258" y="240416"/>
                </a:lnTo>
                <a:lnTo>
                  <a:pt x="295222" y="217693"/>
                </a:lnTo>
                <a:lnTo>
                  <a:pt x="269849" y="199514"/>
                </a:lnTo>
                <a:lnTo>
                  <a:pt x="252405" y="187243"/>
                </a:lnTo>
                <a:lnTo>
                  <a:pt x="246062" y="183153"/>
                </a:lnTo>
                <a:lnTo>
                  <a:pt x="251726" y="176563"/>
                </a:lnTo>
                <a:lnTo>
                  <a:pt x="257616" y="170655"/>
                </a:lnTo>
                <a:lnTo>
                  <a:pt x="263506" y="165428"/>
                </a:lnTo>
                <a:lnTo>
                  <a:pt x="269623" y="160656"/>
                </a:lnTo>
                <a:lnTo>
                  <a:pt x="275286" y="156339"/>
                </a:lnTo>
                <a:lnTo>
                  <a:pt x="281629" y="152476"/>
                </a:lnTo>
                <a:lnTo>
                  <a:pt x="287746" y="149294"/>
                </a:lnTo>
                <a:lnTo>
                  <a:pt x="293863" y="146568"/>
                </a:lnTo>
                <a:lnTo>
                  <a:pt x="299979" y="144068"/>
                </a:lnTo>
                <a:lnTo>
                  <a:pt x="306096" y="142023"/>
                </a:lnTo>
                <a:lnTo>
                  <a:pt x="311986" y="140432"/>
                </a:lnTo>
                <a:lnTo>
                  <a:pt x="317876" y="139069"/>
                </a:lnTo>
                <a:lnTo>
                  <a:pt x="323766" y="138160"/>
                </a:lnTo>
                <a:lnTo>
                  <a:pt x="329656" y="137024"/>
                </a:lnTo>
                <a:lnTo>
                  <a:pt x="335093" y="136569"/>
                </a:lnTo>
                <a:lnTo>
                  <a:pt x="340530" y="136342"/>
                </a:lnTo>
                <a:lnTo>
                  <a:pt x="345967" y="136342"/>
                </a:lnTo>
                <a:lnTo>
                  <a:pt x="350951" y="136569"/>
                </a:lnTo>
                <a:lnTo>
                  <a:pt x="355708" y="136796"/>
                </a:lnTo>
                <a:lnTo>
                  <a:pt x="360466" y="137251"/>
                </a:lnTo>
                <a:lnTo>
                  <a:pt x="368848" y="138614"/>
                </a:lnTo>
                <a:lnTo>
                  <a:pt x="376097" y="139978"/>
                </a:lnTo>
                <a:lnTo>
                  <a:pt x="382214" y="141341"/>
                </a:lnTo>
                <a:lnTo>
                  <a:pt x="386518" y="142705"/>
                </a:lnTo>
                <a:lnTo>
                  <a:pt x="390369" y="143841"/>
                </a:lnTo>
                <a:lnTo>
                  <a:pt x="389916" y="135888"/>
                </a:lnTo>
                <a:lnTo>
                  <a:pt x="389916" y="127934"/>
                </a:lnTo>
                <a:lnTo>
                  <a:pt x="390369" y="120208"/>
                </a:lnTo>
                <a:lnTo>
                  <a:pt x="391049" y="112482"/>
                </a:lnTo>
                <a:lnTo>
                  <a:pt x="392182" y="105211"/>
                </a:lnTo>
                <a:lnTo>
                  <a:pt x="393767" y="98166"/>
                </a:lnTo>
                <a:lnTo>
                  <a:pt x="395580" y="91122"/>
                </a:lnTo>
                <a:lnTo>
                  <a:pt x="397619" y="84305"/>
                </a:lnTo>
                <a:lnTo>
                  <a:pt x="399884" y="77942"/>
                </a:lnTo>
                <a:lnTo>
                  <a:pt x="402376" y="71807"/>
                </a:lnTo>
                <a:lnTo>
                  <a:pt x="405095" y="65671"/>
                </a:lnTo>
                <a:lnTo>
                  <a:pt x="407813" y="59763"/>
                </a:lnTo>
                <a:lnTo>
                  <a:pt x="410985" y="54310"/>
                </a:lnTo>
                <a:lnTo>
                  <a:pt x="413930" y="49083"/>
                </a:lnTo>
                <a:lnTo>
                  <a:pt x="417101" y="43857"/>
                </a:lnTo>
                <a:lnTo>
                  <a:pt x="420273" y="39085"/>
                </a:lnTo>
                <a:lnTo>
                  <a:pt x="423444" y="34540"/>
                </a:lnTo>
                <a:lnTo>
                  <a:pt x="426616" y="30222"/>
                </a:lnTo>
                <a:lnTo>
                  <a:pt x="432959" y="22496"/>
                </a:lnTo>
                <a:lnTo>
                  <a:pt x="438849" y="15679"/>
                </a:lnTo>
                <a:lnTo>
                  <a:pt x="444060" y="10226"/>
                </a:lnTo>
                <a:lnTo>
                  <a:pt x="448817" y="5908"/>
                </a:lnTo>
                <a:lnTo>
                  <a:pt x="452215" y="2500"/>
                </a:lnTo>
                <a:lnTo>
                  <a:pt x="4553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2" name="KSO_Shape"/>
          <p:cNvSpPr>
            <a:spLocks noChangeAspect="1"/>
          </p:cNvSpPr>
          <p:nvPr/>
        </p:nvSpPr>
        <p:spPr bwMode="auto">
          <a:xfrm>
            <a:off x="7146925" y="2687638"/>
            <a:ext cx="534988" cy="719137"/>
          </a:xfrm>
          <a:custGeom>
            <a:avLst/>
            <a:gdLst>
              <a:gd name="T0" fmla="*/ 1114659 w 1125538"/>
              <a:gd name="T1" fmla="*/ 1446451 h 1516063"/>
              <a:gd name="T2" fmla="*/ 1124632 w 1125538"/>
              <a:gd name="T3" fmla="*/ 1455581 h 1516063"/>
              <a:gd name="T4" fmla="*/ 1123952 w 1125538"/>
              <a:gd name="T5" fmla="*/ 1506706 h 1516063"/>
              <a:gd name="T6" fmla="*/ 1112619 w 1125538"/>
              <a:gd name="T7" fmla="*/ 1514922 h 1516063"/>
              <a:gd name="T8" fmla="*/ 14959 w 1125538"/>
              <a:gd name="T9" fmla="*/ 1515379 h 1516063"/>
              <a:gd name="T10" fmla="*/ 2720 w 1125538"/>
              <a:gd name="T11" fmla="*/ 1508075 h 1516063"/>
              <a:gd name="T12" fmla="*/ 453 w 1125538"/>
              <a:gd name="T13" fmla="*/ 1456950 h 1516063"/>
              <a:gd name="T14" fmla="*/ 9292 w 1125538"/>
              <a:gd name="T15" fmla="*/ 1447136 h 1516063"/>
              <a:gd name="T16" fmla="*/ 202628 w 1125538"/>
              <a:gd name="T17" fmla="*/ 1074964 h 1516063"/>
              <a:gd name="T18" fmla="*/ 218423 w 1125538"/>
              <a:gd name="T19" fmla="*/ 1080869 h 1516063"/>
              <a:gd name="T20" fmla="*/ 223838 w 1125538"/>
              <a:gd name="T21" fmla="*/ 1377473 h 1516063"/>
              <a:gd name="T22" fmla="*/ 216843 w 1125538"/>
              <a:gd name="T23" fmla="*/ 1389056 h 1516063"/>
              <a:gd name="T24" fmla="*/ 200146 w 1125538"/>
              <a:gd name="T25" fmla="*/ 1393825 h 1516063"/>
              <a:gd name="T26" fmla="*/ 8574 w 1125538"/>
              <a:gd name="T27" fmla="*/ 1390191 h 1516063"/>
              <a:gd name="T28" fmla="*/ 225 w 1125538"/>
              <a:gd name="T29" fmla="*/ 1379063 h 1516063"/>
              <a:gd name="T30" fmla="*/ 4287 w 1125538"/>
              <a:gd name="T31" fmla="*/ 1082005 h 1516063"/>
              <a:gd name="T32" fmla="*/ 18954 w 1125538"/>
              <a:gd name="T33" fmla="*/ 1075191 h 1516063"/>
              <a:gd name="T34" fmla="*/ 494553 w 1125538"/>
              <a:gd name="T35" fmla="*/ 906007 h 1516063"/>
              <a:gd name="T36" fmla="*/ 508443 w 1125538"/>
              <a:gd name="T37" fmla="*/ 918225 h 1516063"/>
              <a:gd name="T38" fmla="*/ 510720 w 1125538"/>
              <a:gd name="T39" fmla="*/ 1373688 h 1516063"/>
              <a:gd name="T40" fmla="*/ 500929 w 1125538"/>
              <a:gd name="T41" fmla="*/ 1389526 h 1516063"/>
              <a:gd name="T42" fmla="*/ 307154 w 1125538"/>
              <a:gd name="T43" fmla="*/ 1393599 h 1516063"/>
              <a:gd name="T44" fmla="*/ 291215 w 1125538"/>
              <a:gd name="T45" fmla="*/ 1384549 h 1516063"/>
              <a:gd name="T46" fmla="*/ 285750 w 1125538"/>
              <a:gd name="T47" fmla="*/ 930216 h 1516063"/>
              <a:gd name="T48" fmla="*/ 292581 w 1125538"/>
              <a:gd name="T49" fmla="*/ 912342 h 1516063"/>
              <a:gd name="T50" fmla="*/ 614065 w 1125538"/>
              <a:gd name="T51" fmla="*/ 754062 h 1516063"/>
              <a:gd name="T52" fmla="*/ 807605 w 1125538"/>
              <a:gd name="T53" fmla="*/ 758598 h 1516063"/>
              <a:gd name="T54" fmla="*/ 814388 w 1125538"/>
              <a:gd name="T55" fmla="*/ 776968 h 1516063"/>
              <a:gd name="T56" fmla="*/ 808962 w 1125538"/>
              <a:gd name="T57" fmla="*/ 1387929 h 1516063"/>
              <a:gd name="T58" fmla="*/ 790874 w 1125538"/>
              <a:gd name="T59" fmla="*/ 1393825 h 1516063"/>
              <a:gd name="T60" fmla="*/ 597559 w 1125538"/>
              <a:gd name="T61" fmla="*/ 1389290 h 1516063"/>
              <a:gd name="T62" fmla="*/ 590550 w 1125538"/>
              <a:gd name="T63" fmla="*/ 1370920 h 1516063"/>
              <a:gd name="T64" fmla="*/ 595977 w 1125538"/>
              <a:gd name="T65" fmla="*/ 759959 h 1516063"/>
              <a:gd name="T66" fmla="*/ 614065 w 1125538"/>
              <a:gd name="T67" fmla="*/ 754062 h 1516063"/>
              <a:gd name="T68" fmla="*/ 1117173 w 1125538"/>
              <a:gd name="T69" fmla="*/ 374198 h 1516063"/>
              <a:gd name="T70" fmla="*/ 1125538 w 1125538"/>
              <a:gd name="T71" fmla="*/ 395525 h 1516063"/>
              <a:gd name="T72" fmla="*/ 1121695 w 1125538"/>
              <a:gd name="T73" fmla="*/ 1383617 h 1516063"/>
              <a:gd name="T74" fmla="*/ 1106998 w 1125538"/>
              <a:gd name="T75" fmla="*/ 1390650 h 1516063"/>
              <a:gd name="T76" fmla="*/ 910292 w 1125538"/>
              <a:gd name="T77" fmla="*/ 1388381 h 1516063"/>
              <a:gd name="T78" fmla="*/ 901926 w 1125538"/>
              <a:gd name="T79" fmla="*/ 1366827 h 1516063"/>
              <a:gd name="T80" fmla="*/ 905544 w 1125538"/>
              <a:gd name="T81" fmla="*/ 378509 h 1516063"/>
              <a:gd name="T82" fmla="*/ 920466 w 1125538"/>
              <a:gd name="T83" fmla="*/ 371702 h 1516063"/>
              <a:gd name="T84" fmla="*/ 871862 w 1125538"/>
              <a:gd name="T85" fmla="*/ 250077 h 1516063"/>
              <a:gd name="T86" fmla="*/ 834181 w 1125538"/>
              <a:gd name="T87" fmla="*/ 369107 h 1516063"/>
              <a:gd name="T88" fmla="*/ 785151 w 1125538"/>
              <a:gd name="T89" fmla="*/ 471133 h 1516063"/>
              <a:gd name="T90" fmla="*/ 726588 w 1125538"/>
              <a:gd name="T91" fmla="*/ 557062 h 1516063"/>
              <a:gd name="T92" fmla="*/ 660533 w 1125538"/>
              <a:gd name="T93" fmla="*/ 628934 h 1516063"/>
              <a:gd name="T94" fmla="*/ 589258 w 1125538"/>
              <a:gd name="T95" fmla="*/ 687429 h 1516063"/>
              <a:gd name="T96" fmla="*/ 514351 w 1125538"/>
              <a:gd name="T97" fmla="*/ 733907 h 1516063"/>
              <a:gd name="T98" fmla="*/ 419015 w 1125538"/>
              <a:gd name="T99" fmla="*/ 777438 h 1516063"/>
              <a:gd name="T100" fmla="*/ 271244 w 1125538"/>
              <a:gd name="T101" fmla="*/ 819382 h 1516063"/>
              <a:gd name="T102" fmla="*/ 143448 w 1125538"/>
              <a:gd name="T103" fmla="*/ 835933 h 1516063"/>
              <a:gd name="T104" fmla="*/ 29499 w 1125538"/>
              <a:gd name="T105" fmla="*/ 836840 h 1516063"/>
              <a:gd name="T106" fmla="*/ 97823 w 1125538"/>
              <a:gd name="T107" fmla="*/ 823690 h 1516063"/>
              <a:gd name="T108" fmla="*/ 204055 w 1125538"/>
              <a:gd name="T109" fmla="*/ 801017 h 1516063"/>
              <a:gd name="T110" fmla="*/ 299618 w 1125538"/>
              <a:gd name="T111" fmla="*/ 770863 h 1516063"/>
              <a:gd name="T112" fmla="*/ 404715 w 1125538"/>
              <a:gd name="T113" fmla="*/ 724838 h 1516063"/>
              <a:gd name="T114" fmla="*/ 542725 w 1125538"/>
              <a:gd name="T115" fmla="*/ 635962 h 1516063"/>
              <a:gd name="T116" fmla="*/ 647822 w 1125538"/>
              <a:gd name="T117" fmla="*/ 535296 h 1516063"/>
              <a:gd name="T118" fmla="*/ 724091 w 1125538"/>
              <a:gd name="T119" fmla="*/ 431683 h 1516063"/>
              <a:gd name="T120" fmla="*/ 776299 w 1125538"/>
              <a:gd name="T121" fmla="*/ 333285 h 1516063"/>
              <a:gd name="T122" fmla="*/ 814206 w 1125538"/>
              <a:gd name="T123" fmla="*/ 229445 h 1516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5538" h="1516063">
                <a:moveTo>
                  <a:pt x="19039" y="1444625"/>
                </a:moveTo>
                <a:lnTo>
                  <a:pt x="21305" y="1444625"/>
                </a:lnTo>
                <a:lnTo>
                  <a:pt x="1104460" y="1444625"/>
                </a:lnTo>
                <a:lnTo>
                  <a:pt x="1106726" y="1444625"/>
                </a:lnTo>
                <a:lnTo>
                  <a:pt x="1108766" y="1444853"/>
                </a:lnTo>
                <a:lnTo>
                  <a:pt x="1110806" y="1445310"/>
                </a:lnTo>
                <a:lnTo>
                  <a:pt x="1112619" y="1445766"/>
                </a:lnTo>
                <a:lnTo>
                  <a:pt x="1114659" y="1446451"/>
                </a:lnTo>
                <a:lnTo>
                  <a:pt x="1116472" y="1447136"/>
                </a:lnTo>
                <a:lnTo>
                  <a:pt x="1118059" y="1448277"/>
                </a:lnTo>
                <a:lnTo>
                  <a:pt x="1119419" y="1449190"/>
                </a:lnTo>
                <a:lnTo>
                  <a:pt x="1120779" y="1450331"/>
                </a:lnTo>
                <a:lnTo>
                  <a:pt x="1122138" y="1451472"/>
                </a:lnTo>
                <a:lnTo>
                  <a:pt x="1123272" y="1452614"/>
                </a:lnTo>
                <a:lnTo>
                  <a:pt x="1123952" y="1453983"/>
                </a:lnTo>
                <a:lnTo>
                  <a:pt x="1124632" y="1455581"/>
                </a:lnTo>
                <a:lnTo>
                  <a:pt x="1125312" y="1456950"/>
                </a:lnTo>
                <a:lnTo>
                  <a:pt x="1125538" y="1458319"/>
                </a:lnTo>
                <a:lnTo>
                  <a:pt x="1125538" y="1459917"/>
                </a:lnTo>
                <a:lnTo>
                  <a:pt x="1125538" y="1500771"/>
                </a:lnTo>
                <a:lnTo>
                  <a:pt x="1125538" y="1502369"/>
                </a:lnTo>
                <a:lnTo>
                  <a:pt x="1125312" y="1503967"/>
                </a:lnTo>
                <a:lnTo>
                  <a:pt x="1124632" y="1505336"/>
                </a:lnTo>
                <a:lnTo>
                  <a:pt x="1123952" y="1506706"/>
                </a:lnTo>
                <a:lnTo>
                  <a:pt x="1123272" y="1508075"/>
                </a:lnTo>
                <a:lnTo>
                  <a:pt x="1122138" y="1509444"/>
                </a:lnTo>
                <a:lnTo>
                  <a:pt x="1120779" y="1510586"/>
                </a:lnTo>
                <a:lnTo>
                  <a:pt x="1119419" y="1511499"/>
                </a:lnTo>
                <a:lnTo>
                  <a:pt x="1118059" y="1512640"/>
                </a:lnTo>
                <a:lnTo>
                  <a:pt x="1116472" y="1513324"/>
                </a:lnTo>
                <a:lnTo>
                  <a:pt x="1114659" y="1514237"/>
                </a:lnTo>
                <a:lnTo>
                  <a:pt x="1112619" y="1514922"/>
                </a:lnTo>
                <a:lnTo>
                  <a:pt x="1110806" y="1515379"/>
                </a:lnTo>
                <a:lnTo>
                  <a:pt x="1108766" y="1515835"/>
                </a:lnTo>
                <a:lnTo>
                  <a:pt x="1106726" y="1516063"/>
                </a:lnTo>
                <a:lnTo>
                  <a:pt x="1104460" y="1516063"/>
                </a:lnTo>
                <a:lnTo>
                  <a:pt x="21305" y="1516063"/>
                </a:lnTo>
                <a:lnTo>
                  <a:pt x="19039" y="1516063"/>
                </a:lnTo>
                <a:lnTo>
                  <a:pt x="16772" y="1515835"/>
                </a:lnTo>
                <a:lnTo>
                  <a:pt x="14959" y="1515379"/>
                </a:lnTo>
                <a:lnTo>
                  <a:pt x="12919" y="1514922"/>
                </a:lnTo>
                <a:lnTo>
                  <a:pt x="11333" y="1514237"/>
                </a:lnTo>
                <a:lnTo>
                  <a:pt x="9292" y="1513324"/>
                </a:lnTo>
                <a:lnTo>
                  <a:pt x="7706" y="1512640"/>
                </a:lnTo>
                <a:lnTo>
                  <a:pt x="6346" y="1511499"/>
                </a:lnTo>
                <a:lnTo>
                  <a:pt x="4986" y="1510586"/>
                </a:lnTo>
                <a:lnTo>
                  <a:pt x="3853" y="1509444"/>
                </a:lnTo>
                <a:lnTo>
                  <a:pt x="2720" y="1508075"/>
                </a:lnTo>
                <a:lnTo>
                  <a:pt x="1586" y="1506706"/>
                </a:lnTo>
                <a:lnTo>
                  <a:pt x="906" y="1505336"/>
                </a:lnTo>
                <a:lnTo>
                  <a:pt x="453" y="1503967"/>
                </a:lnTo>
                <a:lnTo>
                  <a:pt x="226" y="1502369"/>
                </a:lnTo>
                <a:lnTo>
                  <a:pt x="0" y="1500771"/>
                </a:lnTo>
                <a:lnTo>
                  <a:pt x="0" y="1459917"/>
                </a:lnTo>
                <a:lnTo>
                  <a:pt x="226" y="1458319"/>
                </a:lnTo>
                <a:lnTo>
                  <a:pt x="453" y="1456950"/>
                </a:lnTo>
                <a:lnTo>
                  <a:pt x="906" y="1455581"/>
                </a:lnTo>
                <a:lnTo>
                  <a:pt x="1586" y="1453983"/>
                </a:lnTo>
                <a:lnTo>
                  <a:pt x="2720" y="1452614"/>
                </a:lnTo>
                <a:lnTo>
                  <a:pt x="3853" y="1451472"/>
                </a:lnTo>
                <a:lnTo>
                  <a:pt x="4986" y="1450331"/>
                </a:lnTo>
                <a:lnTo>
                  <a:pt x="6346" y="1449190"/>
                </a:lnTo>
                <a:lnTo>
                  <a:pt x="7706" y="1448277"/>
                </a:lnTo>
                <a:lnTo>
                  <a:pt x="9292" y="1447136"/>
                </a:lnTo>
                <a:lnTo>
                  <a:pt x="11333" y="1446451"/>
                </a:lnTo>
                <a:lnTo>
                  <a:pt x="12919" y="1445766"/>
                </a:lnTo>
                <a:lnTo>
                  <a:pt x="14959" y="1445310"/>
                </a:lnTo>
                <a:lnTo>
                  <a:pt x="16772" y="1444853"/>
                </a:lnTo>
                <a:lnTo>
                  <a:pt x="19039" y="1444625"/>
                </a:lnTo>
                <a:close/>
                <a:moveTo>
                  <a:pt x="23693" y="1074737"/>
                </a:moveTo>
                <a:lnTo>
                  <a:pt x="200146" y="1074737"/>
                </a:lnTo>
                <a:lnTo>
                  <a:pt x="202628" y="1074964"/>
                </a:lnTo>
                <a:lnTo>
                  <a:pt x="204884" y="1075191"/>
                </a:lnTo>
                <a:lnTo>
                  <a:pt x="207141" y="1075419"/>
                </a:lnTo>
                <a:lnTo>
                  <a:pt x="209397" y="1076100"/>
                </a:lnTo>
                <a:lnTo>
                  <a:pt x="211428" y="1076781"/>
                </a:lnTo>
                <a:lnTo>
                  <a:pt x="213233" y="1077690"/>
                </a:lnTo>
                <a:lnTo>
                  <a:pt x="215038" y="1078598"/>
                </a:lnTo>
                <a:lnTo>
                  <a:pt x="216843" y="1079734"/>
                </a:lnTo>
                <a:lnTo>
                  <a:pt x="218423" y="1080869"/>
                </a:lnTo>
                <a:lnTo>
                  <a:pt x="219551" y="1082005"/>
                </a:lnTo>
                <a:lnTo>
                  <a:pt x="220905" y="1083367"/>
                </a:lnTo>
                <a:lnTo>
                  <a:pt x="221807" y="1084957"/>
                </a:lnTo>
                <a:lnTo>
                  <a:pt x="222484" y="1086547"/>
                </a:lnTo>
                <a:lnTo>
                  <a:pt x="223161" y="1087910"/>
                </a:lnTo>
                <a:lnTo>
                  <a:pt x="223387" y="1089499"/>
                </a:lnTo>
                <a:lnTo>
                  <a:pt x="223838" y="1091316"/>
                </a:lnTo>
                <a:lnTo>
                  <a:pt x="223838" y="1377473"/>
                </a:lnTo>
                <a:lnTo>
                  <a:pt x="223387" y="1379063"/>
                </a:lnTo>
                <a:lnTo>
                  <a:pt x="223161" y="1380653"/>
                </a:lnTo>
                <a:lnTo>
                  <a:pt x="222484" y="1382470"/>
                </a:lnTo>
                <a:lnTo>
                  <a:pt x="221807" y="1383832"/>
                </a:lnTo>
                <a:lnTo>
                  <a:pt x="220905" y="1385195"/>
                </a:lnTo>
                <a:lnTo>
                  <a:pt x="219551" y="1386558"/>
                </a:lnTo>
                <a:lnTo>
                  <a:pt x="218423" y="1387693"/>
                </a:lnTo>
                <a:lnTo>
                  <a:pt x="216843" y="1389056"/>
                </a:lnTo>
                <a:lnTo>
                  <a:pt x="215038" y="1390191"/>
                </a:lnTo>
                <a:lnTo>
                  <a:pt x="213233" y="1391100"/>
                </a:lnTo>
                <a:lnTo>
                  <a:pt x="211428" y="1392008"/>
                </a:lnTo>
                <a:lnTo>
                  <a:pt x="209397" y="1392690"/>
                </a:lnTo>
                <a:lnTo>
                  <a:pt x="207141" y="1393144"/>
                </a:lnTo>
                <a:lnTo>
                  <a:pt x="204884" y="1393598"/>
                </a:lnTo>
                <a:lnTo>
                  <a:pt x="202628" y="1393825"/>
                </a:lnTo>
                <a:lnTo>
                  <a:pt x="200146" y="1393825"/>
                </a:lnTo>
                <a:lnTo>
                  <a:pt x="23693" y="1393825"/>
                </a:lnTo>
                <a:lnTo>
                  <a:pt x="21211" y="1393825"/>
                </a:lnTo>
                <a:lnTo>
                  <a:pt x="18954" y="1393598"/>
                </a:lnTo>
                <a:lnTo>
                  <a:pt x="16472" y="1393144"/>
                </a:lnTo>
                <a:lnTo>
                  <a:pt x="14441" y="1392690"/>
                </a:lnTo>
                <a:lnTo>
                  <a:pt x="12411" y="1392008"/>
                </a:lnTo>
                <a:lnTo>
                  <a:pt x="10605" y="1391100"/>
                </a:lnTo>
                <a:lnTo>
                  <a:pt x="8574" y="1390191"/>
                </a:lnTo>
                <a:lnTo>
                  <a:pt x="6995" y="1389056"/>
                </a:lnTo>
                <a:lnTo>
                  <a:pt x="5415" y="1387693"/>
                </a:lnTo>
                <a:lnTo>
                  <a:pt x="4287" y="1386558"/>
                </a:lnTo>
                <a:lnTo>
                  <a:pt x="3159" y="1385195"/>
                </a:lnTo>
                <a:lnTo>
                  <a:pt x="1805" y="1383832"/>
                </a:lnTo>
                <a:lnTo>
                  <a:pt x="1128" y="1382470"/>
                </a:lnTo>
                <a:lnTo>
                  <a:pt x="451" y="1380653"/>
                </a:lnTo>
                <a:lnTo>
                  <a:pt x="225" y="1379063"/>
                </a:lnTo>
                <a:lnTo>
                  <a:pt x="0" y="1377473"/>
                </a:lnTo>
                <a:lnTo>
                  <a:pt x="0" y="1091316"/>
                </a:lnTo>
                <a:lnTo>
                  <a:pt x="225" y="1089499"/>
                </a:lnTo>
                <a:lnTo>
                  <a:pt x="451" y="1087910"/>
                </a:lnTo>
                <a:lnTo>
                  <a:pt x="1128" y="1086547"/>
                </a:lnTo>
                <a:lnTo>
                  <a:pt x="1805" y="1084957"/>
                </a:lnTo>
                <a:lnTo>
                  <a:pt x="3159" y="1083367"/>
                </a:lnTo>
                <a:lnTo>
                  <a:pt x="4287" y="1082005"/>
                </a:lnTo>
                <a:lnTo>
                  <a:pt x="5415" y="1080869"/>
                </a:lnTo>
                <a:lnTo>
                  <a:pt x="6995" y="1079734"/>
                </a:lnTo>
                <a:lnTo>
                  <a:pt x="8574" y="1078598"/>
                </a:lnTo>
                <a:lnTo>
                  <a:pt x="10605" y="1077690"/>
                </a:lnTo>
                <a:lnTo>
                  <a:pt x="12411" y="1076781"/>
                </a:lnTo>
                <a:lnTo>
                  <a:pt x="14441" y="1076100"/>
                </a:lnTo>
                <a:lnTo>
                  <a:pt x="16472" y="1075419"/>
                </a:lnTo>
                <a:lnTo>
                  <a:pt x="18954" y="1075191"/>
                </a:lnTo>
                <a:lnTo>
                  <a:pt x="21211" y="1074964"/>
                </a:lnTo>
                <a:lnTo>
                  <a:pt x="23693" y="1074737"/>
                </a:lnTo>
                <a:close/>
                <a:moveTo>
                  <a:pt x="307154" y="904875"/>
                </a:moveTo>
                <a:lnTo>
                  <a:pt x="309431" y="904875"/>
                </a:lnTo>
                <a:lnTo>
                  <a:pt x="487494" y="904875"/>
                </a:lnTo>
                <a:lnTo>
                  <a:pt x="489771" y="904875"/>
                </a:lnTo>
                <a:lnTo>
                  <a:pt x="492276" y="905328"/>
                </a:lnTo>
                <a:lnTo>
                  <a:pt x="494553" y="906007"/>
                </a:lnTo>
                <a:lnTo>
                  <a:pt x="496602" y="906685"/>
                </a:lnTo>
                <a:lnTo>
                  <a:pt x="498652" y="908043"/>
                </a:lnTo>
                <a:lnTo>
                  <a:pt x="500929" y="909174"/>
                </a:lnTo>
                <a:lnTo>
                  <a:pt x="502523" y="910758"/>
                </a:lnTo>
                <a:lnTo>
                  <a:pt x="504344" y="912342"/>
                </a:lnTo>
                <a:lnTo>
                  <a:pt x="505710" y="913926"/>
                </a:lnTo>
                <a:lnTo>
                  <a:pt x="507304" y="916188"/>
                </a:lnTo>
                <a:lnTo>
                  <a:pt x="508443" y="918225"/>
                </a:lnTo>
                <a:lnTo>
                  <a:pt x="509354" y="920261"/>
                </a:lnTo>
                <a:lnTo>
                  <a:pt x="510264" y="922750"/>
                </a:lnTo>
                <a:lnTo>
                  <a:pt x="510720" y="925012"/>
                </a:lnTo>
                <a:lnTo>
                  <a:pt x="511175" y="927501"/>
                </a:lnTo>
                <a:lnTo>
                  <a:pt x="511175" y="930216"/>
                </a:lnTo>
                <a:lnTo>
                  <a:pt x="511175" y="1368484"/>
                </a:lnTo>
                <a:lnTo>
                  <a:pt x="511175" y="1370973"/>
                </a:lnTo>
                <a:lnTo>
                  <a:pt x="510720" y="1373688"/>
                </a:lnTo>
                <a:lnTo>
                  <a:pt x="510264" y="1376177"/>
                </a:lnTo>
                <a:lnTo>
                  <a:pt x="509354" y="1378439"/>
                </a:lnTo>
                <a:lnTo>
                  <a:pt x="508443" y="1380702"/>
                </a:lnTo>
                <a:lnTo>
                  <a:pt x="507304" y="1382738"/>
                </a:lnTo>
                <a:lnTo>
                  <a:pt x="505710" y="1384549"/>
                </a:lnTo>
                <a:lnTo>
                  <a:pt x="504344" y="1386359"/>
                </a:lnTo>
                <a:lnTo>
                  <a:pt x="502523" y="1388169"/>
                </a:lnTo>
                <a:lnTo>
                  <a:pt x="500929" y="1389526"/>
                </a:lnTo>
                <a:lnTo>
                  <a:pt x="498652" y="1390884"/>
                </a:lnTo>
                <a:lnTo>
                  <a:pt x="496602" y="1391789"/>
                </a:lnTo>
                <a:lnTo>
                  <a:pt x="494553" y="1392694"/>
                </a:lnTo>
                <a:lnTo>
                  <a:pt x="492276" y="1393373"/>
                </a:lnTo>
                <a:lnTo>
                  <a:pt x="489771" y="1393599"/>
                </a:lnTo>
                <a:lnTo>
                  <a:pt x="487494" y="1393825"/>
                </a:lnTo>
                <a:lnTo>
                  <a:pt x="309431" y="1393825"/>
                </a:lnTo>
                <a:lnTo>
                  <a:pt x="307154" y="1393599"/>
                </a:lnTo>
                <a:lnTo>
                  <a:pt x="304422" y="1393373"/>
                </a:lnTo>
                <a:lnTo>
                  <a:pt x="302372" y="1392694"/>
                </a:lnTo>
                <a:lnTo>
                  <a:pt x="300323" y="1391789"/>
                </a:lnTo>
                <a:lnTo>
                  <a:pt x="298274" y="1390884"/>
                </a:lnTo>
                <a:lnTo>
                  <a:pt x="295997" y="1389526"/>
                </a:lnTo>
                <a:lnTo>
                  <a:pt x="294403" y="1388169"/>
                </a:lnTo>
                <a:lnTo>
                  <a:pt x="292581" y="1386359"/>
                </a:lnTo>
                <a:lnTo>
                  <a:pt x="291215" y="1384549"/>
                </a:lnTo>
                <a:lnTo>
                  <a:pt x="289621" y="1382738"/>
                </a:lnTo>
                <a:lnTo>
                  <a:pt x="288483" y="1380702"/>
                </a:lnTo>
                <a:lnTo>
                  <a:pt x="287572" y="1378439"/>
                </a:lnTo>
                <a:lnTo>
                  <a:pt x="286661" y="1376177"/>
                </a:lnTo>
                <a:lnTo>
                  <a:pt x="286206" y="1373688"/>
                </a:lnTo>
                <a:lnTo>
                  <a:pt x="285750" y="1370973"/>
                </a:lnTo>
                <a:lnTo>
                  <a:pt x="285750" y="1368484"/>
                </a:lnTo>
                <a:lnTo>
                  <a:pt x="285750" y="930216"/>
                </a:lnTo>
                <a:lnTo>
                  <a:pt x="285750" y="927501"/>
                </a:lnTo>
                <a:lnTo>
                  <a:pt x="286206" y="925012"/>
                </a:lnTo>
                <a:lnTo>
                  <a:pt x="286661" y="922750"/>
                </a:lnTo>
                <a:lnTo>
                  <a:pt x="287572" y="920261"/>
                </a:lnTo>
                <a:lnTo>
                  <a:pt x="288483" y="918225"/>
                </a:lnTo>
                <a:lnTo>
                  <a:pt x="289621" y="916188"/>
                </a:lnTo>
                <a:lnTo>
                  <a:pt x="291215" y="913926"/>
                </a:lnTo>
                <a:lnTo>
                  <a:pt x="292581" y="912342"/>
                </a:lnTo>
                <a:lnTo>
                  <a:pt x="294403" y="910758"/>
                </a:lnTo>
                <a:lnTo>
                  <a:pt x="295997" y="909174"/>
                </a:lnTo>
                <a:lnTo>
                  <a:pt x="298274" y="908043"/>
                </a:lnTo>
                <a:lnTo>
                  <a:pt x="300323" y="906685"/>
                </a:lnTo>
                <a:lnTo>
                  <a:pt x="302372" y="906007"/>
                </a:lnTo>
                <a:lnTo>
                  <a:pt x="304422" y="905328"/>
                </a:lnTo>
                <a:lnTo>
                  <a:pt x="307154" y="904875"/>
                </a:lnTo>
                <a:close/>
                <a:moveTo>
                  <a:pt x="614065" y="754062"/>
                </a:moveTo>
                <a:lnTo>
                  <a:pt x="790874" y="754062"/>
                </a:lnTo>
                <a:lnTo>
                  <a:pt x="795848" y="754289"/>
                </a:lnTo>
                <a:lnTo>
                  <a:pt x="797883" y="754516"/>
                </a:lnTo>
                <a:lnTo>
                  <a:pt x="800144" y="754969"/>
                </a:lnTo>
                <a:lnTo>
                  <a:pt x="802179" y="755650"/>
                </a:lnTo>
                <a:lnTo>
                  <a:pt x="804214" y="756330"/>
                </a:lnTo>
                <a:lnTo>
                  <a:pt x="806023" y="757237"/>
                </a:lnTo>
                <a:lnTo>
                  <a:pt x="807605" y="758598"/>
                </a:lnTo>
                <a:lnTo>
                  <a:pt x="808962" y="759959"/>
                </a:lnTo>
                <a:lnTo>
                  <a:pt x="810545" y="761546"/>
                </a:lnTo>
                <a:lnTo>
                  <a:pt x="811675" y="763360"/>
                </a:lnTo>
                <a:lnTo>
                  <a:pt x="812579" y="765855"/>
                </a:lnTo>
                <a:lnTo>
                  <a:pt x="813484" y="768123"/>
                </a:lnTo>
                <a:lnTo>
                  <a:pt x="813936" y="770618"/>
                </a:lnTo>
                <a:lnTo>
                  <a:pt x="814388" y="773793"/>
                </a:lnTo>
                <a:lnTo>
                  <a:pt x="814388" y="776968"/>
                </a:lnTo>
                <a:lnTo>
                  <a:pt x="814388" y="1370920"/>
                </a:lnTo>
                <a:lnTo>
                  <a:pt x="814388" y="1374322"/>
                </a:lnTo>
                <a:lnTo>
                  <a:pt x="813936" y="1377043"/>
                </a:lnTo>
                <a:lnTo>
                  <a:pt x="813484" y="1379764"/>
                </a:lnTo>
                <a:lnTo>
                  <a:pt x="812579" y="1382259"/>
                </a:lnTo>
                <a:lnTo>
                  <a:pt x="811675" y="1384300"/>
                </a:lnTo>
                <a:lnTo>
                  <a:pt x="810545" y="1386114"/>
                </a:lnTo>
                <a:lnTo>
                  <a:pt x="808962" y="1387929"/>
                </a:lnTo>
                <a:lnTo>
                  <a:pt x="807605" y="1389290"/>
                </a:lnTo>
                <a:lnTo>
                  <a:pt x="806023" y="1390423"/>
                </a:lnTo>
                <a:lnTo>
                  <a:pt x="804214" y="1391331"/>
                </a:lnTo>
                <a:lnTo>
                  <a:pt x="802179" y="1392238"/>
                </a:lnTo>
                <a:lnTo>
                  <a:pt x="800144" y="1392691"/>
                </a:lnTo>
                <a:lnTo>
                  <a:pt x="797883" y="1393145"/>
                </a:lnTo>
                <a:lnTo>
                  <a:pt x="795848" y="1393598"/>
                </a:lnTo>
                <a:lnTo>
                  <a:pt x="790874" y="1393825"/>
                </a:lnTo>
                <a:lnTo>
                  <a:pt x="614065" y="1393825"/>
                </a:lnTo>
                <a:lnTo>
                  <a:pt x="609316" y="1393598"/>
                </a:lnTo>
                <a:lnTo>
                  <a:pt x="607055" y="1393145"/>
                </a:lnTo>
                <a:lnTo>
                  <a:pt x="605021" y="1392691"/>
                </a:lnTo>
                <a:lnTo>
                  <a:pt x="602760" y="1392238"/>
                </a:lnTo>
                <a:lnTo>
                  <a:pt x="600951" y="1391331"/>
                </a:lnTo>
                <a:lnTo>
                  <a:pt x="599142" y="1390423"/>
                </a:lnTo>
                <a:lnTo>
                  <a:pt x="597559" y="1389290"/>
                </a:lnTo>
                <a:lnTo>
                  <a:pt x="595977" y="1387929"/>
                </a:lnTo>
                <a:lnTo>
                  <a:pt x="594394" y="1386114"/>
                </a:lnTo>
                <a:lnTo>
                  <a:pt x="593263" y="1384300"/>
                </a:lnTo>
                <a:lnTo>
                  <a:pt x="592359" y="1382259"/>
                </a:lnTo>
                <a:lnTo>
                  <a:pt x="591681" y="1379764"/>
                </a:lnTo>
                <a:lnTo>
                  <a:pt x="591002" y="1377043"/>
                </a:lnTo>
                <a:lnTo>
                  <a:pt x="590776" y="1374322"/>
                </a:lnTo>
                <a:lnTo>
                  <a:pt x="590550" y="1370920"/>
                </a:lnTo>
                <a:lnTo>
                  <a:pt x="590550" y="776968"/>
                </a:lnTo>
                <a:lnTo>
                  <a:pt x="590776" y="773793"/>
                </a:lnTo>
                <a:lnTo>
                  <a:pt x="591002" y="770618"/>
                </a:lnTo>
                <a:lnTo>
                  <a:pt x="591681" y="768123"/>
                </a:lnTo>
                <a:lnTo>
                  <a:pt x="592359" y="765855"/>
                </a:lnTo>
                <a:lnTo>
                  <a:pt x="593263" y="763360"/>
                </a:lnTo>
                <a:lnTo>
                  <a:pt x="594394" y="761546"/>
                </a:lnTo>
                <a:lnTo>
                  <a:pt x="595977" y="759959"/>
                </a:lnTo>
                <a:lnTo>
                  <a:pt x="597559" y="758598"/>
                </a:lnTo>
                <a:lnTo>
                  <a:pt x="599142" y="757237"/>
                </a:lnTo>
                <a:lnTo>
                  <a:pt x="600951" y="756330"/>
                </a:lnTo>
                <a:lnTo>
                  <a:pt x="602760" y="755650"/>
                </a:lnTo>
                <a:lnTo>
                  <a:pt x="605021" y="754969"/>
                </a:lnTo>
                <a:lnTo>
                  <a:pt x="607055" y="754516"/>
                </a:lnTo>
                <a:lnTo>
                  <a:pt x="609316" y="754289"/>
                </a:lnTo>
                <a:lnTo>
                  <a:pt x="614065" y="754062"/>
                </a:lnTo>
                <a:close/>
                <a:moveTo>
                  <a:pt x="925215" y="371475"/>
                </a:moveTo>
                <a:lnTo>
                  <a:pt x="1102024" y="371475"/>
                </a:lnTo>
                <a:lnTo>
                  <a:pt x="1106998" y="371702"/>
                </a:lnTo>
                <a:lnTo>
                  <a:pt x="1109033" y="371702"/>
                </a:lnTo>
                <a:lnTo>
                  <a:pt x="1111294" y="371929"/>
                </a:lnTo>
                <a:lnTo>
                  <a:pt x="1113329" y="372383"/>
                </a:lnTo>
                <a:lnTo>
                  <a:pt x="1115364" y="373290"/>
                </a:lnTo>
                <a:lnTo>
                  <a:pt x="1117173" y="374198"/>
                </a:lnTo>
                <a:lnTo>
                  <a:pt x="1118755" y="375332"/>
                </a:lnTo>
                <a:lnTo>
                  <a:pt x="1120112" y="376694"/>
                </a:lnTo>
                <a:lnTo>
                  <a:pt x="1121695" y="378509"/>
                </a:lnTo>
                <a:lnTo>
                  <a:pt x="1122825" y="381004"/>
                </a:lnTo>
                <a:lnTo>
                  <a:pt x="1123729" y="383727"/>
                </a:lnTo>
                <a:lnTo>
                  <a:pt x="1124634" y="387130"/>
                </a:lnTo>
                <a:lnTo>
                  <a:pt x="1125086" y="390987"/>
                </a:lnTo>
                <a:lnTo>
                  <a:pt x="1125538" y="395525"/>
                </a:lnTo>
                <a:lnTo>
                  <a:pt x="1125538" y="400517"/>
                </a:lnTo>
                <a:lnTo>
                  <a:pt x="1125538" y="1361609"/>
                </a:lnTo>
                <a:lnTo>
                  <a:pt x="1125538" y="1366827"/>
                </a:lnTo>
                <a:lnTo>
                  <a:pt x="1125086" y="1371138"/>
                </a:lnTo>
                <a:lnTo>
                  <a:pt x="1124634" y="1375222"/>
                </a:lnTo>
                <a:lnTo>
                  <a:pt x="1123729" y="1378398"/>
                </a:lnTo>
                <a:lnTo>
                  <a:pt x="1122825" y="1381348"/>
                </a:lnTo>
                <a:lnTo>
                  <a:pt x="1121695" y="1383617"/>
                </a:lnTo>
                <a:lnTo>
                  <a:pt x="1120112" y="1385432"/>
                </a:lnTo>
                <a:lnTo>
                  <a:pt x="1118755" y="1387020"/>
                </a:lnTo>
                <a:lnTo>
                  <a:pt x="1117173" y="1388381"/>
                </a:lnTo>
                <a:lnTo>
                  <a:pt x="1115364" y="1389289"/>
                </a:lnTo>
                <a:lnTo>
                  <a:pt x="1113329" y="1389743"/>
                </a:lnTo>
                <a:lnTo>
                  <a:pt x="1111294" y="1390196"/>
                </a:lnTo>
                <a:lnTo>
                  <a:pt x="1109033" y="1390423"/>
                </a:lnTo>
                <a:lnTo>
                  <a:pt x="1106998" y="1390650"/>
                </a:lnTo>
                <a:lnTo>
                  <a:pt x="1102024" y="1390650"/>
                </a:lnTo>
                <a:lnTo>
                  <a:pt x="925215" y="1390650"/>
                </a:lnTo>
                <a:lnTo>
                  <a:pt x="920466" y="1390650"/>
                </a:lnTo>
                <a:lnTo>
                  <a:pt x="918205" y="1390423"/>
                </a:lnTo>
                <a:lnTo>
                  <a:pt x="916171" y="1390196"/>
                </a:lnTo>
                <a:lnTo>
                  <a:pt x="913910" y="1389743"/>
                </a:lnTo>
                <a:lnTo>
                  <a:pt x="912101" y="1389289"/>
                </a:lnTo>
                <a:lnTo>
                  <a:pt x="910292" y="1388381"/>
                </a:lnTo>
                <a:lnTo>
                  <a:pt x="908709" y="1387020"/>
                </a:lnTo>
                <a:lnTo>
                  <a:pt x="907127" y="1385432"/>
                </a:lnTo>
                <a:lnTo>
                  <a:pt x="905544" y="1383617"/>
                </a:lnTo>
                <a:lnTo>
                  <a:pt x="904413" y="1381348"/>
                </a:lnTo>
                <a:lnTo>
                  <a:pt x="903509" y="1378398"/>
                </a:lnTo>
                <a:lnTo>
                  <a:pt x="902831" y="1375222"/>
                </a:lnTo>
                <a:lnTo>
                  <a:pt x="902152" y="1371138"/>
                </a:lnTo>
                <a:lnTo>
                  <a:pt x="901926" y="1366827"/>
                </a:lnTo>
                <a:lnTo>
                  <a:pt x="901700" y="1361609"/>
                </a:lnTo>
                <a:lnTo>
                  <a:pt x="901700" y="400517"/>
                </a:lnTo>
                <a:lnTo>
                  <a:pt x="901926" y="395525"/>
                </a:lnTo>
                <a:lnTo>
                  <a:pt x="902152" y="390987"/>
                </a:lnTo>
                <a:lnTo>
                  <a:pt x="902831" y="387130"/>
                </a:lnTo>
                <a:lnTo>
                  <a:pt x="903509" y="383727"/>
                </a:lnTo>
                <a:lnTo>
                  <a:pt x="904413" y="381004"/>
                </a:lnTo>
                <a:lnTo>
                  <a:pt x="905544" y="378509"/>
                </a:lnTo>
                <a:lnTo>
                  <a:pt x="907127" y="376694"/>
                </a:lnTo>
                <a:lnTo>
                  <a:pt x="908709" y="375332"/>
                </a:lnTo>
                <a:lnTo>
                  <a:pt x="910292" y="374198"/>
                </a:lnTo>
                <a:lnTo>
                  <a:pt x="912101" y="373290"/>
                </a:lnTo>
                <a:lnTo>
                  <a:pt x="913910" y="372383"/>
                </a:lnTo>
                <a:lnTo>
                  <a:pt x="916171" y="371929"/>
                </a:lnTo>
                <a:lnTo>
                  <a:pt x="918205" y="371702"/>
                </a:lnTo>
                <a:lnTo>
                  <a:pt x="920466" y="371702"/>
                </a:lnTo>
                <a:lnTo>
                  <a:pt x="925215" y="371475"/>
                </a:lnTo>
                <a:close/>
                <a:moveTo>
                  <a:pt x="866187" y="0"/>
                </a:moveTo>
                <a:lnTo>
                  <a:pt x="1014412" y="183647"/>
                </a:lnTo>
                <a:lnTo>
                  <a:pt x="885708" y="183647"/>
                </a:lnTo>
                <a:lnTo>
                  <a:pt x="882530" y="200651"/>
                </a:lnTo>
                <a:lnTo>
                  <a:pt x="879126" y="217202"/>
                </a:lnTo>
                <a:lnTo>
                  <a:pt x="875494" y="233980"/>
                </a:lnTo>
                <a:lnTo>
                  <a:pt x="871862" y="250077"/>
                </a:lnTo>
                <a:lnTo>
                  <a:pt x="867776" y="265948"/>
                </a:lnTo>
                <a:lnTo>
                  <a:pt x="863690" y="281365"/>
                </a:lnTo>
                <a:lnTo>
                  <a:pt x="859150" y="296782"/>
                </a:lnTo>
                <a:lnTo>
                  <a:pt x="854384" y="311746"/>
                </a:lnTo>
                <a:lnTo>
                  <a:pt x="849844" y="326483"/>
                </a:lnTo>
                <a:lnTo>
                  <a:pt x="844623" y="340994"/>
                </a:lnTo>
                <a:lnTo>
                  <a:pt x="839402" y="355051"/>
                </a:lnTo>
                <a:lnTo>
                  <a:pt x="834181" y="369107"/>
                </a:lnTo>
                <a:lnTo>
                  <a:pt x="828734" y="382711"/>
                </a:lnTo>
                <a:lnTo>
                  <a:pt x="822832" y="396088"/>
                </a:lnTo>
                <a:lnTo>
                  <a:pt x="816930" y="409238"/>
                </a:lnTo>
                <a:lnTo>
                  <a:pt x="811028" y="422161"/>
                </a:lnTo>
                <a:lnTo>
                  <a:pt x="804900" y="434857"/>
                </a:lnTo>
                <a:lnTo>
                  <a:pt x="798317" y="446874"/>
                </a:lnTo>
                <a:lnTo>
                  <a:pt x="791734" y="459117"/>
                </a:lnTo>
                <a:lnTo>
                  <a:pt x="785151" y="471133"/>
                </a:lnTo>
                <a:lnTo>
                  <a:pt x="778342" y="482470"/>
                </a:lnTo>
                <a:lnTo>
                  <a:pt x="771305" y="494033"/>
                </a:lnTo>
                <a:lnTo>
                  <a:pt x="764041" y="505142"/>
                </a:lnTo>
                <a:lnTo>
                  <a:pt x="756777" y="516025"/>
                </a:lnTo>
                <a:lnTo>
                  <a:pt x="749514" y="526681"/>
                </a:lnTo>
                <a:lnTo>
                  <a:pt x="742023" y="537110"/>
                </a:lnTo>
                <a:lnTo>
                  <a:pt x="734305" y="547313"/>
                </a:lnTo>
                <a:lnTo>
                  <a:pt x="726588" y="557062"/>
                </a:lnTo>
                <a:lnTo>
                  <a:pt x="718643" y="567038"/>
                </a:lnTo>
                <a:lnTo>
                  <a:pt x="710698" y="576334"/>
                </a:lnTo>
                <a:lnTo>
                  <a:pt x="702754" y="585629"/>
                </a:lnTo>
                <a:lnTo>
                  <a:pt x="694582" y="594698"/>
                </a:lnTo>
                <a:lnTo>
                  <a:pt x="686183" y="603767"/>
                </a:lnTo>
                <a:lnTo>
                  <a:pt x="677785" y="612156"/>
                </a:lnTo>
                <a:lnTo>
                  <a:pt x="669159" y="620545"/>
                </a:lnTo>
                <a:lnTo>
                  <a:pt x="660533" y="628934"/>
                </a:lnTo>
                <a:lnTo>
                  <a:pt x="651908" y="636869"/>
                </a:lnTo>
                <a:lnTo>
                  <a:pt x="643282" y="644578"/>
                </a:lnTo>
                <a:lnTo>
                  <a:pt x="634429" y="652286"/>
                </a:lnTo>
                <a:lnTo>
                  <a:pt x="625577" y="659541"/>
                </a:lnTo>
                <a:lnTo>
                  <a:pt x="616497" y="666797"/>
                </a:lnTo>
                <a:lnTo>
                  <a:pt x="607417" y="673825"/>
                </a:lnTo>
                <a:lnTo>
                  <a:pt x="598338" y="680627"/>
                </a:lnTo>
                <a:lnTo>
                  <a:pt x="589258" y="687429"/>
                </a:lnTo>
                <a:lnTo>
                  <a:pt x="579952" y="693777"/>
                </a:lnTo>
                <a:lnTo>
                  <a:pt x="570645" y="700125"/>
                </a:lnTo>
                <a:lnTo>
                  <a:pt x="561565" y="706020"/>
                </a:lnTo>
                <a:lnTo>
                  <a:pt x="552259" y="711915"/>
                </a:lnTo>
                <a:lnTo>
                  <a:pt x="542725" y="717810"/>
                </a:lnTo>
                <a:lnTo>
                  <a:pt x="533191" y="723478"/>
                </a:lnTo>
                <a:lnTo>
                  <a:pt x="523885" y="728919"/>
                </a:lnTo>
                <a:lnTo>
                  <a:pt x="514351" y="733907"/>
                </a:lnTo>
                <a:lnTo>
                  <a:pt x="504818" y="739122"/>
                </a:lnTo>
                <a:lnTo>
                  <a:pt x="495284" y="743883"/>
                </a:lnTo>
                <a:lnTo>
                  <a:pt x="485750" y="748644"/>
                </a:lnTo>
                <a:lnTo>
                  <a:pt x="476217" y="753179"/>
                </a:lnTo>
                <a:lnTo>
                  <a:pt x="466683" y="757486"/>
                </a:lnTo>
                <a:lnTo>
                  <a:pt x="457149" y="761794"/>
                </a:lnTo>
                <a:lnTo>
                  <a:pt x="437855" y="769956"/>
                </a:lnTo>
                <a:lnTo>
                  <a:pt x="419015" y="777438"/>
                </a:lnTo>
                <a:lnTo>
                  <a:pt x="399948" y="784467"/>
                </a:lnTo>
                <a:lnTo>
                  <a:pt x="381107" y="790815"/>
                </a:lnTo>
                <a:lnTo>
                  <a:pt x="362040" y="796936"/>
                </a:lnTo>
                <a:lnTo>
                  <a:pt x="343654" y="802151"/>
                </a:lnTo>
                <a:lnTo>
                  <a:pt x="325041" y="807139"/>
                </a:lnTo>
                <a:lnTo>
                  <a:pt x="306881" y="811673"/>
                </a:lnTo>
                <a:lnTo>
                  <a:pt x="288722" y="815528"/>
                </a:lnTo>
                <a:lnTo>
                  <a:pt x="271244" y="819382"/>
                </a:lnTo>
                <a:lnTo>
                  <a:pt x="253539" y="822556"/>
                </a:lnTo>
                <a:lnTo>
                  <a:pt x="236514" y="825504"/>
                </a:lnTo>
                <a:lnTo>
                  <a:pt x="219944" y="827998"/>
                </a:lnTo>
                <a:lnTo>
                  <a:pt x="203828" y="830038"/>
                </a:lnTo>
                <a:lnTo>
                  <a:pt x="187938" y="831852"/>
                </a:lnTo>
                <a:lnTo>
                  <a:pt x="172503" y="833666"/>
                </a:lnTo>
                <a:lnTo>
                  <a:pt x="157748" y="835026"/>
                </a:lnTo>
                <a:lnTo>
                  <a:pt x="143448" y="835933"/>
                </a:lnTo>
                <a:lnTo>
                  <a:pt x="129602" y="836840"/>
                </a:lnTo>
                <a:lnTo>
                  <a:pt x="116436" y="837293"/>
                </a:lnTo>
                <a:lnTo>
                  <a:pt x="103725" y="837747"/>
                </a:lnTo>
                <a:lnTo>
                  <a:pt x="91921" y="837973"/>
                </a:lnTo>
                <a:lnTo>
                  <a:pt x="80571" y="838200"/>
                </a:lnTo>
                <a:lnTo>
                  <a:pt x="60369" y="837973"/>
                </a:lnTo>
                <a:lnTo>
                  <a:pt x="43345" y="837520"/>
                </a:lnTo>
                <a:lnTo>
                  <a:pt x="29499" y="836840"/>
                </a:lnTo>
                <a:lnTo>
                  <a:pt x="19511" y="836386"/>
                </a:lnTo>
                <a:lnTo>
                  <a:pt x="11112" y="835480"/>
                </a:lnTo>
                <a:lnTo>
                  <a:pt x="26094" y="834119"/>
                </a:lnTo>
                <a:lnTo>
                  <a:pt x="40848" y="832079"/>
                </a:lnTo>
                <a:lnTo>
                  <a:pt x="55375" y="830265"/>
                </a:lnTo>
                <a:lnTo>
                  <a:pt x="69676" y="828224"/>
                </a:lnTo>
                <a:lnTo>
                  <a:pt x="83976" y="826184"/>
                </a:lnTo>
                <a:lnTo>
                  <a:pt x="97823" y="823690"/>
                </a:lnTo>
                <a:lnTo>
                  <a:pt x="111669" y="821423"/>
                </a:lnTo>
                <a:lnTo>
                  <a:pt x="125516" y="818929"/>
                </a:lnTo>
                <a:lnTo>
                  <a:pt x="138908" y="815981"/>
                </a:lnTo>
                <a:lnTo>
                  <a:pt x="152301" y="813261"/>
                </a:lnTo>
                <a:lnTo>
                  <a:pt x="165693" y="810540"/>
                </a:lnTo>
                <a:lnTo>
                  <a:pt x="178405" y="807366"/>
                </a:lnTo>
                <a:lnTo>
                  <a:pt x="191343" y="804418"/>
                </a:lnTo>
                <a:lnTo>
                  <a:pt x="204055" y="801017"/>
                </a:lnTo>
                <a:lnTo>
                  <a:pt x="216312" y="797617"/>
                </a:lnTo>
                <a:lnTo>
                  <a:pt x="228797" y="793989"/>
                </a:lnTo>
                <a:lnTo>
                  <a:pt x="241054" y="790588"/>
                </a:lnTo>
                <a:lnTo>
                  <a:pt x="252858" y="786734"/>
                </a:lnTo>
                <a:lnTo>
                  <a:pt x="264888" y="783106"/>
                </a:lnTo>
                <a:lnTo>
                  <a:pt x="276692" y="779025"/>
                </a:lnTo>
                <a:lnTo>
                  <a:pt x="288041" y="775171"/>
                </a:lnTo>
                <a:lnTo>
                  <a:pt x="299618" y="770863"/>
                </a:lnTo>
                <a:lnTo>
                  <a:pt x="310513" y="766782"/>
                </a:lnTo>
                <a:lnTo>
                  <a:pt x="321863" y="762474"/>
                </a:lnTo>
                <a:lnTo>
                  <a:pt x="332531" y="757940"/>
                </a:lnTo>
                <a:lnTo>
                  <a:pt x="343427" y="753632"/>
                </a:lnTo>
                <a:lnTo>
                  <a:pt x="353869" y="748871"/>
                </a:lnTo>
                <a:lnTo>
                  <a:pt x="364310" y="744336"/>
                </a:lnTo>
                <a:lnTo>
                  <a:pt x="384739" y="734587"/>
                </a:lnTo>
                <a:lnTo>
                  <a:pt x="404715" y="724838"/>
                </a:lnTo>
                <a:lnTo>
                  <a:pt x="423782" y="714635"/>
                </a:lnTo>
                <a:lnTo>
                  <a:pt x="442622" y="703979"/>
                </a:lnTo>
                <a:lnTo>
                  <a:pt x="460554" y="693323"/>
                </a:lnTo>
                <a:lnTo>
                  <a:pt x="478260" y="682214"/>
                </a:lnTo>
                <a:lnTo>
                  <a:pt x="495057" y="671104"/>
                </a:lnTo>
                <a:lnTo>
                  <a:pt x="511400" y="659541"/>
                </a:lnTo>
                <a:lnTo>
                  <a:pt x="527290" y="647752"/>
                </a:lnTo>
                <a:lnTo>
                  <a:pt x="542725" y="635962"/>
                </a:lnTo>
                <a:lnTo>
                  <a:pt x="557479" y="623719"/>
                </a:lnTo>
                <a:lnTo>
                  <a:pt x="571780" y="611476"/>
                </a:lnTo>
                <a:lnTo>
                  <a:pt x="585853" y="599006"/>
                </a:lnTo>
                <a:lnTo>
                  <a:pt x="599246" y="586536"/>
                </a:lnTo>
                <a:lnTo>
                  <a:pt x="612184" y="574066"/>
                </a:lnTo>
                <a:lnTo>
                  <a:pt x="624215" y="561143"/>
                </a:lnTo>
                <a:lnTo>
                  <a:pt x="636245" y="548446"/>
                </a:lnTo>
                <a:lnTo>
                  <a:pt x="647822" y="535296"/>
                </a:lnTo>
                <a:lnTo>
                  <a:pt x="658717" y="522600"/>
                </a:lnTo>
                <a:lnTo>
                  <a:pt x="669613" y="509677"/>
                </a:lnTo>
                <a:lnTo>
                  <a:pt x="679601" y="496527"/>
                </a:lnTo>
                <a:lnTo>
                  <a:pt x="689361" y="483376"/>
                </a:lnTo>
                <a:lnTo>
                  <a:pt x="698441" y="470680"/>
                </a:lnTo>
                <a:lnTo>
                  <a:pt x="707520" y="457757"/>
                </a:lnTo>
                <a:lnTo>
                  <a:pt x="716146" y="444607"/>
                </a:lnTo>
                <a:lnTo>
                  <a:pt x="724091" y="431683"/>
                </a:lnTo>
                <a:lnTo>
                  <a:pt x="732035" y="419214"/>
                </a:lnTo>
                <a:lnTo>
                  <a:pt x="739299" y="406517"/>
                </a:lnTo>
                <a:lnTo>
                  <a:pt x="746336" y="393820"/>
                </a:lnTo>
                <a:lnTo>
                  <a:pt x="753146" y="381577"/>
                </a:lnTo>
                <a:lnTo>
                  <a:pt x="759501" y="369107"/>
                </a:lnTo>
                <a:lnTo>
                  <a:pt x="765176" y="356864"/>
                </a:lnTo>
                <a:lnTo>
                  <a:pt x="770851" y="345075"/>
                </a:lnTo>
                <a:lnTo>
                  <a:pt x="776299" y="333285"/>
                </a:lnTo>
                <a:lnTo>
                  <a:pt x="781520" y="321722"/>
                </a:lnTo>
                <a:lnTo>
                  <a:pt x="786059" y="310386"/>
                </a:lnTo>
                <a:lnTo>
                  <a:pt x="790599" y="299050"/>
                </a:lnTo>
                <a:lnTo>
                  <a:pt x="794685" y="288394"/>
                </a:lnTo>
                <a:lnTo>
                  <a:pt x="798544" y="277737"/>
                </a:lnTo>
                <a:lnTo>
                  <a:pt x="802176" y="267308"/>
                </a:lnTo>
                <a:lnTo>
                  <a:pt x="808531" y="247810"/>
                </a:lnTo>
                <a:lnTo>
                  <a:pt x="814206" y="229445"/>
                </a:lnTo>
                <a:lnTo>
                  <a:pt x="818973" y="212441"/>
                </a:lnTo>
                <a:lnTo>
                  <a:pt x="822605" y="197250"/>
                </a:lnTo>
                <a:lnTo>
                  <a:pt x="825783" y="183647"/>
                </a:lnTo>
                <a:lnTo>
                  <a:pt x="695944" y="183647"/>
                </a:lnTo>
                <a:lnTo>
                  <a:pt x="8661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3" name="KSO_Shape"/>
          <p:cNvSpPr>
            <a:spLocks noChangeAspect="1"/>
          </p:cNvSpPr>
          <p:nvPr/>
        </p:nvSpPr>
        <p:spPr bwMode="auto">
          <a:xfrm>
            <a:off x="9683750" y="2736850"/>
            <a:ext cx="715963" cy="720725"/>
          </a:xfrm>
          <a:custGeom>
            <a:avLst/>
            <a:gdLst>
              <a:gd name="T0" fmla="*/ 1295082 w 2109787"/>
              <a:gd name="T1" fmla="*/ 1930537 h 2125662"/>
              <a:gd name="T2" fmla="*/ 1378267 w 2109787"/>
              <a:gd name="T3" fmla="*/ 1684248 h 2125662"/>
              <a:gd name="T4" fmla="*/ 1361122 w 2109787"/>
              <a:gd name="T5" fmla="*/ 1545055 h 2125662"/>
              <a:gd name="T6" fmla="*/ 1566862 w 2109787"/>
              <a:gd name="T7" fmla="*/ 1567300 h 2125662"/>
              <a:gd name="T8" fmla="*/ 1528445 w 2109787"/>
              <a:gd name="T9" fmla="*/ 2041129 h 2125662"/>
              <a:gd name="T10" fmla="*/ 1651000 w 2109787"/>
              <a:gd name="T11" fmla="*/ 1844733 h 2125662"/>
              <a:gd name="T12" fmla="*/ 1901190 w 2109787"/>
              <a:gd name="T13" fmla="*/ 1450988 h 2125662"/>
              <a:gd name="T14" fmla="*/ 2088197 w 2109787"/>
              <a:gd name="T15" fmla="*/ 1575563 h 2125662"/>
              <a:gd name="T16" fmla="*/ 2077720 w 2109787"/>
              <a:gd name="T17" fmla="*/ 2010939 h 2125662"/>
              <a:gd name="T18" fmla="*/ 1755457 w 2109787"/>
              <a:gd name="T19" fmla="*/ 2109455 h 2125662"/>
              <a:gd name="T20" fmla="*/ 1116012 w 2109787"/>
              <a:gd name="T21" fmla="*/ 2102146 h 2125662"/>
              <a:gd name="T22" fmla="*/ 824229 w 2109787"/>
              <a:gd name="T23" fmla="*/ 1996956 h 2125662"/>
              <a:gd name="T24" fmla="*/ 842327 w 2109787"/>
              <a:gd name="T25" fmla="*/ 1547597 h 2125662"/>
              <a:gd name="T26" fmla="*/ 1079500 w 2109787"/>
              <a:gd name="T27" fmla="*/ 1446221 h 2125662"/>
              <a:gd name="T28" fmla="*/ 1156856 w 2109787"/>
              <a:gd name="T29" fmla="*/ 894212 h 2125662"/>
              <a:gd name="T30" fmla="*/ 1181274 w 2109787"/>
              <a:gd name="T31" fmla="*/ 1123523 h 2125662"/>
              <a:gd name="T32" fmla="*/ 1403890 w 2109787"/>
              <a:gd name="T33" fmla="*/ 1350929 h 2125662"/>
              <a:gd name="T34" fmla="*/ 1555473 w 2109787"/>
              <a:gd name="T35" fmla="*/ 1330602 h 2125662"/>
              <a:gd name="T36" fmla="*/ 1746695 w 2109787"/>
              <a:gd name="T37" fmla="*/ 1088269 h 2125662"/>
              <a:gd name="T38" fmla="*/ 1634435 w 2109787"/>
              <a:gd name="T39" fmla="*/ 939629 h 2125662"/>
              <a:gd name="T40" fmla="*/ 1329051 w 2109787"/>
              <a:gd name="T41" fmla="*/ 834184 h 2125662"/>
              <a:gd name="T42" fmla="*/ 1487609 w 2109787"/>
              <a:gd name="T43" fmla="*/ 501650 h 2125662"/>
              <a:gd name="T44" fmla="*/ 1685808 w 2109787"/>
              <a:gd name="T45" fmla="*/ 588039 h 2125662"/>
              <a:gd name="T46" fmla="*/ 1817729 w 2109787"/>
              <a:gd name="T47" fmla="*/ 779556 h 2125662"/>
              <a:gd name="T48" fmla="*/ 1848490 w 2109787"/>
              <a:gd name="T49" fmla="*/ 1036817 h 2125662"/>
              <a:gd name="T50" fmla="*/ 1748915 w 2109787"/>
              <a:gd name="T51" fmla="*/ 1271528 h 2125662"/>
              <a:gd name="T52" fmla="*/ 1576403 w 2109787"/>
              <a:gd name="T53" fmla="*/ 1417309 h 2125662"/>
              <a:gd name="T54" fmla="*/ 1403573 w 2109787"/>
              <a:gd name="T55" fmla="*/ 1442082 h 2125662"/>
              <a:gd name="T56" fmla="*/ 1224085 w 2109787"/>
              <a:gd name="T57" fmla="*/ 1336319 h 2125662"/>
              <a:gd name="T58" fmla="*/ 1088992 w 2109787"/>
              <a:gd name="T59" fmla="*/ 1130193 h 2125662"/>
              <a:gd name="T60" fmla="*/ 1072185 w 2109787"/>
              <a:gd name="T61" fmla="*/ 867850 h 2125662"/>
              <a:gd name="T62" fmla="*/ 1171443 w 2109787"/>
              <a:gd name="T63" fmla="*/ 647432 h 2125662"/>
              <a:gd name="T64" fmla="*/ 1349029 w 2109787"/>
              <a:gd name="T65" fmla="*/ 518483 h 2125662"/>
              <a:gd name="T66" fmla="*/ 894842 w 2109787"/>
              <a:gd name="T67" fmla="*/ 389721 h 2125662"/>
              <a:gd name="T68" fmla="*/ 783863 w 2109787"/>
              <a:gd name="T69" fmla="*/ 461707 h 2125662"/>
              <a:gd name="T70" fmla="*/ 646249 w 2109787"/>
              <a:gd name="T71" fmla="*/ 519107 h 2125662"/>
              <a:gd name="T72" fmla="*/ 649737 w 2109787"/>
              <a:gd name="T73" fmla="*/ 631367 h 2125662"/>
              <a:gd name="T74" fmla="*/ 859963 w 2109787"/>
              <a:gd name="T75" fmla="*/ 751873 h 2125662"/>
              <a:gd name="T76" fmla="*/ 989016 w 2109787"/>
              <a:gd name="T77" fmla="*/ 914873 h 2125662"/>
              <a:gd name="T78" fmla="*/ 926551 w 2109787"/>
              <a:gd name="T79" fmla="*/ 1110219 h 2125662"/>
              <a:gd name="T80" fmla="*/ 637054 w 2109787"/>
              <a:gd name="T81" fmla="*/ 1172057 h 2125662"/>
              <a:gd name="T82" fmla="*/ 648152 w 2109787"/>
              <a:gd name="T83" fmla="*/ 1081995 h 2125662"/>
              <a:gd name="T84" fmla="*/ 837450 w 2109787"/>
              <a:gd name="T85" fmla="*/ 1055674 h 2125662"/>
              <a:gd name="T86" fmla="*/ 874549 w 2109787"/>
              <a:gd name="T87" fmla="*/ 927557 h 2125662"/>
              <a:gd name="T88" fmla="*/ 734081 w 2109787"/>
              <a:gd name="T89" fmla="*/ 811174 h 2125662"/>
              <a:gd name="T90" fmla="*/ 535588 w 2109787"/>
              <a:gd name="T91" fmla="*/ 662762 h 2125662"/>
              <a:gd name="T92" fmla="*/ 561905 w 2109787"/>
              <a:gd name="T93" fmla="*/ 464879 h 2125662"/>
              <a:gd name="T94" fmla="*/ 832750 w 2109787"/>
              <a:gd name="T95" fmla="*/ 1588 h 2125662"/>
              <a:gd name="T96" fmla="*/ 1300854 w 2109787"/>
              <a:gd name="T97" fmla="*/ 193714 h 2125662"/>
              <a:gd name="T98" fmla="*/ 1132654 w 2109787"/>
              <a:gd name="T99" fmla="*/ 241031 h 2125662"/>
              <a:gd name="T100" fmla="*/ 735320 w 2109787"/>
              <a:gd name="T101" fmla="*/ 141316 h 2125662"/>
              <a:gd name="T102" fmla="*/ 411297 w 2109787"/>
              <a:gd name="T103" fmla="*/ 258815 h 2125662"/>
              <a:gd name="T104" fmla="*/ 196445 w 2109787"/>
              <a:gd name="T105" fmla="*/ 520171 h 2125662"/>
              <a:gd name="T106" fmla="*/ 143129 w 2109787"/>
              <a:gd name="T107" fmla="*/ 858378 h 2125662"/>
              <a:gd name="T108" fmla="*/ 247857 w 2109787"/>
              <a:gd name="T109" fmla="*/ 1145456 h 2125662"/>
              <a:gd name="T110" fmla="*/ 469056 w 2109787"/>
              <a:gd name="T111" fmla="*/ 1349968 h 2125662"/>
              <a:gd name="T112" fmla="*/ 542684 w 2109787"/>
              <a:gd name="T113" fmla="*/ 1533202 h 2125662"/>
              <a:gd name="T114" fmla="*/ 227229 w 2109787"/>
              <a:gd name="T115" fmla="*/ 1339170 h 2125662"/>
              <a:gd name="T116" fmla="*/ 37131 w 2109787"/>
              <a:gd name="T117" fmla="*/ 1025417 h 2125662"/>
              <a:gd name="T118" fmla="*/ 15868 w 2109787"/>
              <a:gd name="T119" fmla="*/ 627508 h 2125662"/>
              <a:gd name="T120" fmla="*/ 204062 w 2109787"/>
              <a:gd name="T121" fmla="*/ 257545 h 2125662"/>
              <a:gd name="T122" fmla="*/ 551570 w 2109787"/>
              <a:gd name="T123" fmla="*/ 35567 h 2125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109787" h="2125662">
                <a:moveTo>
                  <a:pt x="1216342" y="1436687"/>
                </a:moveTo>
                <a:lnTo>
                  <a:pt x="1216977" y="1467831"/>
                </a:lnTo>
                <a:lnTo>
                  <a:pt x="1218247" y="1498021"/>
                </a:lnTo>
                <a:lnTo>
                  <a:pt x="1219517" y="1527894"/>
                </a:lnTo>
                <a:lnTo>
                  <a:pt x="1221105" y="1556813"/>
                </a:lnTo>
                <a:lnTo>
                  <a:pt x="1223010" y="1585097"/>
                </a:lnTo>
                <a:lnTo>
                  <a:pt x="1225550" y="1612427"/>
                </a:lnTo>
                <a:lnTo>
                  <a:pt x="1227772" y="1639121"/>
                </a:lnTo>
                <a:lnTo>
                  <a:pt x="1230630" y="1665180"/>
                </a:lnTo>
                <a:lnTo>
                  <a:pt x="1233487" y="1690286"/>
                </a:lnTo>
                <a:lnTo>
                  <a:pt x="1237297" y="1714756"/>
                </a:lnTo>
                <a:lnTo>
                  <a:pt x="1240790" y="1738273"/>
                </a:lnTo>
                <a:lnTo>
                  <a:pt x="1244917" y="1761154"/>
                </a:lnTo>
                <a:lnTo>
                  <a:pt x="1249362" y="1783399"/>
                </a:lnTo>
                <a:lnTo>
                  <a:pt x="1253807" y="1804691"/>
                </a:lnTo>
                <a:lnTo>
                  <a:pt x="1258570" y="1825030"/>
                </a:lnTo>
                <a:lnTo>
                  <a:pt x="1263967" y="1844733"/>
                </a:lnTo>
                <a:lnTo>
                  <a:pt x="1269365" y="1863801"/>
                </a:lnTo>
                <a:lnTo>
                  <a:pt x="1275397" y="1881597"/>
                </a:lnTo>
                <a:lnTo>
                  <a:pt x="1281430" y="1899076"/>
                </a:lnTo>
                <a:lnTo>
                  <a:pt x="1288097" y="1915283"/>
                </a:lnTo>
                <a:lnTo>
                  <a:pt x="1295082" y="1930537"/>
                </a:lnTo>
                <a:lnTo>
                  <a:pt x="1302067" y="1945474"/>
                </a:lnTo>
                <a:lnTo>
                  <a:pt x="1309687" y="1959457"/>
                </a:lnTo>
                <a:lnTo>
                  <a:pt x="1317625" y="1972168"/>
                </a:lnTo>
                <a:lnTo>
                  <a:pt x="1325562" y="1984244"/>
                </a:lnTo>
                <a:lnTo>
                  <a:pt x="1330007" y="1990282"/>
                </a:lnTo>
                <a:lnTo>
                  <a:pt x="1334135" y="1995685"/>
                </a:lnTo>
                <a:lnTo>
                  <a:pt x="1338262" y="2001087"/>
                </a:lnTo>
                <a:lnTo>
                  <a:pt x="1343025" y="2005854"/>
                </a:lnTo>
                <a:lnTo>
                  <a:pt x="1347470" y="2010621"/>
                </a:lnTo>
                <a:lnTo>
                  <a:pt x="1352232" y="2015388"/>
                </a:lnTo>
                <a:lnTo>
                  <a:pt x="1356677" y="2019519"/>
                </a:lnTo>
                <a:lnTo>
                  <a:pt x="1361440" y="2023968"/>
                </a:lnTo>
                <a:lnTo>
                  <a:pt x="1366520" y="2027782"/>
                </a:lnTo>
                <a:lnTo>
                  <a:pt x="1371282" y="2031278"/>
                </a:lnTo>
                <a:lnTo>
                  <a:pt x="1376362" y="2034773"/>
                </a:lnTo>
                <a:lnTo>
                  <a:pt x="1381442" y="2038269"/>
                </a:lnTo>
                <a:lnTo>
                  <a:pt x="1386840" y="2041129"/>
                </a:lnTo>
                <a:lnTo>
                  <a:pt x="1391920" y="2043989"/>
                </a:lnTo>
                <a:lnTo>
                  <a:pt x="1391920" y="1688379"/>
                </a:lnTo>
                <a:lnTo>
                  <a:pt x="1387475" y="1687108"/>
                </a:lnTo>
                <a:lnTo>
                  <a:pt x="1382395" y="1685837"/>
                </a:lnTo>
                <a:lnTo>
                  <a:pt x="1378267" y="1684248"/>
                </a:lnTo>
                <a:lnTo>
                  <a:pt x="1373505" y="1682341"/>
                </a:lnTo>
                <a:lnTo>
                  <a:pt x="1369695" y="1680117"/>
                </a:lnTo>
                <a:lnTo>
                  <a:pt x="1365885" y="1677256"/>
                </a:lnTo>
                <a:lnTo>
                  <a:pt x="1362075" y="1674079"/>
                </a:lnTo>
                <a:lnTo>
                  <a:pt x="1358900" y="1670901"/>
                </a:lnTo>
                <a:lnTo>
                  <a:pt x="1356042" y="1667405"/>
                </a:lnTo>
                <a:lnTo>
                  <a:pt x="1353502" y="1663274"/>
                </a:lnTo>
                <a:lnTo>
                  <a:pt x="1350962" y="1659460"/>
                </a:lnTo>
                <a:lnTo>
                  <a:pt x="1349057" y="1655329"/>
                </a:lnTo>
                <a:lnTo>
                  <a:pt x="1347470" y="1650562"/>
                </a:lnTo>
                <a:lnTo>
                  <a:pt x="1346517" y="1645795"/>
                </a:lnTo>
                <a:lnTo>
                  <a:pt x="1345882" y="1641346"/>
                </a:lnTo>
                <a:lnTo>
                  <a:pt x="1345565" y="1635943"/>
                </a:lnTo>
                <a:lnTo>
                  <a:pt x="1345565" y="1582872"/>
                </a:lnTo>
                <a:lnTo>
                  <a:pt x="1345882" y="1577469"/>
                </a:lnTo>
                <a:lnTo>
                  <a:pt x="1346517" y="1572385"/>
                </a:lnTo>
                <a:lnTo>
                  <a:pt x="1347787" y="1567300"/>
                </a:lnTo>
                <a:lnTo>
                  <a:pt x="1349692" y="1562215"/>
                </a:lnTo>
                <a:lnTo>
                  <a:pt x="1352232" y="1557449"/>
                </a:lnTo>
                <a:lnTo>
                  <a:pt x="1354772" y="1553317"/>
                </a:lnTo>
                <a:lnTo>
                  <a:pt x="1357630" y="1549186"/>
                </a:lnTo>
                <a:lnTo>
                  <a:pt x="1361122" y="1545055"/>
                </a:lnTo>
                <a:lnTo>
                  <a:pt x="1365250" y="1541877"/>
                </a:lnTo>
                <a:lnTo>
                  <a:pt x="1369060" y="1538699"/>
                </a:lnTo>
                <a:lnTo>
                  <a:pt x="1373505" y="1535839"/>
                </a:lnTo>
                <a:lnTo>
                  <a:pt x="1378267" y="1533614"/>
                </a:lnTo>
                <a:lnTo>
                  <a:pt x="1383030" y="1532025"/>
                </a:lnTo>
                <a:lnTo>
                  <a:pt x="1388427" y="1530754"/>
                </a:lnTo>
                <a:lnTo>
                  <a:pt x="1393507" y="1529801"/>
                </a:lnTo>
                <a:lnTo>
                  <a:pt x="1399222" y="1529483"/>
                </a:lnTo>
                <a:lnTo>
                  <a:pt x="1516062" y="1529483"/>
                </a:lnTo>
                <a:lnTo>
                  <a:pt x="1521460" y="1529801"/>
                </a:lnTo>
                <a:lnTo>
                  <a:pt x="1526857" y="1530754"/>
                </a:lnTo>
                <a:lnTo>
                  <a:pt x="1531937" y="1532025"/>
                </a:lnTo>
                <a:lnTo>
                  <a:pt x="1537017" y="1533614"/>
                </a:lnTo>
                <a:lnTo>
                  <a:pt x="1541462" y="1535839"/>
                </a:lnTo>
                <a:lnTo>
                  <a:pt x="1545907" y="1538699"/>
                </a:lnTo>
                <a:lnTo>
                  <a:pt x="1550035" y="1541877"/>
                </a:lnTo>
                <a:lnTo>
                  <a:pt x="1553845" y="1545055"/>
                </a:lnTo>
                <a:lnTo>
                  <a:pt x="1557020" y="1549186"/>
                </a:lnTo>
                <a:lnTo>
                  <a:pt x="1560512" y="1553317"/>
                </a:lnTo>
                <a:lnTo>
                  <a:pt x="1563052" y="1557449"/>
                </a:lnTo>
                <a:lnTo>
                  <a:pt x="1565275" y="1562215"/>
                </a:lnTo>
                <a:lnTo>
                  <a:pt x="1566862" y="1567300"/>
                </a:lnTo>
                <a:lnTo>
                  <a:pt x="1568132" y="1572385"/>
                </a:lnTo>
                <a:lnTo>
                  <a:pt x="1569085" y="1577469"/>
                </a:lnTo>
                <a:lnTo>
                  <a:pt x="1569402" y="1582872"/>
                </a:lnTo>
                <a:lnTo>
                  <a:pt x="1569402" y="1635943"/>
                </a:lnTo>
                <a:lnTo>
                  <a:pt x="1569085" y="1641346"/>
                </a:lnTo>
                <a:lnTo>
                  <a:pt x="1568450" y="1645795"/>
                </a:lnTo>
                <a:lnTo>
                  <a:pt x="1567180" y="1650562"/>
                </a:lnTo>
                <a:lnTo>
                  <a:pt x="1565910" y="1655329"/>
                </a:lnTo>
                <a:lnTo>
                  <a:pt x="1564005" y="1659460"/>
                </a:lnTo>
                <a:lnTo>
                  <a:pt x="1561782" y="1663274"/>
                </a:lnTo>
                <a:lnTo>
                  <a:pt x="1558607" y="1667405"/>
                </a:lnTo>
                <a:lnTo>
                  <a:pt x="1555750" y="1670901"/>
                </a:lnTo>
                <a:lnTo>
                  <a:pt x="1552575" y="1674079"/>
                </a:lnTo>
                <a:lnTo>
                  <a:pt x="1549082" y="1677256"/>
                </a:lnTo>
                <a:lnTo>
                  <a:pt x="1545272" y="1680117"/>
                </a:lnTo>
                <a:lnTo>
                  <a:pt x="1541145" y="1682341"/>
                </a:lnTo>
                <a:lnTo>
                  <a:pt x="1537017" y="1684248"/>
                </a:lnTo>
                <a:lnTo>
                  <a:pt x="1532255" y="1685837"/>
                </a:lnTo>
                <a:lnTo>
                  <a:pt x="1527810" y="1687108"/>
                </a:lnTo>
                <a:lnTo>
                  <a:pt x="1523047" y="1688379"/>
                </a:lnTo>
                <a:lnTo>
                  <a:pt x="1523047" y="2043989"/>
                </a:lnTo>
                <a:lnTo>
                  <a:pt x="1528445" y="2041129"/>
                </a:lnTo>
                <a:lnTo>
                  <a:pt x="1533525" y="2038269"/>
                </a:lnTo>
                <a:lnTo>
                  <a:pt x="1538605" y="2034773"/>
                </a:lnTo>
                <a:lnTo>
                  <a:pt x="1543685" y="2031278"/>
                </a:lnTo>
                <a:lnTo>
                  <a:pt x="1548765" y="2027782"/>
                </a:lnTo>
                <a:lnTo>
                  <a:pt x="1553527" y="2023968"/>
                </a:lnTo>
                <a:lnTo>
                  <a:pt x="1558290" y="2019519"/>
                </a:lnTo>
                <a:lnTo>
                  <a:pt x="1563052" y="2015388"/>
                </a:lnTo>
                <a:lnTo>
                  <a:pt x="1567497" y="2010621"/>
                </a:lnTo>
                <a:lnTo>
                  <a:pt x="1572260" y="2005854"/>
                </a:lnTo>
                <a:lnTo>
                  <a:pt x="1576705" y="2001087"/>
                </a:lnTo>
                <a:lnTo>
                  <a:pt x="1580832" y="1995685"/>
                </a:lnTo>
                <a:lnTo>
                  <a:pt x="1585277" y="1990282"/>
                </a:lnTo>
                <a:lnTo>
                  <a:pt x="1589405" y="1984244"/>
                </a:lnTo>
                <a:lnTo>
                  <a:pt x="1597660" y="1972168"/>
                </a:lnTo>
                <a:lnTo>
                  <a:pt x="1605280" y="1959457"/>
                </a:lnTo>
                <a:lnTo>
                  <a:pt x="1612900" y="1945474"/>
                </a:lnTo>
                <a:lnTo>
                  <a:pt x="1620202" y="1930537"/>
                </a:lnTo>
                <a:lnTo>
                  <a:pt x="1626870" y="1915283"/>
                </a:lnTo>
                <a:lnTo>
                  <a:pt x="1633537" y="1899076"/>
                </a:lnTo>
                <a:lnTo>
                  <a:pt x="1639570" y="1881597"/>
                </a:lnTo>
                <a:lnTo>
                  <a:pt x="1645602" y="1863801"/>
                </a:lnTo>
                <a:lnTo>
                  <a:pt x="1651000" y="1844733"/>
                </a:lnTo>
                <a:lnTo>
                  <a:pt x="1656397" y="1825030"/>
                </a:lnTo>
                <a:lnTo>
                  <a:pt x="1661160" y="1804691"/>
                </a:lnTo>
                <a:lnTo>
                  <a:pt x="1665922" y="1783399"/>
                </a:lnTo>
                <a:lnTo>
                  <a:pt x="1670050" y="1761154"/>
                </a:lnTo>
                <a:lnTo>
                  <a:pt x="1673860" y="1738273"/>
                </a:lnTo>
                <a:lnTo>
                  <a:pt x="1677987" y="1714756"/>
                </a:lnTo>
                <a:lnTo>
                  <a:pt x="1681162" y="1690286"/>
                </a:lnTo>
                <a:lnTo>
                  <a:pt x="1684337" y="1665180"/>
                </a:lnTo>
                <a:lnTo>
                  <a:pt x="1687195" y="1639121"/>
                </a:lnTo>
                <a:lnTo>
                  <a:pt x="1689735" y="1612427"/>
                </a:lnTo>
                <a:lnTo>
                  <a:pt x="1691957" y="1585097"/>
                </a:lnTo>
                <a:lnTo>
                  <a:pt x="1693862" y="1556813"/>
                </a:lnTo>
                <a:lnTo>
                  <a:pt x="1695450" y="1527894"/>
                </a:lnTo>
                <a:lnTo>
                  <a:pt x="1696720" y="1498021"/>
                </a:lnTo>
                <a:lnTo>
                  <a:pt x="1697672" y="1467831"/>
                </a:lnTo>
                <a:lnTo>
                  <a:pt x="1698942" y="1436687"/>
                </a:lnTo>
                <a:lnTo>
                  <a:pt x="1738312" y="1438912"/>
                </a:lnTo>
                <a:lnTo>
                  <a:pt x="1774825" y="1441454"/>
                </a:lnTo>
                <a:lnTo>
                  <a:pt x="1835150" y="1446221"/>
                </a:lnTo>
                <a:lnTo>
                  <a:pt x="1875472" y="1449399"/>
                </a:lnTo>
                <a:lnTo>
                  <a:pt x="1890077" y="1450670"/>
                </a:lnTo>
                <a:lnTo>
                  <a:pt x="1901190" y="1450988"/>
                </a:lnTo>
                <a:lnTo>
                  <a:pt x="1912620" y="1451941"/>
                </a:lnTo>
                <a:lnTo>
                  <a:pt x="1923415" y="1453212"/>
                </a:lnTo>
                <a:lnTo>
                  <a:pt x="1934210" y="1455119"/>
                </a:lnTo>
                <a:lnTo>
                  <a:pt x="1945005" y="1457662"/>
                </a:lnTo>
                <a:lnTo>
                  <a:pt x="1955482" y="1460522"/>
                </a:lnTo>
                <a:lnTo>
                  <a:pt x="1965642" y="1464017"/>
                </a:lnTo>
                <a:lnTo>
                  <a:pt x="1975485" y="1468149"/>
                </a:lnTo>
                <a:lnTo>
                  <a:pt x="1985327" y="1472598"/>
                </a:lnTo>
                <a:lnTo>
                  <a:pt x="1994852" y="1477047"/>
                </a:lnTo>
                <a:lnTo>
                  <a:pt x="2004060" y="1482767"/>
                </a:lnTo>
                <a:lnTo>
                  <a:pt x="2012950" y="1488170"/>
                </a:lnTo>
                <a:lnTo>
                  <a:pt x="2021522" y="1494526"/>
                </a:lnTo>
                <a:lnTo>
                  <a:pt x="2029777" y="1500881"/>
                </a:lnTo>
                <a:lnTo>
                  <a:pt x="2038032" y="1507873"/>
                </a:lnTo>
                <a:lnTo>
                  <a:pt x="2045652" y="1515182"/>
                </a:lnTo>
                <a:lnTo>
                  <a:pt x="2052637" y="1522809"/>
                </a:lnTo>
                <a:lnTo>
                  <a:pt x="2059622" y="1530754"/>
                </a:lnTo>
                <a:lnTo>
                  <a:pt x="2065972" y="1539334"/>
                </a:lnTo>
                <a:lnTo>
                  <a:pt x="2072322" y="1547597"/>
                </a:lnTo>
                <a:lnTo>
                  <a:pt x="2078037" y="1556495"/>
                </a:lnTo>
                <a:lnTo>
                  <a:pt x="2083435" y="1566029"/>
                </a:lnTo>
                <a:lnTo>
                  <a:pt x="2088197" y="1575563"/>
                </a:lnTo>
                <a:lnTo>
                  <a:pt x="2092642" y="1585414"/>
                </a:lnTo>
                <a:lnTo>
                  <a:pt x="2096452" y="1595266"/>
                </a:lnTo>
                <a:lnTo>
                  <a:pt x="2099945" y="1605117"/>
                </a:lnTo>
                <a:lnTo>
                  <a:pt x="2103120" y="1615605"/>
                </a:lnTo>
                <a:lnTo>
                  <a:pt x="2105660" y="1626410"/>
                </a:lnTo>
                <a:lnTo>
                  <a:pt x="2107247" y="1637215"/>
                </a:lnTo>
                <a:lnTo>
                  <a:pt x="2108835" y="1648337"/>
                </a:lnTo>
                <a:lnTo>
                  <a:pt x="2109470" y="1659460"/>
                </a:lnTo>
                <a:lnTo>
                  <a:pt x="2109787" y="1670901"/>
                </a:lnTo>
                <a:lnTo>
                  <a:pt x="2109787" y="1949605"/>
                </a:lnTo>
                <a:lnTo>
                  <a:pt x="2109787" y="1955325"/>
                </a:lnTo>
                <a:lnTo>
                  <a:pt x="2108835" y="1960728"/>
                </a:lnTo>
                <a:lnTo>
                  <a:pt x="2107882" y="1966448"/>
                </a:lnTo>
                <a:lnTo>
                  <a:pt x="2106295" y="1971850"/>
                </a:lnTo>
                <a:lnTo>
                  <a:pt x="2104072" y="1976935"/>
                </a:lnTo>
                <a:lnTo>
                  <a:pt x="2101532" y="1982020"/>
                </a:lnTo>
                <a:lnTo>
                  <a:pt x="2098675" y="1987105"/>
                </a:lnTo>
                <a:lnTo>
                  <a:pt x="2095182" y="1992189"/>
                </a:lnTo>
                <a:lnTo>
                  <a:pt x="2091690" y="1996956"/>
                </a:lnTo>
                <a:lnTo>
                  <a:pt x="2087245" y="2002041"/>
                </a:lnTo>
                <a:lnTo>
                  <a:pt x="2082800" y="2006490"/>
                </a:lnTo>
                <a:lnTo>
                  <a:pt x="2077720" y="2010939"/>
                </a:lnTo>
                <a:lnTo>
                  <a:pt x="2072322" y="2015706"/>
                </a:lnTo>
                <a:lnTo>
                  <a:pt x="2066607" y="2019837"/>
                </a:lnTo>
                <a:lnTo>
                  <a:pt x="2060575" y="2024286"/>
                </a:lnTo>
                <a:lnTo>
                  <a:pt x="2053907" y="2028418"/>
                </a:lnTo>
                <a:lnTo>
                  <a:pt x="2047240" y="2032549"/>
                </a:lnTo>
                <a:lnTo>
                  <a:pt x="2039937" y="2036680"/>
                </a:lnTo>
                <a:lnTo>
                  <a:pt x="2032317" y="2040494"/>
                </a:lnTo>
                <a:lnTo>
                  <a:pt x="2024697" y="2044307"/>
                </a:lnTo>
                <a:lnTo>
                  <a:pt x="2016442" y="2048121"/>
                </a:lnTo>
                <a:lnTo>
                  <a:pt x="2007870" y="2051934"/>
                </a:lnTo>
                <a:lnTo>
                  <a:pt x="1999297" y="2055430"/>
                </a:lnTo>
                <a:lnTo>
                  <a:pt x="1990090" y="2058926"/>
                </a:lnTo>
                <a:lnTo>
                  <a:pt x="1970722" y="2065599"/>
                </a:lnTo>
                <a:lnTo>
                  <a:pt x="1950402" y="2071955"/>
                </a:lnTo>
                <a:lnTo>
                  <a:pt x="1929130" y="2077675"/>
                </a:lnTo>
                <a:lnTo>
                  <a:pt x="1907222" y="2083396"/>
                </a:lnTo>
                <a:lnTo>
                  <a:pt x="1883727" y="2088480"/>
                </a:lnTo>
                <a:lnTo>
                  <a:pt x="1859597" y="2093565"/>
                </a:lnTo>
                <a:lnTo>
                  <a:pt x="1834515" y="2098014"/>
                </a:lnTo>
                <a:lnTo>
                  <a:pt x="1809115" y="2102146"/>
                </a:lnTo>
                <a:lnTo>
                  <a:pt x="1782762" y="2105959"/>
                </a:lnTo>
                <a:lnTo>
                  <a:pt x="1755457" y="2109455"/>
                </a:lnTo>
                <a:lnTo>
                  <a:pt x="1728152" y="2112633"/>
                </a:lnTo>
                <a:lnTo>
                  <a:pt x="1700212" y="2115175"/>
                </a:lnTo>
                <a:lnTo>
                  <a:pt x="1671637" y="2118035"/>
                </a:lnTo>
                <a:lnTo>
                  <a:pt x="1642745" y="2119942"/>
                </a:lnTo>
                <a:lnTo>
                  <a:pt x="1613535" y="2121849"/>
                </a:lnTo>
                <a:lnTo>
                  <a:pt x="1584325" y="2123120"/>
                </a:lnTo>
                <a:lnTo>
                  <a:pt x="1554480" y="2124391"/>
                </a:lnTo>
                <a:lnTo>
                  <a:pt x="1524635" y="2125027"/>
                </a:lnTo>
                <a:lnTo>
                  <a:pt x="1494790" y="2125344"/>
                </a:lnTo>
                <a:lnTo>
                  <a:pt x="1464945" y="2125662"/>
                </a:lnTo>
                <a:lnTo>
                  <a:pt x="1435100" y="2125344"/>
                </a:lnTo>
                <a:lnTo>
                  <a:pt x="1404937" y="2125027"/>
                </a:lnTo>
                <a:lnTo>
                  <a:pt x="1375092" y="2124391"/>
                </a:lnTo>
                <a:lnTo>
                  <a:pt x="1344930" y="2123120"/>
                </a:lnTo>
                <a:lnTo>
                  <a:pt x="1315085" y="2121849"/>
                </a:lnTo>
                <a:lnTo>
                  <a:pt x="1285557" y="2119942"/>
                </a:lnTo>
                <a:lnTo>
                  <a:pt x="1256030" y="2118035"/>
                </a:lnTo>
                <a:lnTo>
                  <a:pt x="1227455" y="2115175"/>
                </a:lnTo>
                <a:lnTo>
                  <a:pt x="1198562" y="2112633"/>
                </a:lnTo>
                <a:lnTo>
                  <a:pt x="1170622" y="2109455"/>
                </a:lnTo>
                <a:lnTo>
                  <a:pt x="1142682" y="2105959"/>
                </a:lnTo>
                <a:lnTo>
                  <a:pt x="1116012" y="2102146"/>
                </a:lnTo>
                <a:lnTo>
                  <a:pt x="1089660" y="2098014"/>
                </a:lnTo>
                <a:lnTo>
                  <a:pt x="1064260" y="2093565"/>
                </a:lnTo>
                <a:lnTo>
                  <a:pt x="1039177" y="2088480"/>
                </a:lnTo>
                <a:lnTo>
                  <a:pt x="1015364" y="2083396"/>
                </a:lnTo>
                <a:lnTo>
                  <a:pt x="992187" y="2077675"/>
                </a:lnTo>
                <a:lnTo>
                  <a:pt x="970597" y="2071955"/>
                </a:lnTo>
                <a:lnTo>
                  <a:pt x="949642" y="2065599"/>
                </a:lnTo>
                <a:lnTo>
                  <a:pt x="929639" y="2058926"/>
                </a:lnTo>
                <a:lnTo>
                  <a:pt x="910907" y="2051934"/>
                </a:lnTo>
                <a:lnTo>
                  <a:pt x="902334" y="2048121"/>
                </a:lnTo>
                <a:lnTo>
                  <a:pt x="893762" y="2044307"/>
                </a:lnTo>
                <a:lnTo>
                  <a:pt x="885507" y="2040494"/>
                </a:lnTo>
                <a:lnTo>
                  <a:pt x="877569" y="2036680"/>
                </a:lnTo>
                <a:lnTo>
                  <a:pt x="870584" y="2032549"/>
                </a:lnTo>
                <a:lnTo>
                  <a:pt x="863282" y="2028418"/>
                </a:lnTo>
                <a:lnTo>
                  <a:pt x="856614" y="2024286"/>
                </a:lnTo>
                <a:lnTo>
                  <a:pt x="850264" y="2019837"/>
                </a:lnTo>
                <a:lnTo>
                  <a:pt x="844232" y="2015706"/>
                </a:lnTo>
                <a:lnTo>
                  <a:pt x="838517" y="2010939"/>
                </a:lnTo>
                <a:lnTo>
                  <a:pt x="833437" y="2006490"/>
                </a:lnTo>
                <a:lnTo>
                  <a:pt x="828674" y="2002041"/>
                </a:lnTo>
                <a:lnTo>
                  <a:pt x="824229" y="1996956"/>
                </a:lnTo>
                <a:lnTo>
                  <a:pt x="820419" y="1992189"/>
                </a:lnTo>
                <a:lnTo>
                  <a:pt x="816609" y="1987105"/>
                </a:lnTo>
                <a:lnTo>
                  <a:pt x="813752" y="1982020"/>
                </a:lnTo>
                <a:lnTo>
                  <a:pt x="811212" y="1976935"/>
                </a:lnTo>
                <a:lnTo>
                  <a:pt x="808989" y="1971850"/>
                </a:lnTo>
                <a:lnTo>
                  <a:pt x="807084" y="1966448"/>
                </a:lnTo>
                <a:lnTo>
                  <a:pt x="805814" y="1960728"/>
                </a:lnTo>
                <a:lnTo>
                  <a:pt x="805179" y="1955325"/>
                </a:lnTo>
                <a:lnTo>
                  <a:pt x="804862" y="1949605"/>
                </a:lnTo>
                <a:lnTo>
                  <a:pt x="804862" y="1670901"/>
                </a:lnTo>
                <a:lnTo>
                  <a:pt x="805179" y="1659460"/>
                </a:lnTo>
                <a:lnTo>
                  <a:pt x="806132" y="1648337"/>
                </a:lnTo>
                <a:lnTo>
                  <a:pt x="807402" y="1637215"/>
                </a:lnTo>
                <a:lnTo>
                  <a:pt x="809624" y="1626410"/>
                </a:lnTo>
                <a:lnTo>
                  <a:pt x="812164" y="1615605"/>
                </a:lnTo>
                <a:lnTo>
                  <a:pt x="815022" y="1605117"/>
                </a:lnTo>
                <a:lnTo>
                  <a:pt x="818197" y="1595266"/>
                </a:lnTo>
                <a:lnTo>
                  <a:pt x="822324" y="1585414"/>
                </a:lnTo>
                <a:lnTo>
                  <a:pt x="826769" y="1575563"/>
                </a:lnTo>
                <a:lnTo>
                  <a:pt x="831849" y="1566029"/>
                </a:lnTo>
                <a:lnTo>
                  <a:pt x="836929" y="1556495"/>
                </a:lnTo>
                <a:lnTo>
                  <a:pt x="842327" y="1547597"/>
                </a:lnTo>
                <a:lnTo>
                  <a:pt x="848677" y="1539334"/>
                </a:lnTo>
                <a:lnTo>
                  <a:pt x="855344" y="1530754"/>
                </a:lnTo>
                <a:lnTo>
                  <a:pt x="862012" y="1522809"/>
                </a:lnTo>
                <a:lnTo>
                  <a:pt x="869632" y="1515182"/>
                </a:lnTo>
                <a:lnTo>
                  <a:pt x="876934" y="1507873"/>
                </a:lnTo>
                <a:lnTo>
                  <a:pt x="884872" y="1500881"/>
                </a:lnTo>
                <a:lnTo>
                  <a:pt x="893444" y="1494526"/>
                </a:lnTo>
                <a:lnTo>
                  <a:pt x="902017" y="1488170"/>
                </a:lnTo>
                <a:lnTo>
                  <a:pt x="910907" y="1482767"/>
                </a:lnTo>
                <a:lnTo>
                  <a:pt x="920114" y="1477047"/>
                </a:lnTo>
                <a:lnTo>
                  <a:pt x="929639" y="1472598"/>
                </a:lnTo>
                <a:lnTo>
                  <a:pt x="939482" y="1468149"/>
                </a:lnTo>
                <a:lnTo>
                  <a:pt x="949324" y="1464017"/>
                </a:lnTo>
                <a:lnTo>
                  <a:pt x="959802" y="1460522"/>
                </a:lnTo>
                <a:lnTo>
                  <a:pt x="969962" y="1457662"/>
                </a:lnTo>
                <a:lnTo>
                  <a:pt x="980439" y="1455119"/>
                </a:lnTo>
                <a:lnTo>
                  <a:pt x="991234" y="1453212"/>
                </a:lnTo>
                <a:lnTo>
                  <a:pt x="1002347" y="1451941"/>
                </a:lnTo>
                <a:lnTo>
                  <a:pt x="1013459" y="1450988"/>
                </a:lnTo>
                <a:lnTo>
                  <a:pt x="1024889" y="1450670"/>
                </a:lnTo>
                <a:lnTo>
                  <a:pt x="1039177" y="1449399"/>
                </a:lnTo>
                <a:lnTo>
                  <a:pt x="1079500" y="1446221"/>
                </a:lnTo>
                <a:lnTo>
                  <a:pt x="1140142" y="1441454"/>
                </a:lnTo>
                <a:lnTo>
                  <a:pt x="1176655" y="1438912"/>
                </a:lnTo>
                <a:lnTo>
                  <a:pt x="1216342" y="1436687"/>
                </a:lnTo>
                <a:close/>
                <a:moveTo>
                  <a:pt x="1249771" y="769392"/>
                </a:moveTo>
                <a:lnTo>
                  <a:pt x="1245966" y="770028"/>
                </a:lnTo>
                <a:lnTo>
                  <a:pt x="1242477" y="770663"/>
                </a:lnTo>
                <a:lnTo>
                  <a:pt x="1239306" y="771933"/>
                </a:lnTo>
                <a:lnTo>
                  <a:pt x="1235818" y="773839"/>
                </a:lnTo>
                <a:lnTo>
                  <a:pt x="1232647" y="775427"/>
                </a:lnTo>
                <a:lnTo>
                  <a:pt x="1229476" y="777650"/>
                </a:lnTo>
                <a:lnTo>
                  <a:pt x="1226621" y="780191"/>
                </a:lnTo>
                <a:lnTo>
                  <a:pt x="1223450" y="782732"/>
                </a:lnTo>
                <a:lnTo>
                  <a:pt x="1217425" y="789084"/>
                </a:lnTo>
                <a:lnTo>
                  <a:pt x="1211717" y="796071"/>
                </a:lnTo>
                <a:lnTo>
                  <a:pt x="1206009" y="803376"/>
                </a:lnTo>
                <a:lnTo>
                  <a:pt x="1194275" y="819574"/>
                </a:lnTo>
                <a:lnTo>
                  <a:pt x="1186030" y="831008"/>
                </a:lnTo>
                <a:lnTo>
                  <a:pt x="1177785" y="843395"/>
                </a:lnTo>
                <a:lnTo>
                  <a:pt x="1169857" y="855781"/>
                </a:lnTo>
                <a:lnTo>
                  <a:pt x="1161929" y="868803"/>
                </a:lnTo>
                <a:lnTo>
                  <a:pt x="1159075" y="881507"/>
                </a:lnTo>
                <a:lnTo>
                  <a:pt x="1156856" y="894212"/>
                </a:lnTo>
                <a:lnTo>
                  <a:pt x="1154636" y="907233"/>
                </a:lnTo>
                <a:lnTo>
                  <a:pt x="1152733" y="920573"/>
                </a:lnTo>
                <a:lnTo>
                  <a:pt x="1151465" y="933595"/>
                </a:lnTo>
                <a:lnTo>
                  <a:pt x="1150513" y="947569"/>
                </a:lnTo>
                <a:lnTo>
                  <a:pt x="1149879" y="960909"/>
                </a:lnTo>
                <a:lnTo>
                  <a:pt x="1149879" y="974566"/>
                </a:lnTo>
                <a:lnTo>
                  <a:pt x="1149879" y="984412"/>
                </a:lnTo>
                <a:lnTo>
                  <a:pt x="1150196" y="994258"/>
                </a:lnTo>
                <a:lnTo>
                  <a:pt x="1151147" y="1003786"/>
                </a:lnTo>
                <a:lnTo>
                  <a:pt x="1151782" y="1013314"/>
                </a:lnTo>
                <a:lnTo>
                  <a:pt x="1153050" y="1023160"/>
                </a:lnTo>
                <a:lnTo>
                  <a:pt x="1154319" y="1032688"/>
                </a:lnTo>
                <a:lnTo>
                  <a:pt x="1156538" y="1042216"/>
                </a:lnTo>
                <a:lnTo>
                  <a:pt x="1158124" y="1051427"/>
                </a:lnTo>
                <a:lnTo>
                  <a:pt x="1160344" y="1060637"/>
                </a:lnTo>
                <a:lnTo>
                  <a:pt x="1162564" y="1069848"/>
                </a:lnTo>
                <a:lnTo>
                  <a:pt x="1165101" y="1079058"/>
                </a:lnTo>
                <a:lnTo>
                  <a:pt x="1168272" y="1088269"/>
                </a:lnTo>
                <a:lnTo>
                  <a:pt x="1171126" y="1096844"/>
                </a:lnTo>
                <a:lnTo>
                  <a:pt x="1174297" y="1106055"/>
                </a:lnTo>
                <a:lnTo>
                  <a:pt x="1177468" y="1114948"/>
                </a:lnTo>
                <a:lnTo>
                  <a:pt x="1181274" y="1123523"/>
                </a:lnTo>
                <a:lnTo>
                  <a:pt x="1184762" y="1132099"/>
                </a:lnTo>
                <a:lnTo>
                  <a:pt x="1188884" y="1140356"/>
                </a:lnTo>
                <a:lnTo>
                  <a:pt x="1193007" y="1148932"/>
                </a:lnTo>
                <a:lnTo>
                  <a:pt x="1197129" y="1157189"/>
                </a:lnTo>
                <a:lnTo>
                  <a:pt x="1206326" y="1173387"/>
                </a:lnTo>
                <a:lnTo>
                  <a:pt x="1215839" y="1188950"/>
                </a:lnTo>
                <a:lnTo>
                  <a:pt x="1225987" y="1204513"/>
                </a:lnTo>
                <a:lnTo>
                  <a:pt x="1236769" y="1219123"/>
                </a:lnTo>
                <a:lnTo>
                  <a:pt x="1247551" y="1233097"/>
                </a:lnTo>
                <a:lnTo>
                  <a:pt x="1258967" y="1246437"/>
                </a:lnTo>
                <a:lnTo>
                  <a:pt x="1271018" y="1259776"/>
                </a:lnTo>
                <a:lnTo>
                  <a:pt x="1283068" y="1271845"/>
                </a:lnTo>
                <a:lnTo>
                  <a:pt x="1295436" y="1283597"/>
                </a:lnTo>
                <a:lnTo>
                  <a:pt x="1308121" y="1294395"/>
                </a:lnTo>
                <a:lnTo>
                  <a:pt x="1320805" y="1304241"/>
                </a:lnTo>
                <a:lnTo>
                  <a:pt x="1333490" y="1313769"/>
                </a:lnTo>
                <a:lnTo>
                  <a:pt x="1346175" y="1322662"/>
                </a:lnTo>
                <a:lnTo>
                  <a:pt x="1359177" y="1330602"/>
                </a:lnTo>
                <a:lnTo>
                  <a:pt x="1371861" y="1337272"/>
                </a:lnTo>
                <a:lnTo>
                  <a:pt x="1384863" y="1343624"/>
                </a:lnTo>
                <a:lnTo>
                  <a:pt x="1397548" y="1348706"/>
                </a:lnTo>
                <a:lnTo>
                  <a:pt x="1403890" y="1350929"/>
                </a:lnTo>
                <a:lnTo>
                  <a:pt x="1410233" y="1353470"/>
                </a:lnTo>
                <a:lnTo>
                  <a:pt x="1416258" y="1355058"/>
                </a:lnTo>
                <a:lnTo>
                  <a:pt x="1422600" y="1356646"/>
                </a:lnTo>
                <a:lnTo>
                  <a:pt x="1428308" y="1358234"/>
                </a:lnTo>
                <a:lnTo>
                  <a:pt x="1434334" y="1359187"/>
                </a:lnTo>
                <a:lnTo>
                  <a:pt x="1440042" y="1360140"/>
                </a:lnTo>
                <a:lnTo>
                  <a:pt x="1446067" y="1360775"/>
                </a:lnTo>
                <a:lnTo>
                  <a:pt x="1451775" y="1361093"/>
                </a:lnTo>
                <a:lnTo>
                  <a:pt x="1457483" y="1361093"/>
                </a:lnTo>
                <a:lnTo>
                  <a:pt x="1462874" y="1361093"/>
                </a:lnTo>
                <a:lnTo>
                  <a:pt x="1468900" y="1360775"/>
                </a:lnTo>
                <a:lnTo>
                  <a:pt x="1474291" y="1360140"/>
                </a:lnTo>
                <a:lnTo>
                  <a:pt x="1480316" y="1359187"/>
                </a:lnTo>
                <a:lnTo>
                  <a:pt x="1486341" y="1358234"/>
                </a:lnTo>
                <a:lnTo>
                  <a:pt x="1492366" y="1356646"/>
                </a:lnTo>
                <a:lnTo>
                  <a:pt x="1498392" y="1355058"/>
                </a:lnTo>
                <a:lnTo>
                  <a:pt x="1504734" y="1353470"/>
                </a:lnTo>
                <a:lnTo>
                  <a:pt x="1510759" y="1350929"/>
                </a:lnTo>
                <a:lnTo>
                  <a:pt x="1517101" y="1348706"/>
                </a:lnTo>
                <a:lnTo>
                  <a:pt x="1529786" y="1343624"/>
                </a:lnTo>
                <a:lnTo>
                  <a:pt x="1542471" y="1337272"/>
                </a:lnTo>
                <a:lnTo>
                  <a:pt x="1555473" y="1330602"/>
                </a:lnTo>
                <a:lnTo>
                  <a:pt x="1568157" y="1322662"/>
                </a:lnTo>
                <a:lnTo>
                  <a:pt x="1581159" y="1313769"/>
                </a:lnTo>
                <a:lnTo>
                  <a:pt x="1593844" y="1304241"/>
                </a:lnTo>
                <a:lnTo>
                  <a:pt x="1606846" y="1294395"/>
                </a:lnTo>
                <a:lnTo>
                  <a:pt x="1619531" y="1283597"/>
                </a:lnTo>
                <a:lnTo>
                  <a:pt x="1631581" y="1271845"/>
                </a:lnTo>
                <a:lnTo>
                  <a:pt x="1643949" y="1259776"/>
                </a:lnTo>
                <a:lnTo>
                  <a:pt x="1655682" y="1246437"/>
                </a:lnTo>
                <a:lnTo>
                  <a:pt x="1667098" y="1233097"/>
                </a:lnTo>
                <a:lnTo>
                  <a:pt x="1678197" y="1219123"/>
                </a:lnTo>
                <a:lnTo>
                  <a:pt x="1688662" y="1204513"/>
                </a:lnTo>
                <a:lnTo>
                  <a:pt x="1698810" y="1188950"/>
                </a:lnTo>
                <a:lnTo>
                  <a:pt x="1708324" y="1173387"/>
                </a:lnTo>
                <a:lnTo>
                  <a:pt x="1717203" y="1157189"/>
                </a:lnTo>
                <a:lnTo>
                  <a:pt x="1721643" y="1148932"/>
                </a:lnTo>
                <a:lnTo>
                  <a:pt x="1725765" y="1140356"/>
                </a:lnTo>
                <a:lnTo>
                  <a:pt x="1729570" y="1132099"/>
                </a:lnTo>
                <a:lnTo>
                  <a:pt x="1733693" y="1123523"/>
                </a:lnTo>
                <a:lnTo>
                  <a:pt x="1737181" y="1114948"/>
                </a:lnTo>
                <a:lnTo>
                  <a:pt x="1740352" y="1106055"/>
                </a:lnTo>
                <a:lnTo>
                  <a:pt x="1743524" y="1096844"/>
                </a:lnTo>
                <a:lnTo>
                  <a:pt x="1746695" y="1088269"/>
                </a:lnTo>
                <a:lnTo>
                  <a:pt x="1749232" y="1079058"/>
                </a:lnTo>
                <a:lnTo>
                  <a:pt x="1751769" y="1069848"/>
                </a:lnTo>
                <a:lnTo>
                  <a:pt x="1754306" y="1060637"/>
                </a:lnTo>
                <a:lnTo>
                  <a:pt x="1756525" y="1051427"/>
                </a:lnTo>
                <a:lnTo>
                  <a:pt x="1758428" y="1042216"/>
                </a:lnTo>
                <a:lnTo>
                  <a:pt x="1760014" y="1032688"/>
                </a:lnTo>
                <a:lnTo>
                  <a:pt x="1761599" y="1023160"/>
                </a:lnTo>
                <a:lnTo>
                  <a:pt x="1762551" y="1013314"/>
                </a:lnTo>
                <a:lnTo>
                  <a:pt x="1763502" y="1003786"/>
                </a:lnTo>
                <a:lnTo>
                  <a:pt x="1764136" y="994258"/>
                </a:lnTo>
                <a:lnTo>
                  <a:pt x="1764453" y="984412"/>
                </a:lnTo>
                <a:lnTo>
                  <a:pt x="1764771" y="974566"/>
                </a:lnTo>
                <a:lnTo>
                  <a:pt x="1764453" y="962815"/>
                </a:lnTo>
                <a:lnTo>
                  <a:pt x="1763819" y="951063"/>
                </a:lnTo>
                <a:lnTo>
                  <a:pt x="1748598" y="950745"/>
                </a:lnTo>
                <a:lnTo>
                  <a:pt x="1733059" y="949793"/>
                </a:lnTo>
                <a:lnTo>
                  <a:pt x="1716886" y="948840"/>
                </a:lnTo>
                <a:lnTo>
                  <a:pt x="1701030" y="947569"/>
                </a:lnTo>
                <a:lnTo>
                  <a:pt x="1684223" y="945664"/>
                </a:lnTo>
                <a:lnTo>
                  <a:pt x="1667732" y="943758"/>
                </a:lnTo>
                <a:lnTo>
                  <a:pt x="1650925" y="941852"/>
                </a:lnTo>
                <a:lnTo>
                  <a:pt x="1634435" y="939629"/>
                </a:lnTo>
                <a:lnTo>
                  <a:pt x="1617628" y="937406"/>
                </a:lnTo>
                <a:lnTo>
                  <a:pt x="1600503" y="934548"/>
                </a:lnTo>
                <a:lnTo>
                  <a:pt x="1584013" y="931689"/>
                </a:lnTo>
                <a:lnTo>
                  <a:pt x="1567206" y="928513"/>
                </a:lnTo>
                <a:lnTo>
                  <a:pt x="1550716" y="925337"/>
                </a:lnTo>
                <a:lnTo>
                  <a:pt x="1533909" y="921526"/>
                </a:lnTo>
                <a:lnTo>
                  <a:pt x="1517736" y="917714"/>
                </a:lnTo>
                <a:lnTo>
                  <a:pt x="1502197" y="913903"/>
                </a:lnTo>
                <a:lnTo>
                  <a:pt x="1486024" y="909457"/>
                </a:lnTo>
                <a:lnTo>
                  <a:pt x="1470802" y="905010"/>
                </a:lnTo>
                <a:lnTo>
                  <a:pt x="1456215" y="900564"/>
                </a:lnTo>
                <a:lnTo>
                  <a:pt x="1441310" y="895164"/>
                </a:lnTo>
                <a:lnTo>
                  <a:pt x="1427357" y="890400"/>
                </a:lnTo>
                <a:lnTo>
                  <a:pt x="1413721" y="884683"/>
                </a:lnTo>
                <a:lnTo>
                  <a:pt x="1400719" y="879284"/>
                </a:lnTo>
                <a:lnTo>
                  <a:pt x="1388352" y="873250"/>
                </a:lnTo>
                <a:lnTo>
                  <a:pt x="1376618" y="867533"/>
                </a:lnTo>
                <a:lnTo>
                  <a:pt x="1365519" y="861181"/>
                </a:lnTo>
                <a:lnTo>
                  <a:pt x="1355054" y="854828"/>
                </a:lnTo>
                <a:lnTo>
                  <a:pt x="1345541" y="848159"/>
                </a:lnTo>
                <a:lnTo>
                  <a:pt x="1336661" y="841171"/>
                </a:lnTo>
                <a:lnTo>
                  <a:pt x="1329051" y="834184"/>
                </a:lnTo>
                <a:lnTo>
                  <a:pt x="1324928" y="830690"/>
                </a:lnTo>
                <a:lnTo>
                  <a:pt x="1321757" y="826879"/>
                </a:lnTo>
                <a:lnTo>
                  <a:pt x="1318586" y="823068"/>
                </a:lnTo>
                <a:lnTo>
                  <a:pt x="1315414" y="819574"/>
                </a:lnTo>
                <a:lnTo>
                  <a:pt x="1309706" y="811634"/>
                </a:lnTo>
                <a:lnTo>
                  <a:pt x="1303681" y="804647"/>
                </a:lnTo>
                <a:lnTo>
                  <a:pt x="1298607" y="798612"/>
                </a:lnTo>
                <a:lnTo>
                  <a:pt x="1293216" y="792578"/>
                </a:lnTo>
                <a:lnTo>
                  <a:pt x="1288142" y="787813"/>
                </a:lnTo>
                <a:lnTo>
                  <a:pt x="1283386" y="783367"/>
                </a:lnTo>
                <a:lnTo>
                  <a:pt x="1278312" y="779873"/>
                </a:lnTo>
                <a:lnTo>
                  <a:pt x="1273872" y="777015"/>
                </a:lnTo>
                <a:lnTo>
                  <a:pt x="1269432" y="774474"/>
                </a:lnTo>
                <a:lnTo>
                  <a:pt x="1265310" y="772251"/>
                </a:lnTo>
                <a:lnTo>
                  <a:pt x="1261187" y="770980"/>
                </a:lnTo>
                <a:lnTo>
                  <a:pt x="1257065" y="770028"/>
                </a:lnTo>
                <a:lnTo>
                  <a:pt x="1253576" y="769392"/>
                </a:lnTo>
                <a:lnTo>
                  <a:pt x="1249771" y="769392"/>
                </a:lnTo>
                <a:close/>
                <a:moveTo>
                  <a:pt x="1457483" y="500062"/>
                </a:moveTo>
                <a:lnTo>
                  <a:pt x="1467631" y="500380"/>
                </a:lnTo>
                <a:lnTo>
                  <a:pt x="1477462" y="500697"/>
                </a:lnTo>
                <a:lnTo>
                  <a:pt x="1487609" y="501650"/>
                </a:lnTo>
                <a:lnTo>
                  <a:pt x="1497757" y="502603"/>
                </a:lnTo>
                <a:lnTo>
                  <a:pt x="1507588" y="503874"/>
                </a:lnTo>
                <a:lnTo>
                  <a:pt x="1517419" y="505462"/>
                </a:lnTo>
                <a:lnTo>
                  <a:pt x="1527249" y="507685"/>
                </a:lnTo>
                <a:lnTo>
                  <a:pt x="1537080" y="509908"/>
                </a:lnTo>
                <a:lnTo>
                  <a:pt x="1546276" y="512449"/>
                </a:lnTo>
                <a:lnTo>
                  <a:pt x="1556107" y="514990"/>
                </a:lnTo>
                <a:lnTo>
                  <a:pt x="1565303" y="518483"/>
                </a:lnTo>
                <a:lnTo>
                  <a:pt x="1574817" y="521659"/>
                </a:lnTo>
                <a:lnTo>
                  <a:pt x="1584013" y="525153"/>
                </a:lnTo>
                <a:lnTo>
                  <a:pt x="1592893" y="528964"/>
                </a:lnTo>
                <a:lnTo>
                  <a:pt x="1602089" y="533093"/>
                </a:lnTo>
                <a:lnTo>
                  <a:pt x="1610968" y="537540"/>
                </a:lnTo>
                <a:lnTo>
                  <a:pt x="1619848" y="542304"/>
                </a:lnTo>
                <a:lnTo>
                  <a:pt x="1628410" y="547068"/>
                </a:lnTo>
                <a:lnTo>
                  <a:pt x="1636972" y="552150"/>
                </a:lnTo>
                <a:lnTo>
                  <a:pt x="1645534" y="557549"/>
                </a:lnTo>
                <a:lnTo>
                  <a:pt x="1654096" y="562948"/>
                </a:lnTo>
                <a:lnTo>
                  <a:pt x="1662024" y="568983"/>
                </a:lnTo>
                <a:lnTo>
                  <a:pt x="1670269" y="575017"/>
                </a:lnTo>
                <a:lnTo>
                  <a:pt x="1678197" y="581369"/>
                </a:lnTo>
                <a:lnTo>
                  <a:pt x="1685808" y="588039"/>
                </a:lnTo>
                <a:lnTo>
                  <a:pt x="1693736" y="594391"/>
                </a:lnTo>
                <a:lnTo>
                  <a:pt x="1701347" y="601696"/>
                </a:lnTo>
                <a:lnTo>
                  <a:pt x="1708641" y="608684"/>
                </a:lnTo>
                <a:lnTo>
                  <a:pt x="1715934" y="615989"/>
                </a:lnTo>
                <a:lnTo>
                  <a:pt x="1723228" y="623611"/>
                </a:lnTo>
                <a:lnTo>
                  <a:pt x="1729888" y="631234"/>
                </a:lnTo>
                <a:lnTo>
                  <a:pt x="1736864" y="639174"/>
                </a:lnTo>
                <a:lnTo>
                  <a:pt x="1743207" y="647432"/>
                </a:lnTo>
                <a:lnTo>
                  <a:pt x="1749866" y="655689"/>
                </a:lnTo>
                <a:lnTo>
                  <a:pt x="1756208" y="664265"/>
                </a:lnTo>
                <a:lnTo>
                  <a:pt x="1762234" y="673158"/>
                </a:lnTo>
                <a:lnTo>
                  <a:pt x="1768259" y="682051"/>
                </a:lnTo>
                <a:lnTo>
                  <a:pt x="1773967" y="690944"/>
                </a:lnTo>
                <a:lnTo>
                  <a:pt x="1779675" y="700154"/>
                </a:lnTo>
                <a:lnTo>
                  <a:pt x="1785066" y="709682"/>
                </a:lnTo>
                <a:lnTo>
                  <a:pt x="1790140" y="719211"/>
                </a:lnTo>
                <a:lnTo>
                  <a:pt x="1795531" y="728739"/>
                </a:lnTo>
                <a:lnTo>
                  <a:pt x="1800288" y="738902"/>
                </a:lnTo>
                <a:lnTo>
                  <a:pt x="1805045" y="748430"/>
                </a:lnTo>
                <a:lnTo>
                  <a:pt x="1809484" y="758594"/>
                </a:lnTo>
                <a:lnTo>
                  <a:pt x="1813924" y="769075"/>
                </a:lnTo>
                <a:lnTo>
                  <a:pt x="1817729" y="779556"/>
                </a:lnTo>
                <a:lnTo>
                  <a:pt x="1821535" y="790037"/>
                </a:lnTo>
                <a:lnTo>
                  <a:pt x="1825340" y="800835"/>
                </a:lnTo>
                <a:lnTo>
                  <a:pt x="1828828" y="811634"/>
                </a:lnTo>
                <a:lnTo>
                  <a:pt x="1832000" y="822750"/>
                </a:lnTo>
                <a:lnTo>
                  <a:pt x="1834854" y="833866"/>
                </a:lnTo>
                <a:lnTo>
                  <a:pt x="1837708" y="844983"/>
                </a:lnTo>
                <a:lnTo>
                  <a:pt x="1840245" y="856416"/>
                </a:lnTo>
                <a:lnTo>
                  <a:pt x="1842464" y="867850"/>
                </a:lnTo>
                <a:lnTo>
                  <a:pt x="1844684" y="879284"/>
                </a:lnTo>
                <a:lnTo>
                  <a:pt x="1846270" y="890718"/>
                </a:lnTo>
                <a:lnTo>
                  <a:pt x="1847855" y="902469"/>
                </a:lnTo>
                <a:lnTo>
                  <a:pt x="1849758" y="914221"/>
                </a:lnTo>
                <a:lnTo>
                  <a:pt x="1850710" y="926290"/>
                </a:lnTo>
                <a:lnTo>
                  <a:pt x="1851661" y="938359"/>
                </a:lnTo>
                <a:lnTo>
                  <a:pt x="1852295" y="950428"/>
                </a:lnTo>
                <a:lnTo>
                  <a:pt x="1852612" y="962497"/>
                </a:lnTo>
                <a:lnTo>
                  <a:pt x="1852612" y="974566"/>
                </a:lnTo>
                <a:lnTo>
                  <a:pt x="1852612" y="987270"/>
                </a:lnTo>
                <a:lnTo>
                  <a:pt x="1851978" y="999657"/>
                </a:lnTo>
                <a:lnTo>
                  <a:pt x="1851344" y="1012361"/>
                </a:lnTo>
                <a:lnTo>
                  <a:pt x="1850075" y="1024430"/>
                </a:lnTo>
                <a:lnTo>
                  <a:pt x="1848490" y="1036817"/>
                </a:lnTo>
                <a:lnTo>
                  <a:pt x="1846587" y="1048886"/>
                </a:lnTo>
                <a:lnTo>
                  <a:pt x="1844367" y="1060955"/>
                </a:lnTo>
                <a:lnTo>
                  <a:pt x="1842147" y="1072706"/>
                </a:lnTo>
                <a:lnTo>
                  <a:pt x="1839293" y="1084458"/>
                </a:lnTo>
                <a:lnTo>
                  <a:pt x="1836122" y="1095891"/>
                </a:lnTo>
                <a:lnTo>
                  <a:pt x="1832951" y="1107643"/>
                </a:lnTo>
                <a:lnTo>
                  <a:pt x="1829463" y="1118759"/>
                </a:lnTo>
                <a:lnTo>
                  <a:pt x="1825974" y="1130193"/>
                </a:lnTo>
                <a:lnTo>
                  <a:pt x="1821535" y="1141309"/>
                </a:lnTo>
                <a:lnTo>
                  <a:pt x="1817412" y="1152108"/>
                </a:lnTo>
                <a:lnTo>
                  <a:pt x="1812655" y="1162906"/>
                </a:lnTo>
                <a:lnTo>
                  <a:pt x="1807899" y="1173705"/>
                </a:lnTo>
                <a:lnTo>
                  <a:pt x="1803142" y="1184186"/>
                </a:lnTo>
                <a:lnTo>
                  <a:pt x="1797751" y="1194667"/>
                </a:lnTo>
                <a:lnTo>
                  <a:pt x="1792360" y="1204830"/>
                </a:lnTo>
                <a:lnTo>
                  <a:pt x="1786652" y="1214994"/>
                </a:lnTo>
                <a:lnTo>
                  <a:pt x="1780944" y="1224840"/>
                </a:lnTo>
                <a:lnTo>
                  <a:pt x="1774601" y="1234050"/>
                </a:lnTo>
                <a:lnTo>
                  <a:pt x="1768576" y="1243896"/>
                </a:lnTo>
                <a:lnTo>
                  <a:pt x="1762234" y="1253107"/>
                </a:lnTo>
                <a:lnTo>
                  <a:pt x="1755891" y="1262317"/>
                </a:lnTo>
                <a:lnTo>
                  <a:pt x="1748915" y="1271528"/>
                </a:lnTo>
                <a:lnTo>
                  <a:pt x="1741938" y="1280103"/>
                </a:lnTo>
                <a:lnTo>
                  <a:pt x="1735279" y="1288678"/>
                </a:lnTo>
                <a:lnTo>
                  <a:pt x="1727985" y="1297254"/>
                </a:lnTo>
                <a:lnTo>
                  <a:pt x="1720691" y="1305194"/>
                </a:lnTo>
                <a:lnTo>
                  <a:pt x="1713397" y="1313452"/>
                </a:lnTo>
                <a:lnTo>
                  <a:pt x="1705787" y="1321392"/>
                </a:lnTo>
                <a:lnTo>
                  <a:pt x="1698493" y="1329014"/>
                </a:lnTo>
                <a:lnTo>
                  <a:pt x="1690565" y="1336319"/>
                </a:lnTo>
                <a:lnTo>
                  <a:pt x="1682637" y="1343624"/>
                </a:lnTo>
                <a:lnTo>
                  <a:pt x="1674709" y="1350612"/>
                </a:lnTo>
                <a:lnTo>
                  <a:pt x="1666781" y="1357599"/>
                </a:lnTo>
                <a:lnTo>
                  <a:pt x="1658853" y="1364269"/>
                </a:lnTo>
                <a:lnTo>
                  <a:pt x="1650608" y="1370303"/>
                </a:lnTo>
                <a:lnTo>
                  <a:pt x="1642680" y="1376655"/>
                </a:lnTo>
                <a:lnTo>
                  <a:pt x="1634435" y="1382372"/>
                </a:lnTo>
                <a:lnTo>
                  <a:pt x="1626190" y="1388407"/>
                </a:lnTo>
                <a:lnTo>
                  <a:pt x="1617945" y="1393806"/>
                </a:lnTo>
                <a:lnTo>
                  <a:pt x="1609700" y="1399205"/>
                </a:lnTo>
                <a:lnTo>
                  <a:pt x="1601455" y="1403970"/>
                </a:lnTo>
                <a:lnTo>
                  <a:pt x="1592893" y="1408416"/>
                </a:lnTo>
                <a:lnTo>
                  <a:pt x="1584648" y="1413180"/>
                </a:lnTo>
                <a:lnTo>
                  <a:pt x="1576403" y="1417309"/>
                </a:lnTo>
                <a:lnTo>
                  <a:pt x="1568157" y="1421120"/>
                </a:lnTo>
                <a:lnTo>
                  <a:pt x="1559912" y="1425249"/>
                </a:lnTo>
                <a:lnTo>
                  <a:pt x="1551667" y="1428743"/>
                </a:lnTo>
                <a:lnTo>
                  <a:pt x="1543422" y="1431601"/>
                </a:lnTo>
                <a:lnTo>
                  <a:pt x="1535177" y="1434777"/>
                </a:lnTo>
                <a:lnTo>
                  <a:pt x="1527249" y="1437636"/>
                </a:lnTo>
                <a:lnTo>
                  <a:pt x="1519004" y="1439859"/>
                </a:lnTo>
                <a:lnTo>
                  <a:pt x="1510759" y="1442082"/>
                </a:lnTo>
                <a:lnTo>
                  <a:pt x="1503148" y="1443670"/>
                </a:lnTo>
                <a:lnTo>
                  <a:pt x="1495220" y="1445576"/>
                </a:lnTo>
                <a:lnTo>
                  <a:pt x="1487292" y="1446846"/>
                </a:lnTo>
                <a:lnTo>
                  <a:pt x="1479999" y="1448117"/>
                </a:lnTo>
                <a:lnTo>
                  <a:pt x="1472071" y="1448752"/>
                </a:lnTo>
                <a:lnTo>
                  <a:pt x="1464460" y="1449070"/>
                </a:lnTo>
                <a:lnTo>
                  <a:pt x="1457483" y="1449387"/>
                </a:lnTo>
                <a:lnTo>
                  <a:pt x="1449872" y="1449070"/>
                </a:lnTo>
                <a:lnTo>
                  <a:pt x="1442579" y="1448752"/>
                </a:lnTo>
                <a:lnTo>
                  <a:pt x="1434968" y="1448117"/>
                </a:lnTo>
                <a:lnTo>
                  <a:pt x="1427357" y="1446846"/>
                </a:lnTo>
                <a:lnTo>
                  <a:pt x="1419429" y="1445576"/>
                </a:lnTo>
                <a:lnTo>
                  <a:pt x="1411818" y="1443670"/>
                </a:lnTo>
                <a:lnTo>
                  <a:pt x="1403573" y="1442082"/>
                </a:lnTo>
                <a:lnTo>
                  <a:pt x="1395645" y="1439859"/>
                </a:lnTo>
                <a:lnTo>
                  <a:pt x="1387717" y="1437636"/>
                </a:lnTo>
                <a:lnTo>
                  <a:pt x="1379472" y="1434777"/>
                </a:lnTo>
                <a:lnTo>
                  <a:pt x="1371227" y="1431601"/>
                </a:lnTo>
                <a:lnTo>
                  <a:pt x="1362982" y="1428743"/>
                </a:lnTo>
                <a:lnTo>
                  <a:pt x="1355054" y="1425249"/>
                </a:lnTo>
                <a:lnTo>
                  <a:pt x="1346492" y="1421120"/>
                </a:lnTo>
                <a:lnTo>
                  <a:pt x="1338247" y="1417309"/>
                </a:lnTo>
                <a:lnTo>
                  <a:pt x="1330002" y="1413180"/>
                </a:lnTo>
                <a:lnTo>
                  <a:pt x="1321757" y="1408416"/>
                </a:lnTo>
                <a:lnTo>
                  <a:pt x="1313195" y="1403970"/>
                </a:lnTo>
                <a:lnTo>
                  <a:pt x="1304950" y="1399205"/>
                </a:lnTo>
                <a:lnTo>
                  <a:pt x="1296705" y="1393806"/>
                </a:lnTo>
                <a:lnTo>
                  <a:pt x="1288459" y="1388407"/>
                </a:lnTo>
                <a:lnTo>
                  <a:pt x="1280214" y="1382372"/>
                </a:lnTo>
                <a:lnTo>
                  <a:pt x="1272286" y="1376655"/>
                </a:lnTo>
                <a:lnTo>
                  <a:pt x="1264041" y="1370303"/>
                </a:lnTo>
                <a:lnTo>
                  <a:pt x="1255796" y="1364269"/>
                </a:lnTo>
                <a:lnTo>
                  <a:pt x="1247551" y="1357599"/>
                </a:lnTo>
                <a:lnTo>
                  <a:pt x="1239940" y="1350612"/>
                </a:lnTo>
                <a:lnTo>
                  <a:pt x="1232012" y="1343624"/>
                </a:lnTo>
                <a:lnTo>
                  <a:pt x="1224085" y="1336319"/>
                </a:lnTo>
                <a:lnTo>
                  <a:pt x="1216474" y="1329014"/>
                </a:lnTo>
                <a:lnTo>
                  <a:pt x="1208863" y="1321392"/>
                </a:lnTo>
                <a:lnTo>
                  <a:pt x="1201252" y="1313452"/>
                </a:lnTo>
                <a:lnTo>
                  <a:pt x="1193958" y="1305194"/>
                </a:lnTo>
                <a:lnTo>
                  <a:pt x="1186665" y="1297254"/>
                </a:lnTo>
                <a:lnTo>
                  <a:pt x="1179688" y="1288678"/>
                </a:lnTo>
                <a:lnTo>
                  <a:pt x="1172711" y="1280103"/>
                </a:lnTo>
                <a:lnTo>
                  <a:pt x="1165735" y="1271528"/>
                </a:lnTo>
                <a:lnTo>
                  <a:pt x="1159075" y="1262317"/>
                </a:lnTo>
                <a:lnTo>
                  <a:pt x="1152416" y="1253107"/>
                </a:lnTo>
                <a:lnTo>
                  <a:pt x="1146073" y="1243896"/>
                </a:lnTo>
                <a:lnTo>
                  <a:pt x="1139731" y="1234050"/>
                </a:lnTo>
                <a:lnTo>
                  <a:pt x="1134023" y="1224840"/>
                </a:lnTo>
                <a:lnTo>
                  <a:pt x="1127998" y="1214994"/>
                </a:lnTo>
                <a:lnTo>
                  <a:pt x="1122607" y="1204830"/>
                </a:lnTo>
                <a:lnTo>
                  <a:pt x="1116899" y="1194667"/>
                </a:lnTo>
                <a:lnTo>
                  <a:pt x="1111825" y="1184186"/>
                </a:lnTo>
                <a:lnTo>
                  <a:pt x="1106751" y="1173705"/>
                </a:lnTo>
                <a:lnTo>
                  <a:pt x="1101994" y="1162906"/>
                </a:lnTo>
                <a:lnTo>
                  <a:pt x="1097237" y="1152108"/>
                </a:lnTo>
                <a:lnTo>
                  <a:pt x="1093115" y="1141309"/>
                </a:lnTo>
                <a:lnTo>
                  <a:pt x="1088992" y="1130193"/>
                </a:lnTo>
                <a:lnTo>
                  <a:pt x="1085187" y="1118759"/>
                </a:lnTo>
                <a:lnTo>
                  <a:pt x="1081699" y="1107643"/>
                </a:lnTo>
                <a:lnTo>
                  <a:pt x="1078527" y="1095891"/>
                </a:lnTo>
                <a:lnTo>
                  <a:pt x="1075356" y="1084458"/>
                </a:lnTo>
                <a:lnTo>
                  <a:pt x="1072502" y="1072706"/>
                </a:lnTo>
                <a:lnTo>
                  <a:pt x="1070282" y="1060955"/>
                </a:lnTo>
                <a:lnTo>
                  <a:pt x="1068062" y="1048886"/>
                </a:lnTo>
                <a:lnTo>
                  <a:pt x="1066477" y="1036817"/>
                </a:lnTo>
                <a:lnTo>
                  <a:pt x="1064891" y="1024430"/>
                </a:lnTo>
                <a:lnTo>
                  <a:pt x="1063623" y="1012361"/>
                </a:lnTo>
                <a:lnTo>
                  <a:pt x="1062671" y="999657"/>
                </a:lnTo>
                <a:lnTo>
                  <a:pt x="1062037" y="987270"/>
                </a:lnTo>
                <a:lnTo>
                  <a:pt x="1062037" y="974566"/>
                </a:lnTo>
                <a:lnTo>
                  <a:pt x="1062037" y="962497"/>
                </a:lnTo>
                <a:lnTo>
                  <a:pt x="1062354" y="950428"/>
                </a:lnTo>
                <a:lnTo>
                  <a:pt x="1063306" y="938359"/>
                </a:lnTo>
                <a:lnTo>
                  <a:pt x="1064257" y="926290"/>
                </a:lnTo>
                <a:lnTo>
                  <a:pt x="1065208" y="914221"/>
                </a:lnTo>
                <a:lnTo>
                  <a:pt x="1066794" y="902469"/>
                </a:lnTo>
                <a:lnTo>
                  <a:pt x="1068380" y="890718"/>
                </a:lnTo>
                <a:lnTo>
                  <a:pt x="1069965" y="879284"/>
                </a:lnTo>
                <a:lnTo>
                  <a:pt x="1072185" y="867850"/>
                </a:lnTo>
                <a:lnTo>
                  <a:pt x="1074405" y="856416"/>
                </a:lnTo>
                <a:lnTo>
                  <a:pt x="1077259" y="844983"/>
                </a:lnTo>
                <a:lnTo>
                  <a:pt x="1079796" y="833866"/>
                </a:lnTo>
                <a:lnTo>
                  <a:pt x="1082650" y="822750"/>
                </a:lnTo>
                <a:lnTo>
                  <a:pt x="1085821" y="811634"/>
                </a:lnTo>
                <a:lnTo>
                  <a:pt x="1089627" y="800835"/>
                </a:lnTo>
                <a:lnTo>
                  <a:pt x="1093115" y="790037"/>
                </a:lnTo>
                <a:lnTo>
                  <a:pt x="1096920" y="779556"/>
                </a:lnTo>
                <a:lnTo>
                  <a:pt x="1101043" y="769075"/>
                </a:lnTo>
                <a:lnTo>
                  <a:pt x="1105165" y="758594"/>
                </a:lnTo>
                <a:lnTo>
                  <a:pt x="1109922" y="748430"/>
                </a:lnTo>
                <a:lnTo>
                  <a:pt x="1114362" y="738902"/>
                </a:lnTo>
                <a:lnTo>
                  <a:pt x="1119118" y="728739"/>
                </a:lnTo>
                <a:lnTo>
                  <a:pt x="1124509" y="719211"/>
                </a:lnTo>
                <a:lnTo>
                  <a:pt x="1129583" y="709682"/>
                </a:lnTo>
                <a:lnTo>
                  <a:pt x="1135291" y="700154"/>
                </a:lnTo>
                <a:lnTo>
                  <a:pt x="1140682" y="690944"/>
                </a:lnTo>
                <a:lnTo>
                  <a:pt x="1146391" y="682051"/>
                </a:lnTo>
                <a:lnTo>
                  <a:pt x="1152416" y="673158"/>
                </a:lnTo>
                <a:lnTo>
                  <a:pt x="1158758" y="664265"/>
                </a:lnTo>
                <a:lnTo>
                  <a:pt x="1164783" y="655689"/>
                </a:lnTo>
                <a:lnTo>
                  <a:pt x="1171443" y="647432"/>
                </a:lnTo>
                <a:lnTo>
                  <a:pt x="1177785" y="639174"/>
                </a:lnTo>
                <a:lnTo>
                  <a:pt x="1184762" y="631234"/>
                </a:lnTo>
                <a:lnTo>
                  <a:pt x="1191738" y="623611"/>
                </a:lnTo>
                <a:lnTo>
                  <a:pt x="1198715" y="615989"/>
                </a:lnTo>
                <a:lnTo>
                  <a:pt x="1206009" y="608684"/>
                </a:lnTo>
                <a:lnTo>
                  <a:pt x="1213620" y="601696"/>
                </a:lnTo>
                <a:lnTo>
                  <a:pt x="1220913" y="594391"/>
                </a:lnTo>
                <a:lnTo>
                  <a:pt x="1228841" y="588039"/>
                </a:lnTo>
                <a:lnTo>
                  <a:pt x="1236769" y="581369"/>
                </a:lnTo>
                <a:lnTo>
                  <a:pt x="1244380" y="575017"/>
                </a:lnTo>
                <a:lnTo>
                  <a:pt x="1252625" y="568983"/>
                </a:lnTo>
                <a:lnTo>
                  <a:pt x="1260870" y="562948"/>
                </a:lnTo>
                <a:lnTo>
                  <a:pt x="1269115" y="557549"/>
                </a:lnTo>
                <a:lnTo>
                  <a:pt x="1277360" y="552150"/>
                </a:lnTo>
                <a:lnTo>
                  <a:pt x="1286240" y="547068"/>
                </a:lnTo>
                <a:lnTo>
                  <a:pt x="1294802" y="542304"/>
                </a:lnTo>
                <a:lnTo>
                  <a:pt x="1303364" y="537540"/>
                </a:lnTo>
                <a:lnTo>
                  <a:pt x="1312560" y="533093"/>
                </a:lnTo>
                <a:lnTo>
                  <a:pt x="1321757" y="528964"/>
                </a:lnTo>
                <a:lnTo>
                  <a:pt x="1330953" y="525153"/>
                </a:lnTo>
                <a:lnTo>
                  <a:pt x="1339833" y="521659"/>
                </a:lnTo>
                <a:lnTo>
                  <a:pt x="1349029" y="518483"/>
                </a:lnTo>
                <a:lnTo>
                  <a:pt x="1358542" y="514990"/>
                </a:lnTo>
                <a:lnTo>
                  <a:pt x="1368056" y="512449"/>
                </a:lnTo>
                <a:lnTo>
                  <a:pt x="1377887" y="509908"/>
                </a:lnTo>
                <a:lnTo>
                  <a:pt x="1387717" y="507685"/>
                </a:lnTo>
                <a:lnTo>
                  <a:pt x="1397231" y="505462"/>
                </a:lnTo>
                <a:lnTo>
                  <a:pt x="1407062" y="503874"/>
                </a:lnTo>
                <a:lnTo>
                  <a:pt x="1416892" y="502603"/>
                </a:lnTo>
                <a:lnTo>
                  <a:pt x="1427040" y="501650"/>
                </a:lnTo>
                <a:lnTo>
                  <a:pt x="1437188" y="500697"/>
                </a:lnTo>
                <a:lnTo>
                  <a:pt x="1447336" y="500380"/>
                </a:lnTo>
                <a:lnTo>
                  <a:pt x="1457483" y="500062"/>
                </a:lnTo>
                <a:close/>
                <a:moveTo>
                  <a:pt x="716008" y="249237"/>
                </a:moveTo>
                <a:lnTo>
                  <a:pt x="795913" y="249237"/>
                </a:lnTo>
                <a:lnTo>
                  <a:pt x="795913" y="374499"/>
                </a:lnTo>
                <a:lnTo>
                  <a:pt x="810181" y="375133"/>
                </a:lnTo>
                <a:lnTo>
                  <a:pt x="823816" y="376402"/>
                </a:lnTo>
                <a:lnTo>
                  <a:pt x="837133" y="377670"/>
                </a:lnTo>
                <a:lnTo>
                  <a:pt x="849500" y="379890"/>
                </a:lnTo>
                <a:lnTo>
                  <a:pt x="861549" y="381793"/>
                </a:lnTo>
                <a:lnTo>
                  <a:pt x="873281" y="384330"/>
                </a:lnTo>
                <a:lnTo>
                  <a:pt x="884379" y="386867"/>
                </a:lnTo>
                <a:lnTo>
                  <a:pt x="894842" y="389721"/>
                </a:lnTo>
                <a:lnTo>
                  <a:pt x="904989" y="393209"/>
                </a:lnTo>
                <a:lnTo>
                  <a:pt x="914819" y="396698"/>
                </a:lnTo>
                <a:lnTo>
                  <a:pt x="924014" y="400186"/>
                </a:lnTo>
                <a:lnTo>
                  <a:pt x="932575" y="403991"/>
                </a:lnTo>
                <a:lnTo>
                  <a:pt x="941136" y="407797"/>
                </a:lnTo>
                <a:lnTo>
                  <a:pt x="949381" y="411602"/>
                </a:lnTo>
                <a:lnTo>
                  <a:pt x="956673" y="415725"/>
                </a:lnTo>
                <a:lnTo>
                  <a:pt x="963966" y="419847"/>
                </a:lnTo>
                <a:lnTo>
                  <a:pt x="931624" y="504836"/>
                </a:lnTo>
                <a:lnTo>
                  <a:pt x="920209" y="498810"/>
                </a:lnTo>
                <a:lnTo>
                  <a:pt x="906257" y="491517"/>
                </a:lnTo>
                <a:lnTo>
                  <a:pt x="898330" y="488028"/>
                </a:lnTo>
                <a:lnTo>
                  <a:pt x="890086" y="484540"/>
                </a:lnTo>
                <a:lnTo>
                  <a:pt x="880891" y="480735"/>
                </a:lnTo>
                <a:lnTo>
                  <a:pt x="871061" y="477246"/>
                </a:lnTo>
                <a:lnTo>
                  <a:pt x="860597" y="474075"/>
                </a:lnTo>
                <a:lnTo>
                  <a:pt x="849500" y="470904"/>
                </a:lnTo>
                <a:lnTo>
                  <a:pt x="837767" y="468367"/>
                </a:lnTo>
                <a:lnTo>
                  <a:pt x="825401" y="465830"/>
                </a:lnTo>
                <a:lnTo>
                  <a:pt x="812401" y="463927"/>
                </a:lnTo>
                <a:lnTo>
                  <a:pt x="798449" y="462659"/>
                </a:lnTo>
                <a:lnTo>
                  <a:pt x="783863" y="461707"/>
                </a:lnTo>
                <a:lnTo>
                  <a:pt x="768960" y="461390"/>
                </a:lnTo>
                <a:lnTo>
                  <a:pt x="759765" y="461390"/>
                </a:lnTo>
                <a:lnTo>
                  <a:pt x="751204" y="462024"/>
                </a:lnTo>
                <a:lnTo>
                  <a:pt x="742643" y="462659"/>
                </a:lnTo>
                <a:lnTo>
                  <a:pt x="734398" y="463927"/>
                </a:lnTo>
                <a:lnTo>
                  <a:pt x="726471" y="465196"/>
                </a:lnTo>
                <a:lnTo>
                  <a:pt x="719496" y="467098"/>
                </a:lnTo>
                <a:lnTo>
                  <a:pt x="712203" y="469001"/>
                </a:lnTo>
                <a:lnTo>
                  <a:pt x="705544" y="471538"/>
                </a:lnTo>
                <a:lnTo>
                  <a:pt x="699202" y="473758"/>
                </a:lnTo>
                <a:lnTo>
                  <a:pt x="693178" y="476612"/>
                </a:lnTo>
                <a:lnTo>
                  <a:pt x="687153" y="479466"/>
                </a:lnTo>
                <a:lnTo>
                  <a:pt x="682080" y="482637"/>
                </a:lnTo>
                <a:lnTo>
                  <a:pt x="676689" y="486126"/>
                </a:lnTo>
                <a:lnTo>
                  <a:pt x="671933" y="489614"/>
                </a:lnTo>
                <a:lnTo>
                  <a:pt x="667177" y="493419"/>
                </a:lnTo>
                <a:lnTo>
                  <a:pt x="663055" y="497542"/>
                </a:lnTo>
                <a:lnTo>
                  <a:pt x="659250" y="501348"/>
                </a:lnTo>
                <a:lnTo>
                  <a:pt x="655445" y="505470"/>
                </a:lnTo>
                <a:lnTo>
                  <a:pt x="652274" y="509910"/>
                </a:lnTo>
                <a:lnTo>
                  <a:pt x="649103" y="514350"/>
                </a:lnTo>
                <a:lnTo>
                  <a:pt x="646249" y="519107"/>
                </a:lnTo>
                <a:lnTo>
                  <a:pt x="643713" y="523546"/>
                </a:lnTo>
                <a:lnTo>
                  <a:pt x="641493" y="528303"/>
                </a:lnTo>
                <a:lnTo>
                  <a:pt x="639591" y="533060"/>
                </a:lnTo>
                <a:lnTo>
                  <a:pt x="637688" y="537817"/>
                </a:lnTo>
                <a:lnTo>
                  <a:pt x="636420" y="542891"/>
                </a:lnTo>
                <a:lnTo>
                  <a:pt x="635152" y="547647"/>
                </a:lnTo>
                <a:lnTo>
                  <a:pt x="633566" y="552721"/>
                </a:lnTo>
                <a:lnTo>
                  <a:pt x="632932" y="557478"/>
                </a:lnTo>
                <a:lnTo>
                  <a:pt x="632298" y="562235"/>
                </a:lnTo>
                <a:lnTo>
                  <a:pt x="631981" y="567309"/>
                </a:lnTo>
                <a:lnTo>
                  <a:pt x="631981" y="572066"/>
                </a:lnTo>
                <a:lnTo>
                  <a:pt x="631981" y="578408"/>
                </a:lnTo>
                <a:lnTo>
                  <a:pt x="632615" y="584433"/>
                </a:lnTo>
                <a:lnTo>
                  <a:pt x="633249" y="590459"/>
                </a:lnTo>
                <a:lnTo>
                  <a:pt x="634200" y="595850"/>
                </a:lnTo>
                <a:lnTo>
                  <a:pt x="635786" y="601558"/>
                </a:lnTo>
                <a:lnTo>
                  <a:pt x="637371" y="606632"/>
                </a:lnTo>
                <a:lnTo>
                  <a:pt x="639274" y="612023"/>
                </a:lnTo>
                <a:lnTo>
                  <a:pt x="641176" y="617097"/>
                </a:lnTo>
                <a:lnTo>
                  <a:pt x="643713" y="622171"/>
                </a:lnTo>
                <a:lnTo>
                  <a:pt x="646249" y="626927"/>
                </a:lnTo>
                <a:lnTo>
                  <a:pt x="649737" y="631367"/>
                </a:lnTo>
                <a:lnTo>
                  <a:pt x="652908" y="636124"/>
                </a:lnTo>
                <a:lnTo>
                  <a:pt x="656713" y="640564"/>
                </a:lnTo>
                <a:lnTo>
                  <a:pt x="660835" y="645320"/>
                </a:lnTo>
                <a:lnTo>
                  <a:pt x="665274" y="649443"/>
                </a:lnTo>
                <a:lnTo>
                  <a:pt x="670031" y="653566"/>
                </a:lnTo>
                <a:lnTo>
                  <a:pt x="675104" y="658005"/>
                </a:lnTo>
                <a:lnTo>
                  <a:pt x="680177" y="662128"/>
                </a:lnTo>
                <a:lnTo>
                  <a:pt x="686202" y="665933"/>
                </a:lnTo>
                <a:lnTo>
                  <a:pt x="691909" y="670373"/>
                </a:lnTo>
                <a:lnTo>
                  <a:pt x="698568" y="674178"/>
                </a:lnTo>
                <a:lnTo>
                  <a:pt x="705227" y="678301"/>
                </a:lnTo>
                <a:lnTo>
                  <a:pt x="719813" y="686229"/>
                </a:lnTo>
                <a:lnTo>
                  <a:pt x="735667" y="694474"/>
                </a:lnTo>
                <a:lnTo>
                  <a:pt x="753106" y="702402"/>
                </a:lnTo>
                <a:lnTo>
                  <a:pt x="771814" y="710964"/>
                </a:lnTo>
                <a:lnTo>
                  <a:pt x="792108" y="719527"/>
                </a:lnTo>
                <a:lnTo>
                  <a:pt x="804474" y="724600"/>
                </a:lnTo>
                <a:lnTo>
                  <a:pt x="816206" y="729991"/>
                </a:lnTo>
                <a:lnTo>
                  <a:pt x="827621" y="735065"/>
                </a:lnTo>
                <a:lnTo>
                  <a:pt x="838719" y="740774"/>
                </a:lnTo>
                <a:lnTo>
                  <a:pt x="849500" y="745847"/>
                </a:lnTo>
                <a:lnTo>
                  <a:pt x="859963" y="751873"/>
                </a:lnTo>
                <a:lnTo>
                  <a:pt x="870110" y="757264"/>
                </a:lnTo>
                <a:lnTo>
                  <a:pt x="879622" y="763289"/>
                </a:lnTo>
                <a:lnTo>
                  <a:pt x="888501" y="768997"/>
                </a:lnTo>
                <a:lnTo>
                  <a:pt x="897379" y="775340"/>
                </a:lnTo>
                <a:lnTo>
                  <a:pt x="905940" y="781365"/>
                </a:lnTo>
                <a:lnTo>
                  <a:pt x="914184" y="788024"/>
                </a:lnTo>
                <a:lnTo>
                  <a:pt x="921477" y="794367"/>
                </a:lnTo>
                <a:lnTo>
                  <a:pt x="928770" y="801026"/>
                </a:lnTo>
                <a:lnTo>
                  <a:pt x="935746" y="808003"/>
                </a:lnTo>
                <a:lnTo>
                  <a:pt x="942088" y="814980"/>
                </a:lnTo>
                <a:lnTo>
                  <a:pt x="948429" y="822273"/>
                </a:lnTo>
                <a:lnTo>
                  <a:pt x="953820" y="829250"/>
                </a:lnTo>
                <a:lnTo>
                  <a:pt x="959210" y="837178"/>
                </a:lnTo>
                <a:lnTo>
                  <a:pt x="963966" y="844789"/>
                </a:lnTo>
                <a:lnTo>
                  <a:pt x="968406" y="852717"/>
                </a:lnTo>
                <a:lnTo>
                  <a:pt x="972845" y="860962"/>
                </a:lnTo>
                <a:lnTo>
                  <a:pt x="976333" y="869524"/>
                </a:lnTo>
                <a:lnTo>
                  <a:pt x="979503" y="878087"/>
                </a:lnTo>
                <a:lnTo>
                  <a:pt x="982674" y="886966"/>
                </a:lnTo>
                <a:lnTo>
                  <a:pt x="985211" y="895845"/>
                </a:lnTo>
                <a:lnTo>
                  <a:pt x="987431" y="905359"/>
                </a:lnTo>
                <a:lnTo>
                  <a:pt x="989016" y="914873"/>
                </a:lnTo>
                <a:lnTo>
                  <a:pt x="990284" y="925020"/>
                </a:lnTo>
                <a:lnTo>
                  <a:pt x="991236" y="935168"/>
                </a:lnTo>
                <a:lnTo>
                  <a:pt x="991870" y="944999"/>
                </a:lnTo>
                <a:lnTo>
                  <a:pt x="992187" y="955781"/>
                </a:lnTo>
                <a:lnTo>
                  <a:pt x="991870" y="965295"/>
                </a:lnTo>
                <a:lnTo>
                  <a:pt x="991236" y="974808"/>
                </a:lnTo>
                <a:lnTo>
                  <a:pt x="990284" y="984322"/>
                </a:lnTo>
                <a:lnTo>
                  <a:pt x="989016" y="993835"/>
                </a:lnTo>
                <a:lnTo>
                  <a:pt x="987113" y="1002715"/>
                </a:lnTo>
                <a:lnTo>
                  <a:pt x="984894" y="1012228"/>
                </a:lnTo>
                <a:lnTo>
                  <a:pt x="982357" y="1021108"/>
                </a:lnTo>
                <a:lnTo>
                  <a:pt x="978869" y="1030304"/>
                </a:lnTo>
                <a:lnTo>
                  <a:pt x="975698" y="1039184"/>
                </a:lnTo>
                <a:lnTo>
                  <a:pt x="971893" y="1047429"/>
                </a:lnTo>
                <a:lnTo>
                  <a:pt x="967454" y="1055991"/>
                </a:lnTo>
                <a:lnTo>
                  <a:pt x="962698" y="1064553"/>
                </a:lnTo>
                <a:lnTo>
                  <a:pt x="957625" y="1072481"/>
                </a:lnTo>
                <a:lnTo>
                  <a:pt x="952234" y="1080409"/>
                </a:lnTo>
                <a:lnTo>
                  <a:pt x="946210" y="1088337"/>
                </a:lnTo>
                <a:lnTo>
                  <a:pt x="940185" y="1095631"/>
                </a:lnTo>
                <a:lnTo>
                  <a:pt x="933526" y="1102925"/>
                </a:lnTo>
                <a:lnTo>
                  <a:pt x="926551" y="1110219"/>
                </a:lnTo>
                <a:lnTo>
                  <a:pt x="918941" y="1116561"/>
                </a:lnTo>
                <a:lnTo>
                  <a:pt x="911014" y="1123221"/>
                </a:lnTo>
                <a:lnTo>
                  <a:pt x="903087" y="1129246"/>
                </a:lnTo>
                <a:lnTo>
                  <a:pt x="894525" y="1135271"/>
                </a:lnTo>
                <a:lnTo>
                  <a:pt x="885647" y="1140979"/>
                </a:lnTo>
                <a:lnTo>
                  <a:pt x="876134" y="1146370"/>
                </a:lnTo>
                <a:lnTo>
                  <a:pt x="866622" y="1151127"/>
                </a:lnTo>
                <a:lnTo>
                  <a:pt x="856475" y="1155884"/>
                </a:lnTo>
                <a:lnTo>
                  <a:pt x="846012" y="1160006"/>
                </a:lnTo>
                <a:lnTo>
                  <a:pt x="835231" y="1163812"/>
                </a:lnTo>
                <a:lnTo>
                  <a:pt x="824133" y="1167617"/>
                </a:lnTo>
                <a:lnTo>
                  <a:pt x="812401" y="1170471"/>
                </a:lnTo>
                <a:lnTo>
                  <a:pt x="800669" y="1173008"/>
                </a:lnTo>
                <a:lnTo>
                  <a:pt x="788303" y="1175228"/>
                </a:lnTo>
                <a:lnTo>
                  <a:pt x="788303" y="1309687"/>
                </a:lnTo>
                <a:lnTo>
                  <a:pt x="707129" y="1309687"/>
                </a:lnTo>
                <a:lnTo>
                  <a:pt x="707129" y="1179351"/>
                </a:lnTo>
                <a:lnTo>
                  <a:pt x="692861" y="1179034"/>
                </a:lnTo>
                <a:lnTo>
                  <a:pt x="678592" y="1178082"/>
                </a:lnTo>
                <a:lnTo>
                  <a:pt x="664640" y="1176180"/>
                </a:lnTo>
                <a:lnTo>
                  <a:pt x="650689" y="1174277"/>
                </a:lnTo>
                <a:lnTo>
                  <a:pt x="637054" y="1172057"/>
                </a:lnTo>
                <a:lnTo>
                  <a:pt x="623102" y="1169520"/>
                </a:lnTo>
                <a:lnTo>
                  <a:pt x="609785" y="1166349"/>
                </a:lnTo>
                <a:lnTo>
                  <a:pt x="596785" y="1162543"/>
                </a:lnTo>
                <a:lnTo>
                  <a:pt x="584101" y="1158738"/>
                </a:lnTo>
                <a:lnTo>
                  <a:pt x="572052" y="1154615"/>
                </a:lnTo>
                <a:lnTo>
                  <a:pt x="560003" y="1149859"/>
                </a:lnTo>
                <a:lnTo>
                  <a:pt x="548588" y="1144785"/>
                </a:lnTo>
                <a:lnTo>
                  <a:pt x="537807" y="1139394"/>
                </a:lnTo>
                <a:lnTo>
                  <a:pt x="527660" y="1134320"/>
                </a:lnTo>
                <a:lnTo>
                  <a:pt x="518148" y="1128294"/>
                </a:lnTo>
                <a:lnTo>
                  <a:pt x="509587" y="1122586"/>
                </a:lnTo>
                <a:lnTo>
                  <a:pt x="540027" y="1036012"/>
                </a:lnTo>
                <a:lnTo>
                  <a:pt x="549222" y="1041721"/>
                </a:lnTo>
                <a:lnTo>
                  <a:pt x="558735" y="1047112"/>
                </a:lnTo>
                <a:lnTo>
                  <a:pt x="568564" y="1052820"/>
                </a:lnTo>
                <a:lnTo>
                  <a:pt x="579028" y="1057577"/>
                </a:lnTo>
                <a:lnTo>
                  <a:pt x="589492" y="1062651"/>
                </a:lnTo>
                <a:lnTo>
                  <a:pt x="600590" y="1067090"/>
                </a:lnTo>
                <a:lnTo>
                  <a:pt x="612004" y="1071213"/>
                </a:lnTo>
                <a:lnTo>
                  <a:pt x="623737" y="1075335"/>
                </a:lnTo>
                <a:lnTo>
                  <a:pt x="635786" y="1078824"/>
                </a:lnTo>
                <a:lnTo>
                  <a:pt x="648152" y="1081995"/>
                </a:lnTo>
                <a:lnTo>
                  <a:pt x="660518" y="1084849"/>
                </a:lnTo>
                <a:lnTo>
                  <a:pt x="673201" y="1087069"/>
                </a:lnTo>
                <a:lnTo>
                  <a:pt x="686202" y="1088972"/>
                </a:lnTo>
                <a:lnTo>
                  <a:pt x="699519" y="1090240"/>
                </a:lnTo>
                <a:lnTo>
                  <a:pt x="712520" y="1091191"/>
                </a:lnTo>
                <a:lnTo>
                  <a:pt x="726154" y="1091509"/>
                </a:lnTo>
                <a:lnTo>
                  <a:pt x="734716" y="1091191"/>
                </a:lnTo>
                <a:lnTo>
                  <a:pt x="743277" y="1090874"/>
                </a:lnTo>
                <a:lnTo>
                  <a:pt x="751521" y="1090240"/>
                </a:lnTo>
                <a:lnTo>
                  <a:pt x="759131" y="1088972"/>
                </a:lnTo>
                <a:lnTo>
                  <a:pt x="767058" y="1087703"/>
                </a:lnTo>
                <a:lnTo>
                  <a:pt x="774668" y="1086117"/>
                </a:lnTo>
                <a:lnTo>
                  <a:pt x="781644" y="1083898"/>
                </a:lnTo>
                <a:lnTo>
                  <a:pt x="788937" y="1081995"/>
                </a:lnTo>
                <a:lnTo>
                  <a:pt x="795595" y="1079458"/>
                </a:lnTo>
                <a:lnTo>
                  <a:pt x="802571" y="1076921"/>
                </a:lnTo>
                <a:lnTo>
                  <a:pt x="809230" y="1074067"/>
                </a:lnTo>
                <a:lnTo>
                  <a:pt x="815255" y="1070579"/>
                </a:lnTo>
                <a:lnTo>
                  <a:pt x="821279" y="1067407"/>
                </a:lnTo>
                <a:lnTo>
                  <a:pt x="826987" y="1063919"/>
                </a:lnTo>
                <a:lnTo>
                  <a:pt x="832377" y="1059796"/>
                </a:lnTo>
                <a:lnTo>
                  <a:pt x="837450" y="1055674"/>
                </a:lnTo>
                <a:lnTo>
                  <a:pt x="842207" y="1051551"/>
                </a:lnTo>
                <a:lnTo>
                  <a:pt x="847280" y="1046795"/>
                </a:lnTo>
                <a:lnTo>
                  <a:pt x="851402" y="1042355"/>
                </a:lnTo>
                <a:lnTo>
                  <a:pt x="855524" y="1037281"/>
                </a:lnTo>
                <a:lnTo>
                  <a:pt x="859329" y="1032207"/>
                </a:lnTo>
                <a:lnTo>
                  <a:pt x="862817" y="1027133"/>
                </a:lnTo>
                <a:lnTo>
                  <a:pt x="866305" y="1021425"/>
                </a:lnTo>
                <a:lnTo>
                  <a:pt x="868842" y="1016034"/>
                </a:lnTo>
                <a:lnTo>
                  <a:pt x="871378" y="1010009"/>
                </a:lnTo>
                <a:lnTo>
                  <a:pt x="873598" y="1003983"/>
                </a:lnTo>
                <a:lnTo>
                  <a:pt x="875500" y="997641"/>
                </a:lnTo>
                <a:lnTo>
                  <a:pt x="877086" y="991299"/>
                </a:lnTo>
                <a:lnTo>
                  <a:pt x="878354" y="984956"/>
                </a:lnTo>
                <a:lnTo>
                  <a:pt x="879305" y="978297"/>
                </a:lnTo>
                <a:lnTo>
                  <a:pt x="879939" y="971954"/>
                </a:lnTo>
                <a:lnTo>
                  <a:pt x="879939" y="964978"/>
                </a:lnTo>
                <a:lnTo>
                  <a:pt x="879939" y="958318"/>
                </a:lnTo>
                <a:lnTo>
                  <a:pt x="879622" y="951976"/>
                </a:lnTo>
                <a:lnTo>
                  <a:pt x="878671" y="945950"/>
                </a:lnTo>
                <a:lnTo>
                  <a:pt x="877720" y="939608"/>
                </a:lnTo>
                <a:lnTo>
                  <a:pt x="876134" y="933266"/>
                </a:lnTo>
                <a:lnTo>
                  <a:pt x="874549" y="927557"/>
                </a:lnTo>
                <a:lnTo>
                  <a:pt x="872647" y="921849"/>
                </a:lnTo>
                <a:lnTo>
                  <a:pt x="870744" y="916458"/>
                </a:lnTo>
                <a:lnTo>
                  <a:pt x="868207" y="910750"/>
                </a:lnTo>
                <a:lnTo>
                  <a:pt x="865354" y="905676"/>
                </a:lnTo>
                <a:lnTo>
                  <a:pt x="862183" y="900602"/>
                </a:lnTo>
                <a:lnTo>
                  <a:pt x="859012" y="895211"/>
                </a:lnTo>
                <a:lnTo>
                  <a:pt x="855524" y="890454"/>
                </a:lnTo>
                <a:lnTo>
                  <a:pt x="851402" y="885380"/>
                </a:lnTo>
                <a:lnTo>
                  <a:pt x="847280" y="880624"/>
                </a:lnTo>
                <a:lnTo>
                  <a:pt x="842524" y="875867"/>
                </a:lnTo>
                <a:lnTo>
                  <a:pt x="838085" y="871427"/>
                </a:lnTo>
                <a:lnTo>
                  <a:pt x="833011" y="866987"/>
                </a:lnTo>
                <a:lnTo>
                  <a:pt x="827621" y="862231"/>
                </a:lnTo>
                <a:lnTo>
                  <a:pt x="822230" y="858108"/>
                </a:lnTo>
                <a:lnTo>
                  <a:pt x="816206" y="853985"/>
                </a:lnTo>
                <a:lnTo>
                  <a:pt x="810181" y="849546"/>
                </a:lnTo>
                <a:lnTo>
                  <a:pt x="803840" y="845740"/>
                </a:lnTo>
                <a:lnTo>
                  <a:pt x="797181" y="841301"/>
                </a:lnTo>
                <a:lnTo>
                  <a:pt x="782912" y="833690"/>
                </a:lnTo>
                <a:lnTo>
                  <a:pt x="767692" y="826079"/>
                </a:lnTo>
                <a:lnTo>
                  <a:pt x="751521" y="818785"/>
                </a:lnTo>
                <a:lnTo>
                  <a:pt x="734081" y="811174"/>
                </a:lnTo>
                <a:lnTo>
                  <a:pt x="709983" y="801344"/>
                </a:lnTo>
                <a:lnTo>
                  <a:pt x="687153" y="791196"/>
                </a:lnTo>
                <a:lnTo>
                  <a:pt x="676055" y="786439"/>
                </a:lnTo>
                <a:lnTo>
                  <a:pt x="665274" y="781048"/>
                </a:lnTo>
                <a:lnTo>
                  <a:pt x="655128" y="775657"/>
                </a:lnTo>
                <a:lnTo>
                  <a:pt x="644981" y="770266"/>
                </a:lnTo>
                <a:lnTo>
                  <a:pt x="635786" y="764875"/>
                </a:lnTo>
                <a:lnTo>
                  <a:pt x="626273" y="759167"/>
                </a:lnTo>
                <a:lnTo>
                  <a:pt x="617395" y="753458"/>
                </a:lnTo>
                <a:lnTo>
                  <a:pt x="608517" y="747433"/>
                </a:lnTo>
                <a:lnTo>
                  <a:pt x="600590" y="741408"/>
                </a:lnTo>
                <a:lnTo>
                  <a:pt x="592662" y="735065"/>
                </a:lnTo>
                <a:lnTo>
                  <a:pt x="585052" y="729040"/>
                </a:lnTo>
                <a:lnTo>
                  <a:pt x="578077" y="722381"/>
                </a:lnTo>
                <a:lnTo>
                  <a:pt x="571418" y="715721"/>
                </a:lnTo>
                <a:lnTo>
                  <a:pt x="565076" y="708744"/>
                </a:lnTo>
                <a:lnTo>
                  <a:pt x="559052" y="701451"/>
                </a:lnTo>
                <a:lnTo>
                  <a:pt x="553344" y="694474"/>
                </a:lnTo>
                <a:lnTo>
                  <a:pt x="548588" y="686546"/>
                </a:lnTo>
                <a:lnTo>
                  <a:pt x="543832" y="678935"/>
                </a:lnTo>
                <a:lnTo>
                  <a:pt x="539393" y="671007"/>
                </a:lnTo>
                <a:lnTo>
                  <a:pt x="535588" y="662762"/>
                </a:lnTo>
                <a:lnTo>
                  <a:pt x="532417" y="654200"/>
                </a:lnTo>
                <a:lnTo>
                  <a:pt x="529246" y="645955"/>
                </a:lnTo>
                <a:lnTo>
                  <a:pt x="526709" y="636758"/>
                </a:lnTo>
                <a:lnTo>
                  <a:pt x="524807" y="627562"/>
                </a:lnTo>
                <a:lnTo>
                  <a:pt x="523221" y="618048"/>
                </a:lnTo>
                <a:lnTo>
                  <a:pt x="521953" y="608217"/>
                </a:lnTo>
                <a:lnTo>
                  <a:pt x="521319" y="598069"/>
                </a:lnTo>
                <a:lnTo>
                  <a:pt x="521002" y="587922"/>
                </a:lnTo>
                <a:lnTo>
                  <a:pt x="521319" y="577774"/>
                </a:lnTo>
                <a:lnTo>
                  <a:pt x="521953" y="567943"/>
                </a:lnTo>
                <a:lnTo>
                  <a:pt x="522904" y="558429"/>
                </a:lnTo>
                <a:lnTo>
                  <a:pt x="524490" y="548916"/>
                </a:lnTo>
                <a:lnTo>
                  <a:pt x="526392" y="539402"/>
                </a:lnTo>
                <a:lnTo>
                  <a:pt x="528612" y="530523"/>
                </a:lnTo>
                <a:lnTo>
                  <a:pt x="531783" y="521643"/>
                </a:lnTo>
                <a:lnTo>
                  <a:pt x="534636" y="512764"/>
                </a:lnTo>
                <a:lnTo>
                  <a:pt x="538124" y="504202"/>
                </a:lnTo>
                <a:lnTo>
                  <a:pt x="541929" y="495956"/>
                </a:lnTo>
                <a:lnTo>
                  <a:pt x="546685" y="487711"/>
                </a:lnTo>
                <a:lnTo>
                  <a:pt x="551125" y="479783"/>
                </a:lnTo>
                <a:lnTo>
                  <a:pt x="556515" y="472489"/>
                </a:lnTo>
                <a:lnTo>
                  <a:pt x="561905" y="464879"/>
                </a:lnTo>
                <a:lnTo>
                  <a:pt x="567930" y="457585"/>
                </a:lnTo>
                <a:lnTo>
                  <a:pt x="573955" y="450925"/>
                </a:lnTo>
                <a:lnTo>
                  <a:pt x="580613" y="444266"/>
                </a:lnTo>
                <a:lnTo>
                  <a:pt x="587272" y="437923"/>
                </a:lnTo>
                <a:lnTo>
                  <a:pt x="594565" y="431581"/>
                </a:lnTo>
                <a:lnTo>
                  <a:pt x="602175" y="425873"/>
                </a:lnTo>
                <a:lnTo>
                  <a:pt x="609785" y="420165"/>
                </a:lnTo>
                <a:lnTo>
                  <a:pt x="618029" y="415091"/>
                </a:lnTo>
                <a:lnTo>
                  <a:pt x="626590" y="410017"/>
                </a:lnTo>
                <a:lnTo>
                  <a:pt x="635469" y="405577"/>
                </a:lnTo>
                <a:lnTo>
                  <a:pt x="644347" y="400820"/>
                </a:lnTo>
                <a:lnTo>
                  <a:pt x="653859" y="397015"/>
                </a:lnTo>
                <a:lnTo>
                  <a:pt x="663372" y="393526"/>
                </a:lnTo>
                <a:lnTo>
                  <a:pt x="673519" y="389721"/>
                </a:lnTo>
                <a:lnTo>
                  <a:pt x="683665" y="386867"/>
                </a:lnTo>
                <a:lnTo>
                  <a:pt x="694129" y="384330"/>
                </a:lnTo>
                <a:lnTo>
                  <a:pt x="704910" y="381793"/>
                </a:lnTo>
                <a:lnTo>
                  <a:pt x="716008" y="379890"/>
                </a:lnTo>
                <a:lnTo>
                  <a:pt x="716008" y="249237"/>
                </a:lnTo>
                <a:close/>
                <a:moveTo>
                  <a:pt x="784828" y="0"/>
                </a:moveTo>
                <a:lnTo>
                  <a:pt x="808948" y="317"/>
                </a:lnTo>
                <a:lnTo>
                  <a:pt x="832750" y="1588"/>
                </a:lnTo>
                <a:lnTo>
                  <a:pt x="856551" y="3175"/>
                </a:lnTo>
                <a:lnTo>
                  <a:pt x="880036" y="5716"/>
                </a:lnTo>
                <a:lnTo>
                  <a:pt x="903203" y="9209"/>
                </a:lnTo>
                <a:lnTo>
                  <a:pt x="926370" y="13020"/>
                </a:lnTo>
                <a:lnTo>
                  <a:pt x="949538" y="17466"/>
                </a:lnTo>
                <a:lnTo>
                  <a:pt x="972387" y="22864"/>
                </a:lnTo>
                <a:lnTo>
                  <a:pt x="994920" y="28581"/>
                </a:lnTo>
                <a:lnTo>
                  <a:pt x="1017452" y="35249"/>
                </a:lnTo>
                <a:lnTo>
                  <a:pt x="1039668" y="42871"/>
                </a:lnTo>
                <a:lnTo>
                  <a:pt x="1061565" y="50493"/>
                </a:lnTo>
                <a:lnTo>
                  <a:pt x="1083146" y="59067"/>
                </a:lnTo>
                <a:lnTo>
                  <a:pt x="1104727" y="68276"/>
                </a:lnTo>
                <a:lnTo>
                  <a:pt x="1125990" y="78121"/>
                </a:lnTo>
                <a:lnTo>
                  <a:pt x="1146618" y="88283"/>
                </a:lnTo>
                <a:lnTo>
                  <a:pt x="1167246" y="99397"/>
                </a:lnTo>
                <a:lnTo>
                  <a:pt x="1187240" y="111147"/>
                </a:lnTo>
                <a:lnTo>
                  <a:pt x="1207233" y="123215"/>
                </a:lnTo>
                <a:lnTo>
                  <a:pt x="1226910" y="136553"/>
                </a:lnTo>
                <a:lnTo>
                  <a:pt x="1245634" y="149890"/>
                </a:lnTo>
                <a:lnTo>
                  <a:pt x="1264675" y="163863"/>
                </a:lnTo>
                <a:lnTo>
                  <a:pt x="1283082" y="178154"/>
                </a:lnTo>
                <a:lnTo>
                  <a:pt x="1300854" y="193714"/>
                </a:lnTo>
                <a:lnTo>
                  <a:pt x="1318309" y="209275"/>
                </a:lnTo>
                <a:lnTo>
                  <a:pt x="1335129" y="225153"/>
                </a:lnTo>
                <a:lnTo>
                  <a:pt x="1351949" y="242302"/>
                </a:lnTo>
                <a:lnTo>
                  <a:pt x="1368134" y="259450"/>
                </a:lnTo>
                <a:lnTo>
                  <a:pt x="1383368" y="277234"/>
                </a:lnTo>
                <a:lnTo>
                  <a:pt x="1398918" y="295335"/>
                </a:lnTo>
                <a:lnTo>
                  <a:pt x="1413199" y="314389"/>
                </a:lnTo>
                <a:lnTo>
                  <a:pt x="1427163" y="333760"/>
                </a:lnTo>
                <a:lnTo>
                  <a:pt x="1313549" y="414104"/>
                </a:lnTo>
                <a:lnTo>
                  <a:pt x="1301806" y="397908"/>
                </a:lnTo>
                <a:lnTo>
                  <a:pt x="1289747" y="382665"/>
                </a:lnTo>
                <a:lnTo>
                  <a:pt x="1277370" y="367740"/>
                </a:lnTo>
                <a:lnTo>
                  <a:pt x="1264675" y="352814"/>
                </a:lnTo>
                <a:lnTo>
                  <a:pt x="1251346" y="338524"/>
                </a:lnTo>
                <a:lnTo>
                  <a:pt x="1238017" y="324868"/>
                </a:lnTo>
                <a:lnTo>
                  <a:pt x="1223736" y="311531"/>
                </a:lnTo>
                <a:lnTo>
                  <a:pt x="1209455" y="298828"/>
                </a:lnTo>
                <a:lnTo>
                  <a:pt x="1194539" y="286126"/>
                </a:lnTo>
                <a:lnTo>
                  <a:pt x="1179623" y="274058"/>
                </a:lnTo>
                <a:lnTo>
                  <a:pt x="1164073" y="262308"/>
                </a:lnTo>
                <a:lnTo>
                  <a:pt x="1148522" y="251829"/>
                </a:lnTo>
                <a:lnTo>
                  <a:pt x="1132654" y="241031"/>
                </a:lnTo>
                <a:lnTo>
                  <a:pt x="1116151" y="230869"/>
                </a:lnTo>
                <a:lnTo>
                  <a:pt x="1099649" y="221342"/>
                </a:lnTo>
                <a:lnTo>
                  <a:pt x="1082511" y="212133"/>
                </a:lnTo>
                <a:lnTo>
                  <a:pt x="1065374" y="203559"/>
                </a:lnTo>
                <a:lnTo>
                  <a:pt x="1047919" y="195620"/>
                </a:lnTo>
                <a:lnTo>
                  <a:pt x="1030464" y="187998"/>
                </a:lnTo>
                <a:lnTo>
                  <a:pt x="1012375" y="180694"/>
                </a:lnTo>
                <a:lnTo>
                  <a:pt x="994603" y="174343"/>
                </a:lnTo>
                <a:lnTo>
                  <a:pt x="976196" y="168309"/>
                </a:lnTo>
                <a:lnTo>
                  <a:pt x="957472" y="162910"/>
                </a:lnTo>
                <a:lnTo>
                  <a:pt x="939065" y="157829"/>
                </a:lnTo>
                <a:lnTo>
                  <a:pt x="920341" y="153701"/>
                </a:lnTo>
                <a:lnTo>
                  <a:pt x="901616" y="150208"/>
                </a:lnTo>
                <a:lnTo>
                  <a:pt x="882258" y="146715"/>
                </a:lnTo>
                <a:lnTo>
                  <a:pt x="862899" y="144174"/>
                </a:lnTo>
                <a:lnTo>
                  <a:pt x="843857" y="141951"/>
                </a:lnTo>
                <a:lnTo>
                  <a:pt x="824181" y="140681"/>
                </a:lnTo>
                <a:lnTo>
                  <a:pt x="804505" y="139728"/>
                </a:lnTo>
                <a:lnTo>
                  <a:pt x="784828" y="139411"/>
                </a:lnTo>
                <a:lnTo>
                  <a:pt x="768326" y="139728"/>
                </a:lnTo>
                <a:lnTo>
                  <a:pt x="751823" y="140363"/>
                </a:lnTo>
                <a:lnTo>
                  <a:pt x="735320" y="141316"/>
                </a:lnTo>
                <a:lnTo>
                  <a:pt x="719135" y="142586"/>
                </a:lnTo>
                <a:lnTo>
                  <a:pt x="702632" y="144492"/>
                </a:lnTo>
                <a:lnTo>
                  <a:pt x="686764" y="146715"/>
                </a:lnTo>
                <a:lnTo>
                  <a:pt x="670897" y="149573"/>
                </a:lnTo>
                <a:lnTo>
                  <a:pt x="655029" y="152431"/>
                </a:lnTo>
                <a:lnTo>
                  <a:pt x="639478" y="155924"/>
                </a:lnTo>
                <a:lnTo>
                  <a:pt x="623927" y="160052"/>
                </a:lnTo>
                <a:lnTo>
                  <a:pt x="608377" y="163863"/>
                </a:lnTo>
                <a:lnTo>
                  <a:pt x="593144" y="168309"/>
                </a:lnTo>
                <a:lnTo>
                  <a:pt x="578228" y="173390"/>
                </a:lnTo>
                <a:lnTo>
                  <a:pt x="562994" y="178471"/>
                </a:lnTo>
                <a:lnTo>
                  <a:pt x="548396" y="184505"/>
                </a:lnTo>
                <a:lnTo>
                  <a:pt x="533797" y="190221"/>
                </a:lnTo>
                <a:lnTo>
                  <a:pt x="519516" y="196572"/>
                </a:lnTo>
                <a:lnTo>
                  <a:pt x="505235" y="203241"/>
                </a:lnTo>
                <a:lnTo>
                  <a:pt x="491271" y="210228"/>
                </a:lnTo>
                <a:lnTo>
                  <a:pt x="477308" y="217532"/>
                </a:lnTo>
                <a:lnTo>
                  <a:pt x="463978" y="225153"/>
                </a:lnTo>
                <a:lnTo>
                  <a:pt x="450332" y="233092"/>
                </a:lnTo>
                <a:lnTo>
                  <a:pt x="437003" y="241349"/>
                </a:lnTo>
                <a:lnTo>
                  <a:pt x="423991" y="249923"/>
                </a:lnTo>
                <a:lnTo>
                  <a:pt x="411297" y="258815"/>
                </a:lnTo>
                <a:lnTo>
                  <a:pt x="398603" y="268024"/>
                </a:lnTo>
                <a:lnTo>
                  <a:pt x="386543" y="277551"/>
                </a:lnTo>
                <a:lnTo>
                  <a:pt x="374483" y="287396"/>
                </a:lnTo>
                <a:lnTo>
                  <a:pt x="362424" y="296923"/>
                </a:lnTo>
                <a:lnTo>
                  <a:pt x="350999" y="307402"/>
                </a:lnTo>
                <a:lnTo>
                  <a:pt x="339574" y="317882"/>
                </a:lnTo>
                <a:lnTo>
                  <a:pt x="328466" y="328997"/>
                </a:lnTo>
                <a:lnTo>
                  <a:pt x="317676" y="340112"/>
                </a:lnTo>
                <a:lnTo>
                  <a:pt x="306886" y="351226"/>
                </a:lnTo>
                <a:lnTo>
                  <a:pt x="296730" y="362976"/>
                </a:lnTo>
                <a:lnTo>
                  <a:pt x="286575" y="374726"/>
                </a:lnTo>
                <a:lnTo>
                  <a:pt x="277054" y="386794"/>
                </a:lnTo>
                <a:lnTo>
                  <a:pt x="267533" y="399179"/>
                </a:lnTo>
                <a:lnTo>
                  <a:pt x="258330" y="411564"/>
                </a:lnTo>
                <a:lnTo>
                  <a:pt x="249444" y="424584"/>
                </a:lnTo>
                <a:lnTo>
                  <a:pt x="240875" y="437604"/>
                </a:lnTo>
                <a:lnTo>
                  <a:pt x="232624" y="450942"/>
                </a:lnTo>
                <a:lnTo>
                  <a:pt x="224690" y="464279"/>
                </a:lnTo>
                <a:lnTo>
                  <a:pt x="217073" y="477935"/>
                </a:lnTo>
                <a:lnTo>
                  <a:pt x="209774" y="491590"/>
                </a:lnTo>
                <a:lnTo>
                  <a:pt x="202792" y="505563"/>
                </a:lnTo>
                <a:lnTo>
                  <a:pt x="196445" y="520171"/>
                </a:lnTo>
                <a:lnTo>
                  <a:pt x="189780" y="534462"/>
                </a:lnTo>
                <a:lnTo>
                  <a:pt x="183751" y="548752"/>
                </a:lnTo>
                <a:lnTo>
                  <a:pt x="178355" y="563678"/>
                </a:lnTo>
                <a:lnTo>
                  <a:pt x="173278" y="578603"/>
                </a:lnTo>
                <a:lnTo>
                  <a:pt x="168200" y="593846"/>
                </a:lnTo>
                <a:lnTo>
                  <a:pt x="163757" y="608772"/>
                </a:lnTo>
                <a:lnTo>
                  <a:pt x="159314" y="624332"/>
                </a:lnTo>
                <a:lnTo>
                  <a:pt x="155506" y="639893"/>
                </a:lnTo>
                <a:lnTo>
                  <a:pt x="152332" y="655454"/>
                </a:lnTo>
                <a:lnTo>
                  <a:pt x="148841" y="671650"/>
                </a:lnTo>
                <a:lnTo>
                  <a:pt x="146302" y="687210"/>
                </a:lnTo>
                <a:lnTo>
                  <a:pt x="144081" y="703724"/>
                </a:lnTo>
                <a:lnTo>
                  <a:pt x="142494" y="719602"/>
                </a:lnTo>
                <a:lnTo>
                  <a:pt x="140907" y="735798"/>
                </a:lnTo>
                <a:lnTo>
                  <a:pt x="139955" y="752629"/>
                </a:lnTo>
                <a:lnTo>
                  <a:pt x="139320" y="769142"/>
                </a:lnTo>
                <a:lnTo>
                  <a:pt x="139003" y="785973"/>
                </a:lnTo>
                <a:lnTo>
                  <a:pt x="139320" y="800263"/>
                </a:lnTo>
                <a:lnTo>
                  <a:pt x="139638" y="814871"/>
                </a:lnTo>
                <a:lnTo>
                  <a:pt x="140590" y="829162"/>
                </a:lnTo>
                <a:lnTo>
                  <a:pt x="141542" y="844087"/>
                </a:lnTo>
                <a:lnTo>
                  <a:pt x="143129" y="858378"/>
                </a:lnTo>
                <a:lnTo>
                  <a:pt x="144715" y="872350"/>
                </a:lnTo>
                <a:lnTo>
                  <a:pt x="146620" y="886641"/>
                </a:lnTo>
                <a:lnTo>
                  <a:pt x="149158" y="900931"/>
                </a:lnTo>
                <a:lnTo>
                  <a:pt x="152015" y="914586"/>
                </a:lnTo>
                <a:lnTo>
                  <a:pt x="154871" y="928559"/>
                </a:lnTo>
                <a:lnTo>
                  <a:pt x="158044" y="942215"/>
                </a:lnTo>
                <a:lnTo>
                  <a:pt x="161853" y="955870"/>
                </a:lnTo>
                <a:lnTo>
                  <a:pt x="165661" y="969208"/>
                </a:lnTo>
                <a:lnTo>
                  <a:pt x="169469" y="983180"/>
                </a:lnTo>
                <a:lnTo>
                  <a:pt x="174230" y="996201"/>
                </a:lnTo>
                <a:lnTo>
                  <a:pt x="178673" y="1009538"/>
                </a:lnTo>
                <a:lnTo>
                  <a:pt x="183433" y="1022558"/>
                </a:lnTo>
                <a:lnTo>
                  <a:pt x="188828" y="1035261"/>
                </a:lnTo>
                <a:lnTo>
                  <a:pt x="194223" y="1047964"/>
                </a:lnTo>
                <a:lnTo>
                  <a:pt x="200253" y="1060666"/>
                </a:lnTo>
                <a:lnTo>
                  <a:pt x="205966" y="1073369"/>
                </a:lnTo>
                <a:lnTo>
                  <a:pt x="212630" y="1085754"/>
                </a:lnTo>
                <a:lnTo>
                  <a:pt x="219295" y="1098139"/>
                </a:lnTo>
                <a:lnTo>
                  <a:pt x="225642" y="1110206"/>
                </a:lnTo>
                <a:lnTo>
                  <a:pt x="232941" y="1121956"/>
                </a:lnTo>
                <a:lnTo>
                  <a:pt x="239923" y="1133706"/>
                </a:lnTo>
                <a:lnTo>
                  <a:pt x="247857" y="1145456"/>
                </a:lnTo>
                <a:lnTo>
                  <a:pt x="255474" y="1156571"/>
                </a:lnTo>
                <a:lnTo>
                  <a:pt x="263408" y="1168003"/>
                </a:lnTo>
                <a:lnTo>
                  <a:pt x="271659" y="1179118"/>
                </a:lnTo>
                <a:lnTo>
                  <a:pt x="280228" y="1189915"/>
                </a:lnTo>
                <a:lnTo>
                  <a:pt x="289114" y="1200395"/>
                </a:lnTo>
                <a:lnTo>
                  <a:pt x="297682" y="1210874"/>
                </a:lnTo>
                <a:lnTo>
                  <a:pt x="307203" y="1221036"/>
                </a:lnTo>
                <a:lnTo>
                  <a:pt x="316407" y="1231198"/>
                </a:lnTo>
                <a:lnTo>
                  <a:pt x="326245" y="1241361"/>
                </a:lnTo>
                <a:lnTo>
                  <a:pt x="336083" y="1250887"/>
                </a:lnTo>
                <a:lnTo>
                  <a:pt x="345604" y="1260414"/>
                </a:lnTo>
                <a:lnTo>
                  <a:pt x="356076" y="1269624"/>
                </a:lnTo>
                <a:lnTo>
                  <a:pt x="366549" y="1278833"/>
                </a:lnTo>
                <a:lnTo>
                  <a:pt x="377022" y="1287725"/>
                </a:lnTo>
                <a:lnTo>
                  <a:pt x="388130" y="1296299"/>
                </a:lnTo>
                <a:lnTo>
                  <a:pt x="398920" y="1304556"/>
                </a:lnTo>
                <a:lnTo>
                  <a:pt x="410345" y="1312813"/>
                </a:lnTo>
                <a:lnTo>
                  <a:pt x="421770" y="1320752"/>
                </a:lnTo>
                <a:lnTo>
                  <a:pt x="433195" y="1328373"/>
                </a:lnTo>
                <a:lnTo>
                  <a:pt x="444937" y="1335995"/>
                </a:lnTo>
                <a:lnTo>
                  <a:pt x="456997" y="1343299"/>
                </a:lnTo>
                <a:lnTo>
                  <a:pt x="469056" y="1349968"/>
                </a:lnTo>
                <a:lnTo>
                  <a:pt x="481116" y="1356636"/>
                </a:lnTo>
                <a:lnTo>
                  <a:pt x="493810" y="1362988"/>
                </a:lnTo>
                <a:lnTo>
                  <a:pt x="506187" y="1369339"/>
                </a:lnTo>
                <a:lnTo>
                  <a:pt x="518882" y="1375373"/>
                </a:lnTo>
                <a:lnTo>
                  <a:pt x="532211" y="1380771"/>
                </a:lnTo>
                <a:lnTo>
                  <a:pt x="545222" y="1386170"/>
                </a:lnTo>
                <a:lnTo>
                  <a:pt x="558551" y="1391569"/>
                </a:lnTo>
                <a:lnTo>
                  <a:pt x="571881" y="1396015"/>
                </a:lnTo>
                <a:lnTo>
                  <a:pt x="585210" y="1400778"/>
                </a:lnTo>
                <a:lnTo>
                  <a:pt x="598856" y="1404906"/>
                </a:lnTo>
                <a:lnTo>
                  <a:pt x="613137" y="1408717"/>
                </a:lnTo>
                <a:lnTo>
                  <a:pt x="626784" y="1412845"/>
                </a:lnTo>
                <a:lnTo>
                  <a:pt x="641065" y="1416021"/>
                </a:lnTo>
                <a:lnTo>
                  <a:pt x="655029" y="1418879"/>
                </a:lnTo>
                <a:lnTo>
                  <a:pt x="669627" y="1422055"/>
                </a:lnTo>
                <a:lnTo>
                  <a:pt x="644873" y="1558925"/>
                </a:lnTo>
                <a:lnTo>
                  <a:pt x="627418" y="1555432"/>
                </a:lnTo>
                <a:lnTo>
                  <a:pt x="609964" y="1551939"/>
                </a:lnTo>
                <a:lnTo>
                  <a:pt x="593144" y="1547493"/>
                </a:lnTo>
                <a:lnTo>
                  <a:pt x="576006" y="1543365"/>
                </a:lnTo>
                <a:lnTo>
                  <a:pt x="559186" y="1538601"/>
                </a:lnTo>
                <a:lnTo>
                  <a:pt x="542684" y="1533202"/>
                </a:lnTo>
                <a:lnTo>
                  <a:pt x="526181" y="1527804"/>
                </a:lnTo>
                <a:lnTo>
                  <a:pt x="509996" y="1521770"/>
                </a:lnTo>
                <a:lnTo>
                  <a:pt x="493493" y="1515736"/>
                </a:lnTo>
                <a:lnTo>
                  <a:pt x="477942" y="1509068"/>
                </a:lnTo>
                <a:lnTo>
                  <a:pt x="462074" y="1502081"/>
                </a:lnTo>
                <a:lnTo>
                  <a:pt x="446524" y="1495095"/>
                </a:lnTo>
                <a:lnTo>
                  <a:pt x="431291" y="1487473"/>
                </a:lnTo>
                <a:lnTo>
                  <a:pt x="416057" y="1479852"/>
                </a:lnTo>
                <a:lnTo>
                  <a:pt x="401141" y="1471595"/>
                </a:lnTo>
                <a:lnTo>
                  <a:pt x="386226" y="1463338"/>
                </a:lnTo>
                <a:lnTo>
                  <a:pt x="371944" y="1454446"/>
                </a:lnTo>
                <a:lnTo>
                  <a:pt x="357346" y="1445555"/>
                </a:lnTo>
                <a:lnTo>
                  <a:pt x="343382" y="1436028"/>
                </a:lnTo>
                <a:lnTo>
                  <a:pt x="329736" y="1426501"/>
                </a:lnTo>
                <a:lnTo>
                  <a:pt x="316089" y="1416339"/>
                </a:lnTo>
                <a:lnTo>
                  <a:pt x="302760" y="1406177"/>
                </a:lnTo>
                <a:lnTo>
                  <a:pt x="289431" y="1395697"/>
                </a:lnTo>
                <a:lnTo>
                  <a:pt x="276419" y="1384900"/>
                </a:lnTo>
                <a:lnTo>
                  <a:pt x="263725" y="1373785"/>
                </a:lnTo>
                <a:lnTo>
                  <a:pt x="251348" y="1362670"/>
                </a:lnTo>
                <a:lnTo>
                  <a:pt x="238971" y="1350920"/>
                </a:lnTo>
                <a:lnTo>
                  <a:pt x="227229" y="1339170"/>
                </a:lnTo>
                <a:lnTo>
                  <a:pt x="215486" y="1327103"/>
                </a:lnTo>
                <a:lnTo>
                  <a:pt x="204062" y="1315036"/>
                </a:lnTo>
                <a:lnTo>
                  <a:pt x="192954" y="1302333"/>
                </a:lnTo>
                <a:lnTo>
                  <a:pt x="182164" y="1289630"/>
                </a:lnTo>
                <a:lnTo>
                  <a:pt x="171374" y="1276928"/>
                </a:lnTo>
                <a:lnTo>
                  <a:pt x="161535" y="1263590"/>
                </a:lnTo>
                <a:lnTo>
                  <a:pt x="151380" y="1250252"/>
                </a:lnTo>
                <a:lnTo>
                  <a:pt x="141542" y="1236597"/>
                </a:lnTo>
                <a:lnTo>
                  <a:pt x="132021" y="1222624"/>
                </a:lnTo>
                <a:lnTo>
                  <a:pt x="122818" y="1208651"/>
                </a:lnTo>
                <a:lnTo>
                  <a:pt x="113932" y="1194361"/>
                </a:lnTo>
                <a:lnTo>
                  <a:pt x="105363" y="1180071"/>
                </a:lnTo>
                <a:lnTo>
                  <a:pt x="97112" y="1165145"/>
                </a:lnTo>
                <a:lnTo>
                  <a:pt x="89178" y="1150219"/>
                </a:lnTo>
                <a:lnTo>
                  <a:pt x="81561" y="1135294"/>
                </a:lnTo>
                <a:lnTo>
                  <a:pt x="74262" y="1120368"/>
                </a:lnTo>
                <a:lnTo>
                  <a:pt x="66962" y="1104808"/>
                </a:lnTo>
                <a:lnTo>
                  <a:pt x="60615" y="1089247"/>
                </a:lnTo>
                <a:lnTo>
                  <a:pt x="53951" y="1073369"/>
                </a:lnTo>
                <a:lnTo>
                  <a:pt x="48238" y="1057491"/>
                </a:lnTo>
                <a:lnTo>
                  <a:pt x="42208" y="1041612"/>
                </a:lnTo>
                <a:lnTo>
                  <a:pt x="37131" y="1025417"/>
                </a:lnTo>
                <a:lnTo>
                  <a:pt x="32053" y="1009221"/>
                </a:lnTo>
                <a:lnTo>
                  <a:pt x="27293" y="992390"/>
                </a:lnTo>
                <a:lnTo>
                  <a:pt x="23167" y="975876"/>
                </a:lnTo>
                <a:lnTo>
                  <a:pt x="19041" y="959363"/>
                </a:lnTo>
                <a:lnTo>
                  <a:pt x="15550" y="942532"/>
                </a:lnTo>
                <a:lnTo>
                  <a:pt x="12377" y="925701"/>
                </a:lnTo>
                <a:lnTo>
                  <a:pt x="9203" y="908235"/>
                </a:lnTo>
                <a:lnTo>
                  <a:pt x="6982" y="891087"/>
                </a:lnTo>
                <a:lnTo>
                  <a:pt x="4760" y="873621"/>
                </a:lnTo>
                <a:lnTo>
                  <a:pt x="3173" y="856472"/>
                </a:lnTo>
                <a:lnTo>
                  <a:pt x="1904" y="838689"/>
                </a:lnTo>
                <a:lnTo>
                  <a:pt x="952" y="821222"/>
                </a:lnTo>
                <a:lnTo>
                  <a:pt x="317" y="803439"/>
                </a:lnTo>
                <a:lnTo>
                  <a:pt x="0" y="785973"/>
                </a:lnTo>
                <a:lnTo>
                  <a:pt x="317" y="765649"/>
                </a:lnTo>
                <a:lnTo>
                  <a:pt x="952" y="745325"/>
                </a:lnTo>
                <a:lnTo>
                  <a:pt x="2221" y="725318"/>
                </a:lnTo>
                <a:lnTo>
                  <a:pt x="4125" y="705629"/>
                </a:lnTo>
                <a:lnTo>
                  <a:pt x="6030" y="685622"/>
                </a:lnTo>
                <a:lnTo>
                  <a:pt x="8886" y="666251"/>
                </a:lnTo>
                <a:lnTo>
                  <a:pt x="12377" y="646879"/>
                </a:lnTo>
                <a:lnTo>
                  <a:pt x="15868" y="627508"/>
                </a:lnTo>
                <a:lnTo>
                  <a:pt x="19993" y="608454"/>
                </a:lnTo>
                <a:lnTo>
                  <a:pt x="24754" y="589718"/>
                </a:lnTo>
                <a:lnTo>
                  <a:pt x="29831" y="570982"/>
                </a:lnTo>
                <a:lnTo>
                  <a:pt x="35227" y="552245"/>
                </a:lnTo>
                <a:lnTo>
                  <a:pt x="41256" y="534144"/>
                </a:lnTo>
                <a:lnTo>
                  <a:pt x="47604" y="515725"/>
                </a:lnTo>
                <a:lnTo>
                  <a:pt x="54268" y="497941"/>
                </a:lnTo>
                <a:lnTo>
                  <a:pt x="61567" y="480158"/>
                </a:lnTo>
                <a:lnTo>
                  <a:pt x="69501" y="462692"/>
                </a:lnTo>
                <a:lnTo>
                  <a:pt x="77435" y="445225"/>
                </a:lnTo>
                <a:lnTo>
                  <a:pt x="86004" y="428395"/>
                </a:lnTo>
                <a:lnTo>
                  <a:pt x="94890" y="411246"/>
                </a:lnTo>
                <a:lnTo>
                  <a:pt x="104093" y="395050"/>
                </a:lnTo>
                <a:lnTo>
                  <a:pt x="113614" y="378854"/>
                </a:lnTo>
                <a:lnTo>
                  <a:pt x="123770" y="362341"/>
                </a:lnTo>
                <a:lnTo>
                  <a:pt x="133925" y="346780"/>
                </a:lnTo>
                <a:lnTo>
                  <a:pt x="145033" y="330902"/>
                </a:lnTo>
                <a:lnTo>
                  <a:pt x="156140" y="315977"/>
                </a:lnTo>
                <a:lnTo>
                  <a:pt x="167565" y="301051"/>
                </a:lnTo>
                <a:lnTo>
                  <a:pt x="179308" y="286443"/>
                </a:lnTo>
                <a:lnTo>
                  <a:pt x="191367" y="271835"/>
                </a:lnTo>
                <a:lnTo>
                  <a:pt x="204062" y="257545"/>
                </a:lnTo>
                <a:lnTo>
                  <a:pt x="216756" y="243889"/>
                </a:lnTo>
                <a:lnTo>
                  <a:pt x="229768" y="230552"/>
                </a:lnTo>
                <a:lnTo>
                  <a:pt x="243731" y="217214"/>
                </a:lnTo>
                <a:lnTo>
                  <a:pt x="257378" y="204194"/>
                </a:lnTo>
                <a:lnTo>
                  <a:pt x="271342" y="191809"/>
                </a:lnTo>
                <a:lnTo>
                  <a:pt x="285623" y="179424"/>
                </a:lnTo>
                <a:lnTo>
                  <a:pt x="300539" y="167674"/>
                </a:lnTo>
                <a:lnTo>
                  <a:pt x="315455" y="156242"/>
                </a:lnTo>
                <a:lnTo>
                  <a:pt x="330688" y="145127"/>
                </a:lnTo>
                <a:lnTo>
                  <a:pt x="346556" y="134330"/>
                </a:lnTo>
                <a:lnTo>
                  <a:pt x="362106" y="124168"/>
                </a:lnTo>
                <a:lnTo>
                  <a:pt x="377974" y="114005"/>
                </a:lnTo>
                <a:lnTo>
                  <a:pt x="394477" y="104479"/>
                </a:lnTo>
                <a:lnTo>
                  <a:pt x="410980" y="94952"/>
                </a:lnTo>
                <a:lnTo>
                  <a:pt x="428117" y="86060"/>
                </a:lnTo>
                <a:lnTo>
                  <a:pt x="444937" y="77803"/>
                </a:lnTo>
                <a:lnTo>
                  <a:pt x="462392" y="69546"/>
                </a:lnTo>
                <a:lnTo>
                  <a:pt x="479529" y="61925"/>
                </a:lnTo>
                <a:lnTo>
                  <a:pt x="497619" y="54621"/>
                </a:lnTo>
                <a:lnTo>
                  <a:pt x="515391" y="47634"/>
                </a:lnTo>
                <a:lnTo>
                  <a:pt x="533480" y="41283"/>
                </a:lnTo>
                <a:lnTo>
                  <a:pt x="551570" y="35567"/>
                </a:lnTo>
                <a:lnTo>
                  <a:pt x="570294" y="29851"/>
                </a:lnTo>
                <a:lnTo>
                  <a:pt x="589018" y="24770"/>
                </a:lnTo>
                <a:lnTo>
                  <a:pt x="607742" y="20324"/>
                </a:lnTo>
                <a:lnTo>
                  <a:pt x="627101" y="15878"/>
                </a:lnTo>
                <a:lnTo>
                  <a:pt x="646143" y="12385"/>
                </a:lnTo>
                <a:lnTo>
                  <a:pt x="665501" y="9209"/>
                </a:lnTo>
                <a:lnTo>
                  <a:pt x="685178" y="6351"/>
                </a:lnTo>
                <a:lnTo>
                  <a:pt x="704854" y="4128"/>
                </a:lnTo>
                <a:lnTo>
                  <a:pt x="724530" y="2223"/>
                </a:lnTo>
                <a:lnTo>
                  <a:pt x="744524" y="952"/>
                </a:lnTo>
                <a:lnTo>
                  <a:pt x="764835" y="317"/>
                </a:lnTo>
                <a:lnTo>
                  <a:pt x="7848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4262" y="4967129"/>
            <a:ext cx="2835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02974" y="4503737"/>
            <a:ext cx="2197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输入标题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368776" y="4967129"/>
            <a:ext cx="2835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687488" y="4503737"/>
            <a:ext cx="2197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输入标题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996088" y="4967129"/>
            <a:ext cx="2835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314800" y="4503737"/>
            <a:ext cx="2197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输入标题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624988" y="4903847"/>
            <a:ext cx="2835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943700" y="4440455"/>
            <a:ext cx="2197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输入标题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成功项目展示</a:t>
            </a:r>
          </a:p>
        </p:txBody>
      </p:sp>
      <p:sp>
        <p:nvSpPr>
          <p:cNvPr id="35" name="任意多边形 34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9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3"/>
          <p:cNvGrpSpPr>
            <a:grpSpLocks/>
          </p:cNvGrpSpPr>
          <p:nvPr/>
        </p:nvGrpSpPr>
        <p:grpSpPr bwMode="auto">
          <a:xfrm>
            <a:off x="6994525" y="3317875"/>
            <a:ext cx="4100513" cy="276225"/>
            <a:chOff x="0" y="0"/>
            <a:chExt cx="4100458" cy="276999"/>
          </a:xfrm>
        </p:grpSpPr>
        <p:sp>
          <p:nvSpPr>
            <p:cNvPr id="13" name="矩形 14"/>
            <p:cNvSpPr>
              <a:spLocks noChangeArrowheads="1"/>
            </p:cNvSpPr>
            <p:nvPr/>
          </p:nvSpPr>
          <p:spPr bwMode="auto">
            <a:xfrm>
              <a:off x="0" y="33337"/>
              <a:ext cx="3600000" cy="205740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5D4976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B8F4E7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4" name="矩形 15"/>
            <p:cNvSpPr>
              <a:spLocks noChangeArrowheads="1"/>
            </p:cNvSpPr>
            <p:nvPr/>
          </p:nvSpPr>
          <p:spPr bwMode="auto">
            <a:xfrm>
              <a:off x="0" y="33337"/>
              <a:ext cx="3240000" cy="2057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5D4976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B8F4E7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5" name="矩形 16"/>
            <p:cNvSpPr>
              <a:spLocks noChangeArrowheads="1"/>
            </p:cNvSpPr>
            <p:nvPr/>
          </p:nvSpPr>
          <p:spPr bwMode="auto">
            <a:xfrm>
              <a:off x="0" y="28575"/>
              <a:ext cx="80021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输入您的标题</a:t>
              </a:r>
            </a:p>
          </p:txBody>
        </p:sp>
        <p:sp>
          <p:nvSpPr>
            <p:cNvPr id="16" name="矩形 17"/>
            <p:cNvSpPr>
              <a:spLocks noChangeArrowheads="1"/>
            </p:cNvSpPr>
            <p:nvPr/>
          </p:nvSpPr>
          <p:spPr bwMode="auto">
            <a:xfrm>
              <a:off x="3600000" y="0"/>
              <a:ext cx="5004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90%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" name="组合 18"/>
          <p:cNvGrpSpPr>
            <a:grpSpLocks/>
          </p:cNvGrpSpPr>
          <p:nvPr/>
        </p:nvGrpSpPr>
        <p:grpSpPr bwMode="auto">
          <a:xfrm>
            <a:off x="6994525" y="3743325"/>
            <a:ext cx="4100513" cy="276225"/>
            <a:chOff x="0" y="0"/>
            <a:chExt cx="4100458" cy="276999"/>
          </a:xfrm>
        </p:grpSpPr>
        <p:sp>
          <p:nvSpPr>
            <p:cNvPr id="18" name="矩形 19"/>
            <p:cNvSpPr>
              <a:spLocks noChangeArrowheads="1"/>
            </p:cNvSpPr>
            <p:nvPr/>
          </p:nvSpPr>
          <p:spPr bwMode="auto">
            <a:xfrm>
              <a:off x="0" y="33427"/>
              <a:ext cx="3600000" cy="205740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5D4976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B8F4E7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9" name="矩形 20"/>
            <p:cNvSpPr>
              <a:spLocks noChangeArrowheads="1"/>
            </p:cNvSpPr>
            <p:nvPr/>
          </p:nvSpPr>
          <p:spPr bwMode="auto">
            <a:xfrm>
              <a:off x="0" y="33427"/>
              <a:ext cx="2520000" cy="205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5D4976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B8F4E7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0" name="矩形 21"/>
            <p:cNvSpPr>
              <a:spLocks noChangeArrowheads="1"/>
            </p:cNvSpPr>
            <p:nvPr/>
          </p:nvSpPr>
          <p:spPr bwMode="auto">
            <a:xfrm>
              <a:off x="0" y="28575"/>
              <a:ext cx="80021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输入您的标题</a:t>
              </a:r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600000" y="0"/>
              <a:ext cx="5004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70%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6994525" y="4168775"/>
            <a:ext cx="4100513" cy="276225"/>
            <a:chOff x="0" y="0"/>
            <a:chExt cx="4100458" cy="276999"/>
          </a:xfrm>
        </p:grpSpPr>
        <p:sp>
          <p:nvSpPr>
            <p:cNvPr id="23" name="矩形 24"/>
            <p:cNvSpPr>
              <a:spLocks noChangeArrowheads="1"/>
            </p:cNvSpPr>
            <p:nvPr/>
          </p:nvSpPr>
          <p:spPr bwMode="auto">
            <a:xfrm>
              <a:off x="0" y="33518"/>
              <a:ext cx="3600000" cy="205740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5D4976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B8F4E7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4" name="矩形 25"/>
            <p:cNvSpPr>
              <a:spLocks noChangeArrowheads="1"/>
            </p:cNvSpPr>
            <p:nvPr/>
          </p:nvSpPr>
          <p:spPr bwMode="auto">
            <a:xfrm>
              <a:off x="0" y="33518"/>
              <a:ext cx="2880000" cy="205740"/>
            </a:xfrm>
            <a:prstGeom prst="rect">
              <a:avLst/>
            </a:prstGeom>
            <a:solidFill>
              <a:srgbClr val="20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5D4976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B8F4E7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5" name="矩形 26"/>
            <p:cNvSpPr>
              <a:spLocks noChangeArrowheads="1"/>
            </p:cNvSpPr>
            <p:nvPr/>
          </p:nvSpPr>
          <p:spPr bwMode="auto">
            <a:xfrm>
              <a:off x="0" y="28575"/>
              <a:ext cx="80021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输入您的标题</a:t>
              </a:r>
            </a:p>
          </p:txBody>
        </p:sp>
        <p:sp>
          <p:nvSpPr>
            <p:cNvPr id="26" name="矩形 27"/>
            <p:cNvSpPr>
              <a:spLocks noChangeArrowheads="1"/>
            </p:cNvSpPr>
            <p:nvPr/>
          </p:nvSpPr>
          <p:spPr bwMode="auto">
            <a:xfrm>
              <a:off x="3600000" y="0"/>
              <a:ext cx="5004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80%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7" name="组合 28"/>
          <p:cNvGrpSpPr>
            <a:grpSpLocks/>
          </p:cNvGrpSpPr>
          <p:nvPr/>
        </p:nvGrpSpPr>
        <p:grpSpPr bwMode="auto">
          <a:xfrm>
            <a:off x="6994525" y="4594225"/>
            <a:ext cx="4100513" cy="277813"/>
            <a:chOff x="0" y="0"/>
            <a:chExt cx="4100458" cy="276999"/>
          </a:xfrm>
        </p:grpSpPr>
        <p:sp>
          <p:nvSpPr>
            <p:cNvPr id="28" name="矩形 29"/>
            <p:cNvSpPr>
              <a:spLocks noChangeArrowheads="1"/>
            </p:cNvSpPr>
            <p:nvPr/>
          </p:nvSpPr>
          <p:spPr bwMode="auto">
            <a:xfrm>
              <a:off x="0" y="33608"/>
              <a:ext cx="3600000" cy="205740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5D4976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B8F4E7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9" name="矩形 30"/>
            <p:cNvSpPr>
              <a:spLocks noChangeArrowheads="1"/>
            </p:cNvSpPr>
            <p:nvPr/>
          </p:nvSpPr>
          <p:spPr bwMode="auto">
            <a:xfrm>
              <a:off x="0" y="33608"/>
              <a:ext cx="2160000" cy="2057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5D4976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B8F4E7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0" name="矩形 31"/>
            <p:cNvSpPr>
              <a:spLocks noChangeArrowheads="1"/>
            </p:cNvSpPr>
            <p:nvPr/>
          </p:nvSpPr>
          <p:spPr bwMode="auto">
            <a:xfrm>
              <a:off x="0" y="28575"/>
              <a:ext cx="80021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输入您的标题</a:t>
              </a:r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31" name="矩形 32"/>
            <p:cNvSpPr>
              <a:spLocks noChangeArrowheads="1"/>
            </p:cNvSpPr>
            <p:nvPr/>
          </p:nvSpPr>
          <p:spPr bwMode="auto">
            <a:xfrm>
              <a:off x="3600000" y="0"/>
              <a:ext cx="5004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60%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2" name="组合 33"/>
          <p:cNvGrpSpPr>
            <a:grpSpLocks/>
          </p:cNvGrpSpPr>
          <p:nvPr/>
        </p:nvGrpSpPr>
        <p:grpSpPr bwMode="auto">
          <a:xfrm>
            <a:off x="6994525" y="5019675"/>
            <a:ext cx="4100513" cy="277813"/>
            <a:chOff x="0" y="0"/>
            <a:chExt cx="4100458" cy="276999"/>
          </a:xfrm>
        </p:grpSpPr>
        <p:sp>
          <p:nvSpPr>
            <p:cNvPr id="33" name="矩形 34"/>
            <p:cNvSpPr>
              <a:spLocks noChangeArrowheads="1"/>
            </p:cNvSpPr>
            <p:nvPr/>
          </p:nvSpPr>
          <p:spPr bwMode="auto">
            <a:xfrm>
              <a:off x="0" y="33427"/>
              <a:ext cx="3600000" cy="205740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5D4976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B8F4E7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4" name="矩形 35"/>
            <p:cNvSpPr>
              <a:spLocks noChangeArrowheads="1"/>
            </p:cNvSpPr>
            <p:nvPr/>
          </p:nvSpPr>
          <p:spPr bwMode="auto">
            <a:xfrm>
              <a:off x="0" y="33427"/>
              <a:ext cx="3420000" cy="2057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5D4976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B8F4E7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5" name="矩形 36"/>
            <p:cNvSpPr>
              <a:spLocks noChangeArrowheads="1"/>
            </p:cNvSpPr>
            <p:nvPr/>
          </p:nvSpPr>
          <p:spPr bwMode="auto">
            <a:xfrm>
              <a:off x="0" y="28575"/>
              <a:ext cx="80021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输入您的标题</a:t>
              </a:r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36" name="矩形 37"/>
            <p:cNvSpPr>
              <a:spLocks noChangeArrowheads="1"/>
            </p:cNvSpPr>
            <p:nvPr/>
          </p:nvSpPr>
          <p:spPr bwMode="auto">
            <a:xfrm>
              <a:off x="3600000" y="0"/>
              <a:ext cx="5004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95%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906336" y="2714796"/>
            <a:ext cx="3614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906336" y="2251404"/>
            <a:ext cx="219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输入标题</a:t>
            </a:r>
          </a:p>
        </p:txBody>
      </p:sp>
      <p:pic>
        <p:nvPicPr>
          <p:cNvPr id="3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016" y="2680048"/>
            <a:ext cx="4697967" cy="3336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3D4DADAA-5A90-4DB5-886D-9866EAB39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15" y="2848728"/>
            <a:ext cx="3649034" cy="2266192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成功项目展示</a:t>
            </a:r>
          </a:p>
        </p:txBody>
      </p:sp>
      <p:sp>
        <p:nvSpPr>
          <p:cNvPr id="44" name="任意多边形 43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956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菱形 16"/>
          <p:cNvSpPr/>
          <p:nvPr/>
        </p:nvSpPr>
        <p:spPr>
          <a:xfrm>
            <a:off x="-255470" y="-370540"/>
            <a:ext cx="3373899" cy="3373899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-19878" y="-863758"/>
            <a:ext cx="1287979" cy="2575958"/>
          </a:xfrm>
          <a:custGeom>
            <a:avLst/>
            <a:gdLst>
              <a:gd name="connsiteX0" fmla="*/ 0 w 1287979"/>
              <a:gd name="connsiteY0" fmla="*/ 0 h 2575958"/>
              <a:gd name="connsiteX1" fmla="*/ 1287979 w 1287979"/>
              <a:gd name="connsiteY1" fmla="*/ 1287979 h 2575958"/>
              <a:gd name="connsiteX2" fmla="*/ 0 w 1287979"/>
              <a:gd name="connsiteY2" fmla="*/ 2575958 h 257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979" h="2575958">
                <a:moveTo>
                  <a:pt x="0" y="0"/>
                </a:moveTo>
                <a:lnTo>
                  <a:pt x="1287979" y="1287979"/>
                </a:lnTo>
                <a:lnTo>
                  <a:pt x="0" y="2575958"/>
                </a:lnTo>
                <a:close/>
              </a:path>
            </a:pathLst>
          </a:cu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-256201" y="-68674"/>
            <a:ext cx="3342485" cy="3342485"/>
          </a:xfrm>
          <a:prstGeom prst="diamond">
            <a:avLst/>
          </a:pr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27215" y="1563765"/>
            <a:ext cx="34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年度工作概述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151313" y="1436993"/>
            <a:ext cx="888418" cy="883238"/>
            <a:chOff x="4151313" y="2020084"/>
            <a:chExt cx="888418" cy="883238"/>
          </a:xfrm>
        </p:grpSpPr>
        <p:grpSp>
          <p:nvGrpSpPr>
            <p:cNvPr id="22" name="组合 21"/>
            <p:cNvGrpSpPr/>
            <p:nvPr/>
          </p:nvGrpSpPr>
          <p:grpSpPr>
            <a:xfrm>
              <a:off x="4151313" y="2020084"/>
              <a:ext cx="888418" cy="883238"/>
              <a:chOff x="5641059" y="3248083"/>
              <a:chExt cx="918415" cy="913060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53060" y="2213787"/>
              <a:ext cx="483672" cy="489216"/>
              <a:chOff x="4359930" y="2498290"/>
              <a:chExt cx="1019358" cy="1031042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27" name="任意多边形 2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4244113" y="2241046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51006" y="2604566"/>
            <a:ext cx="888418" cy="883238"/>
            <a:chOff x="4161396" y="3518961"/>
            <a:chExt cx="888418" cy="883238"/>
          </a:xfrm>
        </p:grpSpPr>
        <p:sp>
          <p:nvSpPr>
            <p:cNvPr id="36" name="文本框 35"/>
            <p:cNvSpPr txBox="1"/>
            <p:nvPr/>
          </p:nvSpPr>
          <p:spPr>
            <a:xfrm>
              <a:off x="4253447" y="3741759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161396" y="3518961"/>
              <a:ext cx="888418" cy="883238"/>
              <a:chOff x="5641059" y="3248083"/>
              <a:chExt cx="918415" cy="913060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363143" y="3712664"/>
              <a:ext cx="483672" cy="489216"/>
              <a:chOff x="4359930" y="2498290"/>
              <a:chExt cx="1019358" cy="103104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43" name="任意多边形 42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4" name="任意多边形 43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41" name="任意多边形 40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</p:grpSp>
      <p:sp>
        <p:nvSpPr>
          <p:cNvPr id="49" name="文本框 48"/>
          <p:cNvSpPr txBox="1"/>
          <p:nvPr/>
        </p:nvSpPr>
        <p:spPr>
          <a:xfrm>
            <a:off x="5022044" y="2731338"/>
            <a:ext cx="34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工作完成情况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015628" y="3900373"/>
            <a:ext cx="34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成功项目展示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4149454" y="3773601"/>
            <a:ext cx="888418" cy="883238"/>
            <a:chOff x="4165039" y="5019300"/>
            <a:chExt cx="888418" cy="883238"/>
          </a:xfrm>
        </p:grpSpPr>
        <p:grpSp>
          <p:nvGrpSpPr>
            <p:cNvPr id="52" name="组合 51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61" name="任意多边形 6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59" name="任意多边形 5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60" name="任意多边形 5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57" name="任意多边形 5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58" name="任意多边形 5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54" name="文本框 53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94687" y="541842"/>
            <a:ext cx="1107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5012292" y="5069654"/>
            <a:ext cx="34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明年工作计划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4146118" y="4942882"/>
            <a:ext cx="888418" cy="883238"/>
            <a:chOff x="4165039" y="5019300"/>
            <a:chExt cx="888418" cy="883238"/>
          </a:xfrm>
        </p:grpSpPr>
        <p:grpSp>
          <p:nvGrpSpPr>
            <p:cNvPr id="68" name="组合 67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77" name="任意多边形 76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75" name="任意多边形 74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76" name="任意多边形 75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73" name="任意多边形 72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74" name="任意多边形 73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698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25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49" grpId="0"/>
      <p:bldP spid="50" grpId="0"/>
      <p:bldP spid="65" grpId="0"/>
      <p:bldP spid="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13" y="1517650"/>
            <a:ext cx="3473450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2841625"/>
            <a:ext cx="1782762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68"/>
          <p:cNvGrpSpPr>
            <a:grpSpLocks/>
          </p:cNvGrpSpPr>
          <p:nvPr/>
        </p:nvGrpSpPr>
        <p:grpSpPr bwMode="auto">
          <a:xfrm>
            <a:off x="947420" y="3622675"/>
            <a:ext cx="669925" cy="668338"/>
            <a:chOff x="0" y="0"/>
            <a:chExt cx="502920" cy="502920"/>
          </a:xfrm>
        </p:grpSpPr>
        <p:sp>
          <p:nvSpPr>
            <p:cNvPr id="12" name="椭圆 69"/>
            <p:cNvSpPr>
              <a:spLocks noChangeArrowheads="1"/>
            </p:cNvSpPr>
            <p:nvPr/>
          </p:nvSpPr>
          <p:spPr bwMode="auto">
            <a:xfrm>
              <a:off x="0" y="0"/>
              <a:ext cx="502920" cy="5029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5D4976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05A3C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3" name="Freeform 5"/>
            <p:cNvSpPr>
              <a:spLocks noEditPoints="1" noChangeArrowheads="1"/>
            </p:cNvSpPr>
            <p:nvPr/>
          </p:nvSpPr>
          <p:spPr bwMode="auto">
            <a:xfrm>
              <a:off x="119088" y="157216"/>
              <a:ext cx="264743" cy="188488"/>
            </a:xfrm>
            <a:custGeom>
              <a:avLst/>
              <a:gdLst>
                <a:gd name="T0" fmla="*/ 2340 w 2340"/>
                <a:gd name="T1" fmla="*/ 116 h 1666"/>
                <a:gd name="T2" fmla="*/ 2338 w 2340"/>
                <a:gd name="T3" fmla="*/ 92 h 1666"/>
                <a:gd name="T4" fmla="*/ 2320 w 2340"/>
                <a:gd name="T5" fmla="*/ 52 h 1666"/>
                <a:gd name="T6" fmla="*/ 2290 w 2340"/>
                <a:gd name="T7" fmla="*/ 20 h 1666"/>
                <a:gd name="T8" fmla="*/ 2248 w 2340"/>
                <a:gd name="T9" fmla="*/ 4 h 1666"/>
                <a:gd name="T10" fmla="*/ 116 w 2340"/>
                <a:gd name="T11" fmla="*/ 0 h 1666"/>
                <a:gd name="T12" fmla="*/ 92 w 2340"/>
                <a:gd name="T13" fmla="*/ 4 h 1666"/>
                <a:gd name="T14" fmla="*/ 52 w 2340"/>
                <a:gd name="T15" fmla="*/ 20 h 1666"/>
                <a:gd name="T16" fmla="*/ 20 w 2340"/>
                <a:gd name="T17" fmla="*/ 52 h 1666"/>
                <a:gd name="T18" fmla="*/ 2 w 2340"/>
                <a:gd name="T19" fmla="*/ 92 h 1666"/>
                <a:gd name="T20" fmla="*/ 0 w 2340"/>
                <a:gd name="T21" fmla="*/ 252 h 1666"/>
                <a:gd name="T22" fmla="*/ 260 w 2340"/>
                <a:gd name="T23" fmla="*/ 466 h 1666"/>
                <a:gd name="T24" fmla="*/ 0 w 2340"/>
                <a:gd name="T25" fmla="*/ 726 h 1666"/>
                <a:gd name="T26" fmla="*/ 260 w 2340"/>
                <a:gd name="T27" fmla="*/ 940 h 1666"/>
                <a:gd name="T28" fmla="*/ 0 w 2340"/>
                <a:gd name="T29" fmla="*/ 1202 h 1666"/>
                <a:gd name="T30" fmla="*/ 260 w 2340"/>
                <a:gd name="T31" fmla="*/ 1414 h 1666"/>
                <a:gd name="T32" fmla="*/ 0 w 2340"/>
                <a:gd name="T33" fmla="*/ 1550 h 1666"/>
                <a:gd name="T34" fmla="*/ 2 w 2340"/>
                <a:gd name="T35" fmla="*/ 1574 h 1666"/>
                <a:gd name="T36" fmla="*/ 20 w 2340"/>
                <a:gd name="T37" fmla="*/ 1614 h 1666"/>
                <a:gd name="T38" fmla="*/ 52 w 2340"/>
                <a:gd name="T39" fmla="*/ 1646 h 1666"/>
                <a:gd name="T40" fmla="*/ 92 w 2340"/>
                <a:gd name="T41" fmla="*/ 1664 h 1666"/>
                <a:gd name="T42" fmla="*/ 2224 w 2340"/>
                <a:gd name="T43" fmla="*/ 1666 h 1666"/>
                <a:gd name="T44" fmla="*/ 2248 w 2340"/>
                <a:gd name="T45" fmla="*/ 1664 h 1666"/>
                <a:gd name="T46" fmla="*/ 2290 w 2340"/>
                <a:gd name="T47" fmla="*/ 1646 h 1666"/>
                <a:gd name="T48" fmla="*/ 2320 w 2340"/>
                <a:gd name="T49" fmla="*/ 1614 h 1666"/>
                <a:gd name="T50" fmla="*/ 2338 w 2340"/>
                <a:gd name="T51" fmla="*/ 1574 h 1666"/>
                <a:gd name="T52" fmla="*/ 2340 w 2340"/>
                <a:gd name="T53" fmla="*/ 1414 h 1666"/>
                <a:gd name="T54" fmla="*/ 2080 w 2340"/>
                <a:gd name="T55" fmla="*/ 1202 h 1666"/>
                <a:gd name="T56" fmla="*/ 2340 w 2340"/>
                <a:gd name="T57" fmla="*/ 940 h 1666"/>
                <a:gd name="T58" fmla="*/ 2080 w 2340"/>
                <a:gd name="T59" fmla="*/ 726 h 1666"/>
                <a:gd name="T60" fmla="*/ 2340 w 2340"/>
                <a:gd name="T61" fmla="*/ 466 h 1666"/>
                <a:gd name="T62" fmla="*/ 2080 w 2340"/>
                <a:gd name="T63" fmla="*/ 252 h 1666"/>
                <a:gd name="T64" fmla="*/ 940 w 2340"/>
                <a:gd name="T65" fmla="*/ 1242 h 1666"/>
                <a:gd name="T66" fmla="*/ 1494 w 2340"/>
                <a:gd name="T67" fmla="*/ 886 h 166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340"/>
                <a:gd name="T103" fmla="*/ 0 h 1666"/>
                <a:gd name="T104" fmla="*/ 2340 w 2340"/>
                <a:gd name="T105" fmla="*/ 1666 h 166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340" h="1666">
                  <a:moveTo>
                    <a:pt x="2340" y="252"/>
                  </a:moveTo>
                  <a:lnTo>
                    <a:pt x="2340" y="116"/>
                  </a:lnTo>
                  <a:lnTo>
                    <a:pt x="2340" y="116"/>
                  </a:lnTo>
                  <a:lnTo>
                    <a:pt x="2338" y="92"/>
                  </a:lnTo>
                  <a:lnTo>
                    <a:pt x="2332" y="72"/>
                  </a:lnTo>
                  <a:lnTo>
                    <a:pt x="2320" y="52"/>
                  </a:lnTo>
                  <a:lnTo>
                    <a:pt x="2306" y="34"/>
                  </a:lnTo>
                  <a:lnTo>
                    <a:pt x="2290" y="20"/>
                  </a:lnTo>
                  <a:lnTo>
                    <a:pt x="2270" y="10"/>
                  </a:lnTo>
                  <a:lnTo>
                    <a:pt x="2248" y="4"/>
                  </a:lnTo>
                  <a:lnTo>
                    <a:pt x="2224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70" y="10"/>
                  </a:lnTo>
                  <a:lnTo>
                    <a:pt x="52" y="20"/>
                  </a:lnTo>
                  <a:lnTo>
                    <a:pt x="34" y="34"/>
                  </a:lnTo>
                  <a:lnTo>
                    <a:pt x="20" y="52"/>
                  </a:lnTo>
                  <a:lnTo>
                    <a:pt x="10" y="72"/>
                  </a:lnTo>
                  <a:lnTo>
                    <a:pt x="2" y="92"/>
                  </a:lnTo>
                  <a:lnTo>
                    <a:pt x="0" y="116"/>
                  </a:lnTo>
                  <a:lnTo>
                    <a:pt x="0" y="252"/>
                  </a:lnTo>
                  <a:lnTo>
                    <a:pt x="260" y="252"/>
                  </a:lnTo>
                  <a:lnTo>
                    <a:pt x="260" y="466"/>
                  </a:lnTo>
                  <a:lnTo>
                    <a:pt x="0" y="466"/>
                  </a:lnTo>
                  <a:lnTo>
                    <a:pt x="0" y="726"/>
                  </a:lnTo>
                  <a:lnTo>
                    <a:pt x="260" y="726"/>
                  </a:lnTo>
                  <a:lnTo>
                    <a:pt x="260" y="940"/>
                  </a:lnTo>
                  <a:lnTo>
                    <a:pt x="0" y="940"/>
                  </a:lnTo>
                  <a:lnTo>
                    <a:pt x="0" y="1202"/>
                  </a:lnTo>
                  <a:lnTo>
                    <a:pt x="260" y="1202"/>
                  </a:lnTo>
                  <a:lnTo>
                    <a:pt x="260" y="1414"/>
                  </a:lnTo>
                  <a:lnTo>
                    <a:pt x="0" y="1414"/>
                  </a:lnTo>
                  <a:lnTo>
                    <a:pt x="0" y="1550"/>
                  </a:lnTo>
                  <a:lnTo>
                    <a:pt x="0" y="1550"/>
                  </a:lnTo>
                  <a:lnTo>
                    <a:pt x="2" y="1574"/>
                  </a:lnTo>
                  <a:lnTo>
                    <a:pt x="10" y="1596"/>
                  </a:lnTo>
                  <a:lnTo>
                    <a:pt x="20" y="1614"/>
                  </a:lnTo>
                  <a:lnTo>
                    <a:pt x="34" y="1632"/>
                  </a:lnTo>
                  <a:lnTo>
                    <a:pt x="52" y="1646"/>
                  </a:lnTo>
                  <a:lnTo>
                    <a:pt x="70" y="1656"/>
                  </a:lnTo>
                  <a:lnTo>
                    <a:pt x="92" y="1664"/>
                  </a:lnTo>
                  <a:lnTo>
                    <a:pt x="116" y="1666"/>
                  </a:lnTo>
                  <a:lnTo>
                    <a:pt x="2224" y="1666"/>
                  </a:lnTo>
                  <a:lnTo>
                    <a:pt x="2224" y="1666"/>
                  </a:lnTo>
                  <a:lnTo>
                    <a:pt x="2248" y="1664"/>
                  </a:lnTo>
                  <a:lnTo>
                    <a:pt x="2270" y="1656"/>
                  </a:lnTo>
                  <a:lnTo>
                    <a:pt x="2290" y="1646"/>
                  </a:lnTo>
                  <a:lnTo>
                    <a:pt x="2306" y="1632"/>
                  </a:lnTo>
                  <a:lnTo>
                    <a:pt x="2320" y="1614"/>
                  </a:lnTo>
                  <a:lnTo>
                    <a:pt x="2332" y="1596"/>
                  </a:lnTo>
                  <a:lnTo>
                    <a:pt x="2338" y="1574"/>
                  </a:lnTo>
                  <a:lnTo>
                    <a:pt x="2340" y="1550"/>
                  </a:lnTo>
                  <a:lnTo>
                    <a:pt x="2340" y="1414"/>
                  </a:lnTo>
                  <a:lnTo>
                    <a:pt x="2080" y="1414"/>
                  </a:lnTo>
                  <a:lnTo>
                    <a:pt x="2080" y="1202"/>
                  </a:lnTo>
                  <a:lnTo>
                    <a:pt x="2340" y="1202"/>
                  </a:lnTo>
                  <a:lnTo>
                    <a:pt x="2340" y="940"/>
                  </a:lnTo>
                  <a:lnTo>
                    <a:pt x="2080" y="940"/>
                  </a:lnTo>
                  <a:lnTo>
                    <a:pt x="2080" y="726"/>
                  </a:lnTo>
                  <a:lnTo>
                    <a:pt x="2340" y="726"/>
                  </a:lnTo>
                  <a:lnTo>
                    <a:pt x="2340" y="466"/>
                  </a:lnTo>
                  <a:lnTo>
                    <a:pt x="2080" y="466"/>
                  </a:lnTo>
                  <a:lnTo>
                    <a:pt x="2080" y="252"/>
                  </a:lnTo>
                  <a:lnTo>
                    <a:pt x="2340" y="252"/>
                  </a:lnTo>
                  <a:close/>
                  <a:moveTo>
                    <a:pt x="940" y="1242"/>
                  </a:moveTo>
                  <a:lnTo>
                    <a:pt x="940" y="528"/>
                  </a:lnTo>
                  <a:lnTo>
                    <a:pt x="1494" y="886"/>
                  </a:lnTo>
                  <a:lnTo>
                    <a:pt x="940" y="12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05A3C"/>
                </a:solidFill>
                <a:latin typeface="微软雅黑 Light" charset="-122"/>
                <a:ea typeface="微软雅黑 Light" charset="-122"/>
                <a:sym typeface="微软雅黑 Light" charset="-122"/>
              </a:endParaRPr>
            </a:p>
          </p:txBody>
        </p:sp>
      </p:grpSp>
      <p:grpSp>
        <p:nvGrpSpPr>
          <p:cNvPr id="14" name="组合 71"/>
          <p:cNvGrpSpPr>
            <a:grpSpLocks/>
          </p:cNvGrpSpPr>
          <p:nvPr/>
        </p:nvGrpSpPr>
        <p:grpSpPr bwMode="auto">
          <a:xfrm>
            <a:off x="947420" y="5000625"/>
            <a:ext cx="669925" cy="669925"/>
            <a:chOff x="0" y="0"/>
            <a:chExt cx="502920" cy="502920"/>
          </a:xfrm>
        </p:grpSpPr>
        <p:sp>
          <p:nvSpPr>
            <p:cNvPr id="15" name="椭圆 72"/>
            <p:cNvSpPr>
              <a:spLocks noChangeArrowheads="1"/>
            </p:cNvSpPr>
            <p:nvPr/>
          </p:nvSpPr>
          <p:spPr bwMode="auto">
            <a:xfrm>
              <a:off x="0" y="0"/>
              <a:ext cx="502920" cy="502920"/>
            </a:xfrm>
            <a:prstGeom prst="ellipse">
              <a:avLst/>
            </a:pr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5D4976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05A3C"/>
                </a:solidFill>
                <a:ea typeface="微软雅黑 Light" panose="020B0502040204020203" pitchFamily="34" charset="-122"/>
              </a:endParaRPr>
            </a:p>
          </p:txBody>
        </p:sp>
        <p:grpSp>
          <p:nvGrpSpPr>
            <p:cNvPr id="16" name="组合 73"/>
            <p:cNvGrpSpPr>
              <a:grpSpLocks/>
            </p:cNvGrpSpPr>
            <p:nvPr/>
          </p:nvGrpSpPr>
          <p:grpSpPr bwMode="auto">
            <a:xfrm>
              <a:off x="70575" y="154647"/>
              <a:ext cx="333193" cy="241256"/>
              <a:chOff x="0" y="0"/>
              <a:chExt cx="3336925" cy="2416175"/>
            </a:xfrm>
          </p:grpSpPr>
          <p:sp>
            <p:nvSpPr>
              <p:cNvPr id="17" name="Freeform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36900" cy="1635125"/>
              </a:xfrm>
              <a:custGeom>
                <a:avLst/>
                <a:gdLst>
                  <a:gd name="T0" fmla="*/ 1976 w 1976"/>
                  <a:gd name="T1" fmla="*/ 1030 h 1030"/>
                  <a:gd name="T2" fmla="*/ 628 w 1976"/>
                  <a:gd name="T3" fmla="*/ 1030 h 1030"/>
                  <a:gd name="T4" fmla="*/ 310 w 1976"/>
                  <a:gd name="T5" fmla="*/ 186 h 1030"/>
                  <a:gd name="T6" fmla="*/ 136 w 1976"/>
                  <a:gd name="T7" fmla="*/ 266 h 1030"/>
                  <a:gd name="T8" fmla="*/ 0 w 1976"/>
                  <a:gd name="T9" fmla="*/ 56 h 1030"/>
                  <a:gd name="T10" fmla="*/ 414 w 1976"/>
                  <a:gd name="T11" fmla="*/ 0 h 1030"/>
                  <a:gd name="T12" fmla="*/ 744 w 1976"/>
                  <a:gd name="T13" fmla="*/ 872 h 1030"/>
                  <a:gd name="T14" fmla="*/ 1976 w 1976"/>
                  <a:gd name="T15" fmla="*/ 872 h 1030"/>
                  <a:gd name="T16" fmla="*/ 1976 w 1976"/>
                  <a:gd name="T17" fmla="*/ 1030 h 10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76"/>
                  <a:gd name="T28" fmla="*/ 0 h 1030"/>
                  <a:gd name="T29" fmla="*/ 1976 w 1976"/>
                  <a:gd name="T30" fmla="*/ 1030 h 103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76" h="1030">
                    <a:moveTo>
                      <a:pt x="1976" y="1030"/>
                    </a:moveTo>
                    <a:lnTo>
                      <a:pt x="628" y="1030"/>
                    </a:lnTo>
                    <a:lnTo>
                      <a:pt x="310" y="186"/>
                    </a:lnTo>
                    <a:lnTo>
                      <a:pt x="136" y="266"/>
                    </a:lnTo>
                    <a:lnTo>
                      <a:pt x="0" y="56"/>
                    </a:lnTo>
                    <a:lnTo>
                      <a:pt x="414" y="0"/>
                    </a:lnTo>
                    <a:lnTo>
                      <a:pt x="744" y="872"/>
                    </a:lnTo>
                    <a:lnTo>
                      <a:pt x="1976" y="872"/>
                    </a:lnTo>
                    <a:lnTo>
                      <a:pt x="1976" y="10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charset="-122"/>
                  <a:ea typeface="微软雅黑 Light" charset="-122"/>
                  <a:sym typeface="微软雅黑 Light" charset="-122"/>
                </a:endParaRPr>
              </a:p>
            </p:txBody>
          </p:sp>
          <p:sp>
            <p:nvSpPr>
              <p:cNvPr id="18" name="Freeform 16"/>
              <p:cNvSpPr>
                <a:spLocks noChangeArrowheads="1"/>
              </p:cNvSpPr>
              <p:nvPr/>
            </p:nvSpPr>
            <p:spPr bwMode="auto">
              <a:xfrm>
                <a:off x="889000" y="0"/>
                <a:ext cx="2447925" cy="1635125"/>
              </a:xfrm>
              <a:custGeom>
                <a:avLst/>
                <a:gdLst>
                  <a:gd name="T0" fmla="*/ 1542 w 1542"/>
                  <a:gd name="T1" fmla="*/ 1030 h 1030"/>
                  <a:gd name="T2" fmla="*/ 1386 w 1542"/>
                  <a:gd name="T3" fmla="*/ 1030 h 1030"/>
                  <a:gd name="T4" fmla="*/ 1386 w 1542"/>
                  <a:gd name="T5" fmla="*/ 156 h 1030"/>
                  <a:gd name="T6" fmla="*/ 252 w 1542"/>
                  <a:gd name="T7" fmla="*/ 156 h 1030"/>
                  <a:gd name="T8" fmla="*/ 442 w 1542"/>
                  <a:gd name="T9" fmla="*/ 532 h 1030"/>
                  <a:gd name="T10" fmla="*/ 1320 w 1542"/>
                  <a:gd name="T11" fmla="*/ 532 h 1030"/>
                  <a:gd name="T12" fmla="*/ 1320 w 1542"/>
                  <a:gd name="T13" fmla="*/ 690 h 1030"/>
                  <a:gd name="T14" fmla="*/ 346 w 1542"/>
                  <a:gd name="T15" fmla="*/ 690 h 1030"/>
                  <a:gd name="T16" fmla="*/ 0 w 1542"/>
                  <a:gd name="T17" fmla="*/ 0 h 1030"/>
                  <a:gd name="T18" fmla="*/ 1542 w 1542"/>
                  <a:gd name="T19" fmla="*/ 0 h 1030"/>
                  <a:gd name="T20" fmla="*/ 1542 w 1542"/>
                  <a:gd name="T21" fmla="*/ 1030 h 103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42"/>
                  <a:gd name="T34" fmla="*/ 0 h 1030"/>
                  <a:gd name="T35" fmla="*/ 1542 w 1542"/>
                  <a:gd name="T36" fmla="*/ 1030 h 103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42" h="1030">
                    <a:moveTo>
                      <a:pt x="1542" y="1030"/>
                    </a:moveTo>
                    <a:lnTo>
                      <a:pt x="1386" y="1030"/>
                    </a:lnTo>
                    <a:lnTo>
                      <a:pt x="1386" y="156"/>
                    </a:lnTo>
                    <a:lnTo>
                      <a:pt x="252" y="156"/>
                    </a:lnTo>
                    <a:lnTo>
                      <a:pt x="442" y="532"/>
                    </a:lnTo>
                    <a:lnTo>
                      <a:pt x="1320" y="532"/>
                    </a:lnTo>
                    <a:lnTo>
                      <a:pt x="1320" y="690"/>
                    </a:lnTo>
                    <a:lnTo>
                      <a:pt x="346" y="690"/>
                    </a:lnTo>
                    <a:lnTo>
                      <a:pt x="0" y="0"/>
                    </a:lnTo>
                    <a:lnTo>
                      <a:pt x="1542" y="0"/>
                    </a:lnTo>
                    <a:lnTo>
                      <a:pt x="1542" y="10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charset="-122"/>
                  <a:ea typeface="微软雅黑 Light" charset="-122"/>
                  <a:sym typeface="微软雅黑 Light" charset="-122"/>
                </a:endParaRPr>
              </a:p>
            </p:txBody>
          </p:sp>
          <p:sp>
            <p:nvSpPr>
              <p:cNvPr id="19" name="Freeform 17"/>
              <p:cNvSpPr>
                <a:spLocks noChangeArrowheads="1"/>
              </p:cNvSpPr>
              <p:nvPr/>
            </p:nvSpPr>
            <p:spPr bwMode="auto">
              <a:xfrm>
                <a:off x="1235075" y="1774825"/>
                <a:ext cx="644525" cy="641350"/>
              </a:xfrm>
              <a:custGeom>
                <a:avLst/>
                <a:gdLst>
                  <a:gd name="T0" fmla="*/ 202 w 406"/>
                  <a:gd name="T1" fmla="*/ 404 h 404"/>
                  <a:gd name="T2" fmla="*/ 162 w 406"/>
                  <a:gd name="T3" fmla="*/ 400 h 404"/>
                  <a:gd name="T4" fmla="*/ 124 w 406"/>
                  <a:gd name="T5" fmla="*/ 388 h 404"/>
                  <a:gd name="T6" fmla="*/ 90 w 406"/>
                  <a:gd name="T7" fmla="*/ 370 h 404"/>
                  <a:gd name="T8" fmla="*/ 58 w 406"/>
                  <a:gd name="T9" fmla="*/ 346 h 404"/>
                  <a:gd name="T10" fmla="*/ 34 w 406"/>
                  <a:gd name="T11" fmla="*/ 316 h 404"/>
                  <a:gd name="T12" fmla="*/ 16 w 406"/>
                  <a:gd name="T13" fmla="*/ 280 h 404"/>
                  <a:gd name="T14" fmla="*/ 4 w 406"/>
                  <a:gd name="T15" fmla="*/ 242 h 404"/>
                  <a:gd name="T16" fmla="*/ 0 w 406"/>
                  <a:gd name="T17" fmla="*/ 202 h 404"/>
                  <a:gd name="T18" fmla="*/ 0 w 406"/>
                  <a:gd name="T19" fmla="*/ 182 h 404"/>
                  <a:gd name="T20" fmla="*/ 8 w 406"/>
                  <a:gd name="T21" fmla="*/ 142 h 404"/>
                  <a:gd name="T22" fmla="*/ 24 w 406"/>
                  <a:gd name="T23" fmla="*/ 106 h 404"/>
                  <a:gd name="T24" fmla="*/ 46 w 406"/>
                  <a:gd name="T25" fmla="*/ 74 h 404"/>
                  <a:gd name="T26" fmla="*/ 74 w 406"/>
                  <a:gd name="T27" fmla="*/ 46 h 404"/>
                  <a:gd name="T28" fmla="*/ 106 w 406"/>
                  <a:gd name="T29" fmla="*/ 24 h 404"/>
                  <a:gd name="T30" fmla="*/ 142 w 406"/>
                  <a:gd name="T31" fmla="*/ 8 h 404"/>
                  <a:gd name="T32" fmla="*/ 182 w 406"/>
                  <a:gd name="T33" fmla="*/ 0 h 404"/>
                  <a:gd name="T34" fmla="*/ 202 w 406"/>
                  <a:gd name="T35" fmla="*/ 0 h 404"/>
                  <a:gd name="T36" fmla="*/ 244 w 406"/>
                  <a:gd name="T37" fmla="*/ 4 h 404"/>
                  <a:gd name="T38" fmla="*/ 282 w 406"/>
                  <a:gd name="T39" fmla="*/ 16 h 404"/>
                  <a:gd name="T40" fmla="*/ 316 w 406"/>
                  <a:gd name="T41" fmla="*/ 34 h 404"/>
                  <a:gd name="T42" fmla="*/ 346 w 406"/>
                  <a:gd name="T43" fmla="*/ 60 h 404"/>
                  <a:gd name="T44" fmla="*/ 370 w 406"/>
                  <a:gd name="T45" fmla="*/ 88 h 404"/>
                  <a:gd name="T46" fmla="*/ 390 w 406"/>
                  <a:gd name="T47" fmla="*/ 124 h 404"/>
                  <a:gd name="T48" fmla="*/ 402 w 406"/>
                  <a:gd name="T49" fmla="*/ 162 h 404"/>
                  <a:gd name="T50" fmla="*/ 406 w 406"/>
                  <a:gd name="T51" fmla="*/ 202 h 404"/>
                  <a:gd name="T52" fmla="*/ 404 w 406"/>
                  <a:gd name="T53" fmla="*/ 222 h 404"/>
                  <a:gd name="T54" fmla="*/ 396 w 406"/>
                  <a:gd name="T55" fmla="*/ 262 h 404"/>
                  <a:gd name="T56" fmla="*/ 380 w 406"/>
                  <a:gd name="T57" fmla="*/ 298 h 404"/>
                  <a:gd name="T58" fmla="*/ 360 w 406"/>
                  <a:gd name="T59" fmla="*/ 330 h 404"/>
                  <a:gd name="T60" fmla="*/ 332 w 406"/>
                  <a:gd name="T61" fmla="*/ 358 h 404"/>
                  <a:gd name="T62" fmla="*/ 300 w 406"/>
                  <a:gd name="T63" fmla="*/ 380 h 404"/>
                  <a:gd name="T64" fmla="*/ 262 w 406"/>
                  <a:gd name="T65" fmla="*/ 396 h 404"/>
                  <a:gd name="T66" fmla="*/ 224 w 406"/>
                  <a:gd name="T67" fmla="*/ 404 h 404"/>
                  <a:gd name="T68" fmla="*/ 202 w 406"/>
                  <a:gd name="T69" fmla="*/ 404 h 40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06"/>
                  <a:gd name="T106" fmla="*/ 0 h 404"/>
                  <a:gd name="T107" fmla="*/ 406 w 406"/>
                  <a:gd name="T108" fmla="*/ 404 h 40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06" h="404">
                    <a:moveTo>
                      <a:pt x="202" y="404"/>
                    </a:moveTo>
                    <a:lnTo>
                      <a:pt x="202" y="404"/>
                    </a:lnTo>
                    <a:lnTo>
                      <a:pt x="182" y="404"/>
                    </a:lnTo>
                    <a:lnTo>
                      <a:pt x="162" y="400"/>
                    </a:lnTo>
                    <a:lnTo>
                      <a:pt x="142" y="396"/>
                    </a:lnTo>
                    <a:lnTo>
                      <a:pt x="124" y="388"/>
                    </a:lnTo>
                    <a:lnTo>
                      <a:pt x="106" y="380"/>
                    </a:lnTo>
                    <a:lnTo>
                      <a:pt x="90" y="370"/>
                    </a:lnTo>
                    <a:lnTo>
                      <a:pt x="74" y="358"/>
                    </a:lnTo>
                    <a:lnTo>
                      <a:pt x="58" y="346"/>
                    </a:lnTo>
                    <a:lnTo>
                      <a:pt x="46" y="330"/>
                    </a:lnTo>
                    <a:lnTo>
                      <a:pt x="34" y="316"/>
                    </a:lnTo>
                    <a:lnTo>
                      <a:pt x="24" y="298"/>
                    </a:lnTo>
                    <a:lnTo>
                      <a:pt x="16" y="280"/>
                    </a:lnTo>
                    <a:lnTo>
                      <a:pt x="8" y="262"/>
                    </a:lnTo>
                    <a:lnTo>
                      <a:pt x="4" y="242"/>
                    </a:lnTo>
                    <a:lnTo>
                      <a:pt x="0" y="222"/>
                    </a:lnTo>
                    <a:lnTo>
                      <a:pt x="0" y="202"/>
                    </a:lnTo>
                    <a:lnTo>
                      <a:pt x="0" y="202"/>
                    </a:lnTo>
                    <a:lnTo>
                      <a:pt x="0" y="182"/>
                    </a:lnTo>
                    <a:lnTo>
                      <a:pt x="4" y="162"/>
                    </a:lnTo>
                    <a:lnTo>
                      <a:pt x="8" y="142"/>
                    </a:lnTo>
                    <a:lnTo>
                      <a:pt x="16" y="124"/>
                    </a:lnTo>
                    <a:lnTo>
                      <a:pt x="24" y="106"/>
                    </a:lnTo>
                    <a:lnTo>
                      <a:pt x="34" y="88"/>
                    </a:lnTo>
                    <a:lnTo>
                      <a:pt x="46" y="74"/>
                    </a:lnTo>
                    <a:lnTo>
                      <a:pt x="58" y="60"/>
                    </a:lnTo>
                    <a:lnTo>
                      <a:pt x="74" y="46"/>
                    </a:lnTo>
                    <a:lnTo>
                      <a:pt x="90" y="34"/>
                    </a:lnTo>
                    <a:lnTo>
                      <a:pt x="106" y="24"/>
                    </a:lnTo>
                    <a:lnTo>
                      <a:pt x="124" y="16"/>
                    </a:lnTo>
                    <a:lnTo>
                      <a:pt x="142" y="8"/>
                    </a:lnTo>
                    <a:lnTo>
                      <a:pt x="162" y="4"/>
                    </a:lnTo>
                    <a:lnTo>
                      <a:pt x="182" y="0"/>
                    </a:lnTo>
                    <a:lnTo>
                      <a:pt x="202" y="0"/>
                    </a:lnTo>
                    <a:lnTo>
                      <a:pt x="202" y="0"/>
                    </a:lnTo>
                    <a:lnTo>
                      <a:pt x="224" y="0"/>
                    </a:lnTo>
                    <a:lnTo>
                      <a:pt x="244" y="4"/>
                    </a:lnTo>
                    <a:lnTo>
                      <a:pt x="262" y="8"/>
                    </a:lnTo>
                    <a:lnTo>
                      <a:pt x="282" y="16"/>
                    </a:lnTo>
                    <a:lnTo>
                      <a:pt x="300" y="24"/>
                    </a:lnTo>
                    <a:lnTo>
                      <a:pt x="316" y="34"/>
                    </a:lnTo>
                    <a:lnTo>
                      <a:pt x="332" y="46"/>
                    </a:lnTo>
                    <a:lnTo>
                      <a:pt x="346" y="60"/>
                    </a:lnTo>
                    <a:lnTo>
                      <a:pt x="360" y="74"/>
                    </a:lnTo>
                    <a:lnTo>
                      <a:pt x="370" y="88"/>
                    </a:lnTo>
                    <a:lnTo>
                      <a:pt x="380" y="106"/>
                    </a:lnTo>
                    <a:lnTo>
                      <a:pt x="390" y="124"/>
                    </a:lnTo>
                    <a:lnTo>
                      <a:pt x="396" y="142"/>
                    </a:lnTo>
                    <a:lnTo>
                      <a:pt x="402" y="162"/>
                    </a:lnTo>
                    <a:lnTo>
                      <a:pt x="404" y="182"/>
                    </a:lnTo>
                    <a:lnTo>
                      <a:pt x="406" y="202"/>
                    </a:lnTo>
                    <a:lnTo>
                      <a:pt x="406" y="202"/>
                    </a:lnTo>
                    <a:lnTo>
                      <a:pt x="404" y="222"/>
                    </a:lnTo>
                    <a:lnTo>
                      <a:pt x="402" y="242"/>
                    </a:lnTo>
                    <a:lnTo>
                      <a:pt x="396" y="262"/>
                    </a:lnTo>
                    <a:lnTo>
                      <a:pt x="390" y="280"/>
                    </a:lnTo>
                    <a:lnTo>
                      <a:pt x="380" y="298"/>
                    </a:lnTo>
                    <a:lnTo>
                      <a:pt x="370" y="316"/>
                    </a:lnTo>
                    <a:lnTo>
                      <a:pt x="360" y="330"/>
                    </a:lnTo>
                    <a:lnTo>
                      <a:pt x="346" y="346"/>
                    </a:lnTo>
                    <a:lnTo>
                      <a:pt x="332" y="358"/>
                    </a:lnTo>
                    <a:lnTo>
                      <a:pt x="316" y="370"/>
                    </a:lnTo>
                    <a:lnTo>
                      <a:pt x="300" y="380"/>
                    </a:lnTo>
                    <a:lnTo>
                      <a:pt x="282" y="388"/>
                    </a:lnTo>
                    <a:lnTo>
                      <a:pt x="262" y="396"/>
                    </a:lnTo>
                    <a:lnTo>
                      <a:pt x="244" y="400"/>
                    </a:lnTo>
                    <a:lnTo>
                      <a:pt x="224" y="404"/>
                    </a:lnTo>
                    <a:lnTo>
                      <a:pt x="202" y="404"/>
                    </a:lnTo>
                    <a:lnTo>
                      <a:pt x="202" y="4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charset="-122"/>
                  <a:ea typeface="微软雅黑 Light" charset="-122"/>
                  <a:sym typeface="微软雅黑 Light" charset="-122"/>
                </a:endParaRPr>
              </a:p>
            </p:txBody>
          </p:sp>
          <p:sp>
            <p:nvSpPr>
              <p:cNvPr id="20" name="Freeform 18"/>
              <p:cNvSpPr>
                <a:spLocks noChangeArrowheads="1"/>
              </p:cNvSpPr>
              <p:nvPr/>
            </p:nvSpPr>
            <p:spPr bwMode="auto">
              <a:xfrm>
                <a:off x="2508250" y="1774825"/>
                <a:ext cx="644525" cy="641350"/>
              </a:xfrm>
              <a:custGeom>
                <a:avLst/>
                <a:gdLst>
                  <a:gd name="T0" fmla="*/ 202 w 406"/>
                  <a:gd name="T1" fmla="*/ 404 h 404"/>
                  <a:gd name="T2" fmla="*/ 162 w 406"/>
                  <a:gd name="T3" fmla="*/ 400 h 404"/>
                  <a:gd name="T4" fmla="*/ 124 w 406"/>
                  <a:gd name="T5" fmla="*/ 388 h 404"/>
                  <a:gd name="T6" fmla="*/ 88 w 406"/>
                  <a:gd name="T7" fmla="*/ 370 h 404"/>
                  <a:gd name="T8" fmla="*/ 58 w 406"/>
                  <a:gd name="T9" fmla="*/ 346 h 404"/>
                  <a:gd name="T10" fmla="*/ 34 w 406"/>
                  <a:gd name="T11" fmla="*/ 316 h 404"/>
                  <a:gd name="T12" fmla="*/ 16 w 406"/>
                  <a:gd name="T13" fmla="*/ 280 h 404"/>
                  <a:gd name="T14" fmla="*/ 4 w 406"/>
                  <a:gd name="T15" fmla="*/ 242 h 404"/>
                  <a:gd name="T16" fmla="*/ 0 w 406"/>
                  <a:gd name="T17" fmla="*/ 202 h 404"/>
                  <a:gd name="T18" fmla="*/ 0 w 406"/>
                  <a:gd name="T19" fmla="*/ 182 h 404"/>
                  <a:gd name="T20" fmla="*/ 8 w 406"/>
                  <a:gd name="T21" fmla="*/ 142 h 404"/>
                  <a:gd name="T22" fmla="*/ 24 w 406"/>
                  <a:gd name="T23" fmla="*/ 106 h 404"/>
                  <a:gd name="T24" fmla="*/ 46 w 406"/>
                  <a:gd name="T25" fmla="*/ 74 h 404"/>
                  <a:gd name="T26" fmla="*/ 74 w 406"/>
                  <a:gd name="T27" fmla="*/ 46 h 404"/>
                  <a:gd name="T28" fmla="*/ 106 w 406"/>
                  <a:gd name="T29" fmla="*/ 24 h 404"/>
                  <a:gd name="T30" fmla="*/ 142 w 406"/>
                  <a:gd name="T31" fmla="*/ 8 h 404"/>
                  <a:gd name="T32" fmla="*/ 182 w 406"/>
                  <a:gd name="T33" fmla="*/ 0 h 404"/>
                  <a:gd name="T34" fmla="*/ 202 w 406"/>
                  <a:gd name="T35" fmla="*/ 0 h 404"/>
                  <a:gd name="T36" fmla="*/ 244 w 406"/>
                  <a:gd name="T37" fmla="*/ 4 h 404"/>
                  <a:gd name="T38" fmla="*/ 282 w 406"/>
                  <a:gd name="T39" fmla="*/ 16 h 404"/>
                  <a:gd name="T40" fmla="*/ 316 w 406"/>
                  <a:gd name="T41" fmla="*/ 34 h 404"/>
                  <a:gd name="T42" fmla="*/ 346 w 406"/>
                  <a:gd name="T43" fmla="*/ 60 h 404"/>
                  <a:gd name="T44" fmla="*/ 370 w 406"/>
                  <a:gd name="T45" fmla="*/ 88 h 404"/>
                  <a:gd name="T46" fmla="*/ 390 w 406"/>
                  <a:gd name="T47" fmla="*/ 124 h 404"/>
                  <a:gd name="T48" fmla="*/ 402 w 406"/>
                  <a:gd name="T49" fmla="*/ 162 h 404"/>
                  <a:gd name="T50" fmla="*/ 406 w 406"/>
                  <a:gd name="T51" fmla="*/ 202 h 404"/>
                  <a:gd name="T52" fmla="*/ 404 w 406"/>
                  <a:gd name="T53" fmla="*/ 222 h 404"/>
                  <a:gd name="T54" fmla="*/ 396 w 406"/>
                  <a:gd name="T55" fmla="*/ 262 h 404"/>
                  <a:gd name="T56" fmla="*/ 380 w 406"/>
                  <a:gd name="T57" fmla="*/ 298 h 404"/>
                  <a:gd name="T58" fmla="*/ 358 w 406"/>
                  <a:gd name="T59" fmla="*/ 330 h 404"/>
                  <a:gd name="T60" fmla="*/ 332 w 406"/>
                  <a:gd name="T61" fmla="*/ 358 h 404"/>
                  <a:gd name="T62" fmla="*/ 298 w 406"/>
                  <a:gd name="T63" fmla="*/ 380 h 404"/>
                  <a:gd name="T64" fmla="*/ 262 w 406"/>
                  <a:gd name="T65" fmla="*/ 396 h 404"/>
                  <a:gd name="T66" fmla="*/ 224 w 406"/>
                  <a:gd name="T67" fmla="*/ 404 h 404"/>
                  <a:gd name="T68" fmla="*/ 202 w 406"/>
                  <a:gd name="T69" fmla="*/ 404 h 40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06"/>
                  <a:gd name="T106" fmla="*/ 0 h 404"/>
                  <a:gd name="T107" fmla="*/ 406 w 406"/>
                  <a:gd name="T108" fmla="*/ 404 h 40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06" h="404">
                    <a:moveTo>
                      <a:pt x="202" y="404"/>
                    </a:moveTo>
                    <a:lnTo>
                      <a:pt x="202" y="404"/>
                    </a:lnTo>
                    <a:lnTo>
                      <a:pt x="182" y="404"/>
                    </a:lnTo>
                    <a:lnTo>
                      <a:pt x="162" y="400"/>
                    </a:lnTo>
                    <a:lnTo>
                      <a:pt x="142" y="396"/>
                    </a:lnTo>
                    <a:lnTo>
                      <a:pt x="124" y="388"/>
                    </a:lnTo>
                    <a:lnTo>
                      <a:pt x="106" y="380"/>
                    </a:lnTo>
                    <a:lnTo>
                      <a:pt x="88" y="370"/>
                    </a:lnTo>
                    <a:lnTo>
                      <a:pt x="74" y="358"/>
                    </a:lnTo>
                    <a:lnTo>
                      <a:pt x="58" y="346"/>
                    </a:lnTo>
                    <a:lnTo>
                      <a:pt x="46" y="330"/>
                    </a:lnTo>
                    <a:lnTo>
                      <a:pt x="34" y="316"/>
                    </a:lnTo>
                    <a:lnTo>
                      <a:pt x="24" y="298"/>
                    </a:lnTo>
                    <a:lnTo>
                      <a:pt x="16" y="280"/>
                    </a:lnTo>
                    <a:lnTo>
                      <a:pt x="8" y="262"/>
                    </a:lnTo>
                    <a:lnTo>
                      <a:pt x="4" y="242"/>
                    </a:lnTo>
                    <a:lnTo>
                      <a:pt x="0" y="222"/>
                    </a:lnTo>
                    <a:lnTo>
                      <a:pt x="0" y="202"/>
                    </a:lnTo>
                    <a:lnTo>
                      <a:pt x="0" y="202"/>
                    </a:lnTo>
                    <a:lnTo>
                      <a:pt x="0" y="182"/>
                    </a:lnTo>
                    <a:lnTo>
                      <a:pt x="4" y="162"/>
                    </a:lnTo>
                    <a:lnTo>
                      <a:pt x="8" y="142"/>
                    </a:lnTo>
                    <a:lnTo>
                      <a:pt x="16" y="124"/>
                    </a:lnTo>
                    <a:lnTo>
                      <a:pt x="24" y="106"/>
                    </a:lnTo>
                    <a:lnTo>
                      <a:pt x="34" y="88"/>
                    </a:lnTo>
                    <a:lnTo>
                      <a:pt x="46" y="74"/>
                    </a:lnTo>
                    <a:lnTo>
                      <a:pt x="58" y="60"/>
                    </a:lnTo>
                    <a:lnTo>
                      <a:pt x="74" y="46"/>
                    </a:lnTo>
                    <a:lnTo>
                      <a:pt x="88" y="34"/>
                    </a:lnTo>
                    <a:lnTo>
                      <a:pt x="106" y="24"/>
                    </a:lnTo>
                    <a:lnTo>
                      <a:pt x="124" y="16"/>
                    </a:lnTo>
                    <a:lnTo>
                      <a:pt x="142" y="8"/>
                    </a:lnTo>
                    <a:lnTo>
                      <a:pt x="162" y="4"/>
                    </a:lnTo>
                    <a:lnTo>
                      <a:pt x="182" y="0"/>
                    </a:lnTo>
                    <a:lnTo>
                      <a:pt x="202" y="0"/>
                    </a:lnTo>
                    <a:lnTo>
                      <a:pt x="202" y="0"/>
                    </a:lnTo>
                    <a:lnTo>
                      <a:pt x="224" y="0"/>
                    </a:lnTo>
                    <a:lnTo>
                      <a:pt x="244" y="4"/>
                    </a:lnTo>
                    <a:lnTo>
                      <a:pt x="262" y="8"/>
                    </a:lnTo>
                    <a:lnTo>
                      <a:pt x="282" y="16"/>
                    </a:lnTo>
                    <a:lnTo>
                      <a:pt x="298" y="24"/>
                    </a:lnTo>
                    <a:lnTo>
                      <a:pt x="316" y="34"/>
                    </a:lnTo>
                    <a:lnTo>
                      <a:pt x="332" y="46"/>
                    </a:lnTo>
                    <a:lnTo>
                      <a:pt x="346" y="60"/>
                    </a:lnTo>
                    <a:lnTo>
                      <a:pt x="358" y="74"/>
                    </a:lnTo>
                    <a:lnTo>
                      <a:pt x="370" y="88"/>
                    </a:lnTo>
                    <a:lnTo>
                      <a:pt x="380" y="106"/>
                    </a:lnTo>
                    <a:lnTo>
                      <a:pt x="390" y="124"/>
                    </a:lnTo>
                    <a:lnTo>
                      <a:pt x="396" y="142"/>
                    </a:lnTo>
                    <a:lnTo>
                      <a:pt x="402" y="162"/>
                    </a:lnTo>
                    <a:lnTo>
                      <a:pt x="404" y="182"/>
                    </a:lnTo>
                    <a:lnTo>
                      <a:pt x="406" y="202"/>
                    </a:lnTo>
                    <a:lnTo>
                      <a:pt x="406" y="202"/>
                    </a:lnTo>
                    <a:lnTo>
                      <a:pt x="404" y="222"/>
                    </a:lnTo>
                    <a:lnTo>
                      <a:pt x="402" y="242"/>
                    </a:lnTo>
                    <a:lnTo>
                      <a:pt x="396" y="262"/>
                    </a:lnTo>
                    <a:lnTo>
                      <a:pt x="390" y="280"/>
                    </a:lnTo>
                    <a:lnTo>
                      <a:pt x="380" y="298"/>
                    </a:lnTo>
                    <a:lnTo>
                      <a:pt x="370" y="316"/>
                    </a:lnTo>
                    <a:lnTo>
                      <a:pt x="358" y="330"/>
                    </a:lnTo>
                    <a:lnTo>
                      <a:pt x="346" y="346"/>
                    </a:lnTo>
                    <a:lnTo>
                      <a:pt x="332" y="358"/>
                    </a:lnTo>
                    <a:lnTo>
                      <a:pt x="316" y="370"/>
                    </a:lnTo>
                    <a:lnTo>
                      <a:pt x="298" y="380"/>
                    </a:lnTo>
                    <a:lnTo>
                      <a:pt x="282" y="388"/>
                    </a:lnTo>
                    <a:lnTo>
                      <a:pt x="262" y="396"/>
                    </a:lnTo>
                    <a:lnTo>
                      <a:pt x="244" y="400"/>
                    </a:lnTo>
                    <a:lnTo>
                      <a:pt x="224" y="404"/>
                    </a:lnTo>
                    <a:lnTo>
                      <a:pt x="202" y="404"/>
                    </a:lnTo>
                    <a:lnTo>
                      <a:pt x="202" y="4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charset="-122"/>
                  <a:ea typeface="微软雅黑 Light" charset="-122"/>
                  <a:sym typeface="微软雅黑 Light" charset="-122"/>
                </a:endParaRPr>
              </a:p>
            </p:txBody>
          </p:sp>
        </p:grpSp>
      </p:grpSp>
      <p:grpSp>
        <p:nvGrpSpPr>
          <p:cNvPr id="21" name="组合 78"/>
          <p:cNvGrpSpPr>
            <a:grpSpLocks/>
          </p:cNvGrpSpPr>
          <p:nvPr/>
        </p:nvGrpSpPr>
        <p:grpSpPr bwMode="auto">
          <a:xfrm>
            <a:off x="4133533" y="3622675"/>
            <a:ext cx="668337" cy="668338"/>
            <a:chOff x="0" y="0"/>
            <a:chExt cx="502920" cy="502920"/>
          </a:xfrm>
        </p:grpSpPr>
        <p:sp>
          <p:nvSpPr>
            <p:cNvPr id="22" name="椭圆 79"/>
            <p:cNvSpPr>
              <a:spLocks noChangeArrowheads="1"/>
            </p:cNvSpPr>
            <p:nvPr/>
          </p:nvSpPr>
          <p:spPr bwMode="auto">
            <a:xfrm>
              <a:off x="0" y="0"/>
              <a:ext cx="502920" cy="502920"/>
            </a:xfrm>
            <a:prstGeom prst="ellipse">
              <a:avLst/>
            </a:prstGeom>
            <a:solidFill>
              <a:srgbClr val="413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5D4976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05A3C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120267" y="119932"/>
              <a:ext cx="262387" cy="263056"/>
            </a:xfrm>
            <a:custGeom>
              <a:avLst/>
              <a:gdLst>
                <a:gd name="T0" fmla="*/ 1448 w 1568"/>
                <a:gd name="T1" fmla="*/ 6 h 1572"/>
                <a:gd name="T2" fmla="*/ 1190 w 1568"/>
                <a:gd name="T3" fmla="*/ 20 h 1572"/>
                <a:gd name="T4" fmla="*/ 1312 w 1568"/>
                <a:gd name="T5" fmla="*/ 142 h 1572"/>
                <a:gd name="T6" fmla="*/ 0 w 1568"/>
                <a:gd name="T7" fmla="*/ 1446 h 1572"/>
                <a:gd name="T8" fmla="*/ 0 w 1568"/>
                <a:gd name="T9" fmla="*/ 1572 h 1572"/>
                <a:gd name="T10" fmla="*/ 390 w 1568"/>
                <a:gd name="T11" fmla="*/ 1572 h 1572"/>
                <a:gd name="T12" fmla="*/ 568 w 1568"/>
                <a:gd name="T13" fmla="*/ 1572 h 1572"/>
                <a:gd name="T14" fmla="*/ 1426 w 1568"/>
                <a:gd name="T15" fmla="*/ 1572 h 1572"/>
                <a:gd name="T16" fmla="*/ 1426 w 1568"/>
                <a:gd name="T17" fmla="*/ 1464 h 1572"/>
                <a:gd name="T18" fmla="*/ 1426 w 1568"/>
                <a:gd name="T19" fmla="*/ 1446 h 1572"/>
                <a:gd name="T20" fmla="*/ 1426 w 1568"/>
                <a:gd name="T21" fmla="*/ 648 h 1572"/>
                <a:gd name="T22" fmla="*/ 1426 w 1568"/>
                <a:gd name="T23" fmla="*/ 648 h 1572"/>
                <a:gd name="T24" fmla="*/ 1426 w 1568"/>
                <a:gd name="T25" fmla="*/ 524 h 1572"/>
                <a:gd name="T26" fmla="*/ 1384 w 1568"/>
                <a:gd name="T27" fmla="*/ 524 h 1572"/>
                <a:gd name="T28" fmla="*/ 1246 w 1568"/>
                <a:gd name="T29" fmla="*/ 648 h 1572"/>
                <a:gd name="T30" fmla="*/ 1244 w 1568"/>
                <a:gd name="T31" fmla="*/ 648 h 1572"/>
                <a:gd name="T32" fmla="*/ 1244 w 1568"/>
                <a:gd name="T33" fmla="*/ 1446 h 1572"/>
                <a:gd name="T34" fmla="*/ 1138 w 1568"/>
                <a:gd name="T35" fmla="*/ 1446 h 1572"/>
                <a:gd name="T36" fmla="*/ 1138 w 1568"/>
                <a:gd name="T37" fmla="*/ 896 h 1572"/>
                <a:gd name="T38" fmla="*/ 1138 w 1568"/>
                <a:gd name="T39" fmla="*/ 896 h 1572"/>
                <a:gd name="T40" fmla="*/ 1138 w 1568"/>
                <a:gd name="T41" fmla="*/ 772 h 1572"/>
                <a:gd name="T42" fmla="*/ 1096 w 1568"/>
                <a:gd name="T43" fmla="*/ 772 h 1572"/>
                <a:gd name="T44" fmla="*/ 956 w 1568"/>
                <a:gd name="T45" fmla="*/ 896 h 1572"/>
                <a:gd name="T46" fmla="*/ 956 w 1568"/>
                <a:gd name="T47" fmla="*/ 896 h 1572"/>
                <a:gd name="T48" fmla="*/ 956 w 1568"/>
                <a:gd name="T49" fmla="*/ 1446 h 1572"/>
                <a:gd name="T50" fmla="*/ 848 w 1568"/>
                <a:gd name="T51" fmla="*/ 1446 h 1572"/>
                <a:gd name="T52" fmla="*/ 848 w 1568"/>
                <a:gd name="T53" fmla="*/ 1192 h 1572"/>
                <a:gd name="T54" fmla="*/ 848 w 1568"/>
                <a:gd name="T55" fmla="*/ 1192 h 1572"/>
                <a:gd name="T56" fmla="*/ 848 w 1568"/>
                <a:gd name="T57" fmla="*/ 1068 h 1572"/>
                <a:gd name="T58" fmla="*/ 808 w 1568"/>
                <a:gd name="T59" fmla="*/ 1068 h 1572"/>
                <a:gd name="T60" fmla="*/ 668 w 1568"/>
                <a:gd name="T61" fmla="*/ 1192 h 1572"/>
                <a:gd name="T62" fmla="*/ 668 w 1568"/>
                <a:gd name="T63" fmla="*/ 1192 h 1572"/>
                <a:gd name="T64" fmla="*/ 668 w 1568"/>
                <a:gd name="T65" fmla="*/ 1446 h 1572"/>
                <a:gd name="T66" fmla="*/ 568 w 1568"/>
                <a:gd name="T67" fmla="*/ 1446 h 1572"/>
                <a:gd name="T68" fmla="*/ 568 w 1568"/>
                <a:gd name="T69" fmla="*/ 1334 h 1572"/>
                <a:gd name="T70" fmla="*/ 568 w 1568"/>
                <a:gd name="T71" fmla="*/ 1334 h 1572"/>
                <a:gd name="T72" fmla="*/ 568 w 1568"/>
                <a:gd name="T73" fmla="*/ 1320 h 1572"/>
                <a:gd name="T74" fmla="*/ 528 w 1568"/>
                <a:gd name="T75" fmla="*/ 1320 h 1572"/>
                <a:gd name="T76" fmla="*/ 514 w 1568"/>
                <a:gd name="T77" fmla="*/ 1334 h 1572"/>
                <a:gd name="T78" fmla="*/ 390 w 1568"/>
                <a:gd name="T79" fmla="*/ 1444 h 1572"/>
                <a:gd name="T80" fmla="*/ 390 w 1568"/>
                <a:gd name="T81" fmla="*/ 1446 h 1572"/>
                <a:gd name="T82" fmla="*/ 390 w 1568"/>
                <a:gd name="T83" fmla="*/ 1446 h 1572"/>
                <a:gd name="T84" fmla="*/ 390 w 1568"/>
                <a:gd name="T85" fmla="*/ 1446 h 1572"/>
                <a:gd name="T86" fmla="*/ 228 w 1568"/>
                <a:gd name="T87" fmla="*/ 1446 h 1572"/>
                <a:gd name="T88" fmla="*/ 370 w 1568"/>
                <a:gd name="T89" fmla="*/ 1306 h 1572"/>
                <a:gd name="T90" fmla="*/ 516 w 1568"/>
                <a:gd name="T91" fmla="*/ 1158 h 1572"/>
                <a:gd name="T92" fmla="*/ 614 w 1568"/>
                <a:gd name="T93" fmla="*/ 1060 h 1572"/>
                <a:gd name="T94" fmla="*/ 780 w 1568"/>
                <a:gd name="T95" fmla="*/ 894 h 1572"/>
                <a:gd name="T96" fmla="*/ 880 w 1568"/>
                <a:gd name="T97" fmla="*/ 796 h 1572"/>
                <a:gd name="T98" fmla="*/ 1044 w 1568"/>
                <a:gd name="T99" fmla="*/ 630 h 1572"/>
                <a:gd name="T100" fmla="*/ 1142 w 1568"/>
                <a:gd name="T101" fmla="*/ 532 h 1572"/>
                <a:gd name="T102" fmla="*/ 1308 w 1568"/>
                <a:gd name="T103" fmla="*/ 368 h 1572"/>
                <a:gd name="T104" fmla="*/ 1422 w 1568"/>
                <a:gd name="T105" fmla="*/ 252 h 1572"/>
                <a:gd name="T106" fmla="*/ 1546 w 1568"/>
                <a:gd name="T107" fmla="*/ 376 h 1572"/>
                <a:gd name="T108" fmla="*/ 1562 w 1568"/>
                <a:gd name="T109" fmla="*/ 166 h 1572"/>
                <a:gd name="T110" fmla="*/ 1568 w 1568"/>
                <a:gd name="T111" fmla="*/ 0 h 1572"/>
                <a:gd name="T112" fmla="*/ 1466 w 1568"/>
                <a:gd name="T113" fmla="*/ 6 h 1572"/>
                <a:gd name="T114" fmla="*/ 1448 w 1568"/>
                <a:gd name="T115" fmla="*/ 6 h 15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568"/>
                <a:gd name="T175" fmla="*/ 0 h 1572"/>
                <a:gd name="T176" fmla="*/ 1568 w 1568"/>
                <a:gd name="T177" fmla="*/ 1572 h 15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568" h="1572">
                  <a:moveTo>
                    <a:pt x="1448" y="6"/>
                  </a:moveTo>
                  <a:lnTo>
                    <a:pt x="1190" y="20"/>
                  </a:lnTo>
                  <a:lnTo>
                    <a:pt x="1312" y="142"/>
                  </a:lnTo>
                  <a:lnTo>
                    <a:pt x="0" y="1446"/>
                  </a:lnTo>
                  <a:lnTo>
                    <a:pt x="0" y="1572"/>
                  </a:lnTo>
                  <a:lnTo>
                    <a:pt x="390" y="1572"/>
                  </a:lnTo>
                  <a:lnTo>
                    <a:pt x="568" y="1572"/>
                  </a:lnTo>
                  <a:lnTo>
                    <a:pt x="1426" y="1572"/>
                  </a:lnTo>
                  <a:lnTo>
                    <a:pt x="1426" y="1464"/>
                  </a:lnTo>
                  <a:lnTo>
                    <a:pt x="1426" y="1446"/>
                  </a:lnTo>
                  <a:lnTo>
                    <a:pt x="1426" y="648"/>
                  </a:lnTo>
                  <a:lnTo>
                    <a:pt x="1426" y="648"/>
                  </a:lnTo>
                  <a:lnTo>
                    <a:pt x="1426" y="524"/>
                  </a:lnTo>
                  <a:lnTo>
                    <a:pt x="1384" y="524"/>
                  </a:lnTo>
                  <a:lnTo>
                    <a:pt x="1246" y="648"/>
                  </a:lnTo>
                  <a:lnTo>
                    <a:pt x="1244" y="648"/>
                  </a:lnTo>
                  <a:lnTo>
                    <a:pt x="1244" y="1446"/>
                  </a:lnTo>
                  <a:lnTo>
                    <a:pt x="1138" y="1446"/>
                  </a:lnTo>
                  <a:lnTo>
                    <a:pt x="1138" y="896"/>
                  </a:lnTo>
                  <a:lnTo>
                    <a:pt x="1138" y="896"/>
                  </a:lnTo>
                  <a:lnTo>
                    <a:pt x="1138" y="772"/>
                  </a:lnTo>
                  <a:lnTo>
                    <a:pt x="1096" y="772"/>
                  </a:lnTo>
                  <a:lnTo>
                    <a:pt x="956" y="896"/>
                  </a:lnTo>
                  <a:lnTo>
                    <a:pt x="956" y="896"/>
                  </a:lnTo>
                  <a:lnTo>
                    <a:pt x="956" y="1446"/>
                  </a:lnTo>
                  <a:lnTo>
                    <a:pt x="848" y="1446"/>
                  </a:lnTo>
                  <a:lnTo>
                    <a:pt x="848" y="1192"/>
                  </a:lnTo>
                  <a:lnTo>
                    <a:pt x="848" y="1192"/>
                  </a:lnTo>
                  <a:lnTo>
                    <a:pt x="848" y="1068"/>
                  </a:lnTo>
                  <a:lnTo>
                    <a:pt x="808" y="1068"/>
                  </a:lnTo>
                  <a:lnTo>
                    <a:pt x="668" y="1192"/>
                  </a:lnTo>
                  <a:lnTo>
                    <a:pt x="668" y="1192"/>
                  </a:lnTo>
                  <a:lnTo>
                    <a:pt x="668" y="1446"/>
                  </a:lnTo>
                  <a:lnTo>
                    <a:pt x="568" y="1446"/>
                  </a:lnTo>
                  <a:lnTo>
                    <a:pt x="568" y="1334"/>
                  </a:lnTo>
                  <a:lnTo>
                    <a:pt x="568" y="1334"/>
                  </a:lnTo>
                  <a:lnTo>
                    <a:pt x="568" y="1320"/>
                  </a:lnTo>
                  <a:lnTo>
                    <a:pt x="528" y="1320"/>
                  </a:lnTo>
                  <a:lnTo>
                    <a:pt x="514" y="1334"/>
                  </a:lnTo>
                  <a:lnTo>
                    <a:pt x="390" y="1444"/>
                  </a:lnTo>
                  <a:lnTo>
                    <a:pt x="390" y="1446"/>
                  </a:lnTo>
                  <a:lnTo>
                    <a:pt x="390" y="1446"/>
                  </a:lnTo>
                  <a:lnTo>
                    <a:pt x="390" y="1446"/>
                  </a:lnTo>
                  <a:lnTo>
                    <a:pt x="228" y="1446"/>
                  </a:lnTo>
                  <a:lnTo>
                    <a:pt x="370" y="1306"/>
                  </a:lnTo>
                  <a:lnTo>
                    <a:pt x="516" y="1158"/>
                  </a:lnTo>
                  <a:lnTo>
                    <a:pt x="614" y="1060"/>
                  </a:lnTo>
                  <a:lnTo>
                    <a:pt x="780" y="894"/>
                  </a:lnTo>
                  <a:lnTo>
                    <a:pt x="880" y="796"/>
                  </a:lnTo>
                  <a:lnTo>
                    <a:pt x="1044" y="630"/>
                  </a:lnTo>
                  <a:lnTo>
                    <a:pt x="1142" y="532"/>
                  </a:lnTo>
                  <a:lnTo>
                    <a:pt x="1308" y="368"/>
                  </a:lnTo>
                  <a:lnTo>
                    <a:pt x="1422" y="252"/>
                  </a:lnTo>
                  <a:lnTo>
                    <a:pt x="1546" y="376"/>
                  </a:lnTo>
                  <a:lnTo>
                    <a:pt x="1562" y="166"/>
                  </a:lnTo>
                  <a:lnTo>
                    <a:pt x="1568" y="0"/>
                  </a:lnTo>
                  <a:lnTo>
                    <a:pt x="1466" y="6"/>
                  </a:lnTo>
                  <a:lnTo>
                    <a:pt x="1448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05A3C"/>
                </a:solidFill>
                <a:latin typeface="微软雅黑 Light" charset="-122"/>
                <a:ea typeface="微软雅黑 Light" charset="-122"/>
                <a:sym typeface="微软雅黑 Light" charset="-122"/>
              </a:endParaRPr>
            </a:p>
          </p:txBody>
        </p:sp>
      </p:grpSp>
      <p:grpSp>
        <p:nvGrpSpPr>
          <p:cNvPr id="24" name="组合 81"/>
          <p:cNvGrpSpPr>
            <a:grpSpLocks/>
          </p:cNvGrpSpPr>
          <p:nvPr/>
        </p:nvGrpSpPr>
        <p:grpSpPr bwMode="auto">
          <a:xfrm>
            <a:off x="4133533" y="5000625"/>
            <a:ext cx="668337" cy="669925"/>
            <a:chOff x="0" y="0"/>
            <a:chExt cx="502920" cy="502920"/>
          </a:xfrm>
        </p:grpSpPr>
        <p:sp>
          <p:nvSpPr>
            <p:cNvPr id="25" name="椭圆 82"/>
            <p:cNvSpPr>
              <a:spLocks noChangeArrowheads="1"/>
            </p:cNvSpPr>
            <p:nvPr/>
          </p:nvSpPr>
          <p:spPr bwMode="auto">
            <a:xfrm>
              <a:off x="0" y="0"/>
              <a:ext cx="502920" cy="50292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5D4976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05A3C"/>
                </a:solidFill>
                <a:ea typeface="微软雅黑 Light" panose="020B0502040204020203" pitchFamily="34" charset="-122"/>
              </a:endParaRPr>
            </a:p>
          </p:txBody>
        </p:sp>
        <p:grpSp>
          <p:nvGrpSpPr>
            <p:cNvPr id="26" name="组合 83"/>
            <p:cNvGrpSpPr>
              <a:grpSpLocks/>
            </p:cNvGrpSpPr>
            <p:nvPr/>
          </p:nvGrpSpPr>
          <p:grpSpPr bwMode="auto">
            <a:xfrm>
              <a:off x="63615" y="168960"/>
              <a:ext cx="375691" cy="165001"/>
              <a:chOff x="0" y="0"/>
              <a:chExt cx="4098925" cy="1800225"/>
            </a:xfrm>
          </p:grpSpPr>
          <p:sp>
            <p:nvSpPr>
              <p:cNvPr id="27" name="Freeform 7"/>
              <p:cNvSpPr>
                <a:spLocks noChangeArrowheads="1"/>
              </p:cNvSpPr>
              <p:nvPr/>
            </p:nvSpPr>
            <p:spPr bwMode="auto">
              <a:xfrm>
                <a:off x="1320800" y="15875"/>
                <a:ext cx="2778125" cy="1206500"/>
              </a:xfrm>
              <a:custGeom>
                <a:avLst/>
                <a:gdLst>
                  <a:gd name="T0" fmla="*/ 1684 w 1750"/>
                  <a:gd name="T1" fmla="*/ 0 h 760"/>
                  <a:gd name="T2" fmla="*/ 66 w 1750"/>
                  <a:gd name="T3" fmla="*/ 0 h 760"/>
                  <a:gd name="T4" fmla="*/ 66 w 1750"/>
                  <a:gd name="T5" fmla="*/ 0 h 760"/>
                  <a:gd name="T6" fmla="*/ 54 w 1750"/>
                  <a:gd name="T7" fmla="*/ 2 h 760"/>
                  <a:gd name="T8" fmla="*/ 40 w 1750"/>
                  <a:gd name="T9" fmla="*/ 6 h 760"/>
                  <a:gd name="T10" fmla="*/ 30 w 1750"/>
                  <a:gd name="T11" fmla="*/ 12 h 760"/>
                  <a:gd name="T12" fmla="*/ 20 w 1750"/>
                  <a:gd name="T13" fmla="*/ 20 h 760"/>
                  <a:gd name="T14" fmla="*/ 12 w 1750"/>
                  <a:gd name="T15" fmla="*/ 30 h 760"/>
                  <a:gd name="T16" fmla="*/ 4 w 1750"/>
                  <a:gd name="T17" fmla="*/ 40 h 760"/>
                  <a:gd name="T18" fmla="*/ 2 w 1750"/>
                  <a:gd name="T19" fmla="*/ 52 h 760"/>
                  <a:gd name="T20" fmla="*/ 0 w 1750"/>
                  <a:gd name="T21" fmla="*/ 66 h 760"/>
                  <a:gd name="T22" fmla="*/ 0 w 1750"/>
                  <a:gd name="T23" fmla="*/ 694 h 760"/>
                  <a:gd name="T24" fmla="*/ 0 w 1750"/>
                  <a:gd name="T25" fmla="*/ 694 h 760"/>
                  <a:gd name="T26" fmla="*/ 2 w 1750"/>
                  <a:gd name="T27" fmla="*/ 708 h 760"/>
                  <a:gd name="T28" fmla="*/ 4 w 1750"/>
                  <a:gd name="T29" fmla="*/ 720 h 760"/>
                  <a:gd name="T30" fmla="*/ 12 w 1750"/>
                  <a:gd name="T31" fmla="*/ 730 h 760"/>
                  <a:gd name="T32" fmla="*/ 20 w 1750"/>
                  <a:gd name="T33" fmla="*/ 740 h 760"/>
                  <a:gd name="T34" fmla="*/ 30 w 1750"/>
                  <a:gd name="T35" fmla="*/ 748 h 760"/>
                  <a:gd name="T36" fmla="*/ 40 w 1750"/>
                  <a:gd name="T37" fmla="*/ 756 h 760"/>
                  <a:gd name="T38" fmla="*/ 54 w 1750"/>
                  <a:gd name="T39" fmla="*/ 758 h 760"/>
                  <a:gd name="T40" fmla="*/ 66 w 1750"/>
                  <a:gd name="T41" fmla="*/ 760 h 760"/>
                  <a:gd name="T42" fmla="*/ 1684 w 1750"/>
                  <a:gd name="T43" fmla="*/ 760 h 760"/>
                  <a:gd name="T44" fmla="*/ 1684 w 1750"/>
                  <a:gd name="T45" fmla="*/ 760 h 760"/>
                  <a:gd name="T46" fmla="*/ 1698 w 1750"/>
                  <a:gd name="T47" fmla="*/ 758 h 760"/>
                  <a:gd name="T48" fmla="*/ 1710 w 1750"/>
                  <a:gd name="T49" fmla="*/ 756 h 760"/>
                  <a:gd name="T50" fmla="*/ 1722 w 1750"/>
                  <a:gd name="T51" fmla="*/ 748 h 760"/>
                  <a:gd name="T52" fmla="*/ 1732 w 1750"/>
                  <a:gd name="T53" fmla="*/ 740 h 760"/>
                  <a:gd name="T54" fmla="*/ 1740 w 1750"/>
                  <a:gd name="T55" fmla="*/ 730 h 760"/>
                  <a:gd name="T56" fmla="*/ 1746 w 1750"/>
                  <a:gd name="T57" fmla="*/ 720 h 760"/>
                  <a:gd name="T58" fmla="*/ 1750 w 1750"/>
                  <a:gd name="T59" fmla="*/ 708 h 760"/>
                  <a:gd name="T60" fmla="*/ 1750 w 1750"/>
                  <a:gd name="T61" fmla="*/ 694 h 760"/>
                  <a:gd name="T62" fmla="*/ 1750 w 1750"/>
                  <a:gd name="T63" fmla="*/ 66 h 760"/>
                  <a:gd name="T64" fmla="*/ 1750 w 1750"/>
                  <a:gd name="T65" fmla="*/ 66 h 760"/>
                  <a:gd name="T66" fmla="*/ 1750 w 1750"/>
                  <a:gd name="T67" fmla="*/ 52 h 760"/>
                  <a:gd name="T68" fmla="*/ 1746 w 1750"/>
                  <a:gd name="T69" fmla="*/ 40 h 760"/>
                  <a:gd name="T70" fmla="*/ 1740 w 1750"/>
                  <a:gd name="T71" fmla="*/ 30 h 760"/>
                  <a:gd name="T72" fmla="*/ 1732 w 1750"/>
                  <a:gd name="T73" fmla="*/ 20 h 760"/>
                  <a:gd name="T74" fmla="*/ 1722 w 1750"/>
                  <a:gd name="T75" fmla="*/ 12 h 760"/>
                  <a:gd name="T76" fmla="*/ 1710 w 1750"/>
                  <a:gd name="T77" fmla="*/ 6 h 760"/>
                  <a:gd name="T78" fmla="*/ 1698 w 1750"/>
                  <a:gd name="T79" fmla="*/ 2 h 760"/>
                  <a:gd name="T80" fmla="*/ 1684 w 1750"/>
                  <a:gd name="T81" fmla="*/ 0 h 760"/>
                  <a:gd name="T82" fmla="*/ 1684 w 1750"/>
                  <a:gd name="T83" fmla="*/ 0 h 76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50"/>
                  <a:gd name="T127" fmla="*/ 0 h 760"/>
                  <a:gd name="T128" fmla="*/ 1750 w 1750"/>
                  <a:gd name="T129" fmla="*/ 760 h 76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50" h="760">
                    <a:moveTo>
                      <a:pt x="1684" y="0"/>
                    </a:moveTo>
                    <a:lnTo>
                      <a:pt x="66" y="0"/>
                    </a:lnTo>
                    <a:lnTo>
                      <a:pt x="66" y="0"/>
                    </a:lnTo>
                    <a:lnTo>
                      <a:pt x="54" y="2"/>
                    </a:lnTo>
                    <a:lnTo>
                      <a:pt x="40" y="6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0"/>
                    </a:lnTo>
                    <a:lnTo>
                      <a:pt x="2" y="52"/>
                    </a:lnTo>
                    <a:lnTo>
                      <a:pt x="0" y="66"/>
                    </a:lnTo>
                    <a:lnTo>
                      <a:pt x="0" y="694"/>
                    </a:lnTo>
                    <a:lnTo>
                      <a:pt x="0" y="694"/>
                    </a:lnTo>
                    <a:lnTo>
                      <a:pt x="2" y="708"/>
                    </a:lnTo>
                    <a:lnTo>
                      <a:pt x="4" y="720"/>
                    </a:lnTo>
                    <a:lnTo>
                      <a:pt x="12" y="730"/>
                    </a:lnTo>
                    <a:lnTo>
                      <a:pt x="20" y="740"/>
                    </a:lnTo>
                    <a:lnTo>
                      <a:pt x="30" y="748"/>
                    </a:lnTo>
                    <a:lnTo>
                      <a:pt x="40" y="756"/>
                    </a:lnTo>
                    <a:lnTo>
                      <a:pt x="54" y="758"/>
                    </a:lnTo>
                    <a:lnTo>
                      <a:pt x="66" y="760"/>
                    </a:lnTo>
                    <a:lnTo>
                      <a:pt x="1684" y="760"/>
                    </a:lnTo>
                    <a:lnTo>
                      <a:pt x="1684" y="760"/>
                    </a:lnTo>
                    <a:lnTo>
                      <a:pt x="1698" y="758"/>
                    </a:lnTo>
                    <a:lnTo>
                      <a:pt x="1710" y="756"/>
                    </a:lnTo>
                    <a:lnTo>
                      <a:pt x="1722" y="748"/>
                    </a:lnTo>
                    <a:lnTo>
                      <a:pt x="1732" y="740"/>
                    </a:lnTo>
                    <a:lnTo>
                      <a:pt x="1740" y="730"/>
                    </a:lnTo>
                    <a:lnTo>
                      <a:pt x="1746" y="720"/>
                    </a:lnTo>
                    <a:lnTo>
                      <a:pt x="1750" y="708"/>
                    </a:lnTo>
                    <a:lnTo>
                      <a:pt x="1750" y="694"/>
                    </a:lnTo>
                    <a:lnTo>
                      <a:pt x="1750" y="66"/>
                    </a:lnTo>
                    <a:lnTo>
                      <a:pt x="1750" y="66"/>
                    </a:lnTo>
                    <a:lnTo>
                      <a:pt x="1750" y="52"/>
                    </a:lnTo>
                    <a:lnTo>
                      <a:pt x="1746" y="40"/>
                    </a:lnTo>
                    <a:lnTo>
                      <a:pt x="1740" y="30"/>
                    </a:lnTo>
                    <a:lnTo>
                      <a:pt x="1732" y="20"/>
                    </a:lnTo>
                    <a:lnTo>
                      <a:pt x="1722" y="12"/>
                    </a:lnTo>
                    <a:lnTo>
                      <a:pt x="1710" y="6"/>
                    </a:lnTo>
                    <a:lnTo>
                      <a:pt x="1698" y="2"/>
                    </a:lnTo>
                    <a:lnTo>
                      <a:pt x="1684" y="0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charset="-122"/>
                  <a:ea typeface="微软雅黑 Light" charset="-122"/>
                  <a:sym typeface="微软雅黑 Light" charset="-122"/>
                </a:endParaRPr>
              </a:p>
            </p:txBody>
          </p:sp>
          <p:sp>
            <p:nvSpPr>
              <p:cNvPr id="28" name="Freeform 8"/>
              <p:cNvSpPr>
                <a:spLocks noChangeArrowheads="1"/>
              </p:cNvSpPr>
              <p:nvPr/>
            </p:nvSpPr>
            <p:spPr bwMode="auto">
              <a:xfrm>
                <a:off x="479425" y="1235075"/>
                <a:ext cx="517525" cy="517525"/>
              </a:xfrm>
              <a:custGeom>
                <a:avLst/>
                <a:gdLst>
                  <a:gd name="T0" fmla="*/ 164 w 326"/>
                  <a:gd name="T1" fmla="*/ 0 h 326"/>
                  <a:gd name="T2" fmla="*/ 120 w 326"/>
                  <a:gd name="T3" fmla="*/ 6 h 326"/>
                  <a:gd name="T4" fmla="*/ 82 w 326"/>
                  <a:gd name="T5" fmla="*/ 22 h 326"/>
                  <a:gd name="T6" fmla="*/ 68 w 326"/>
                  <a:gd name="T7" fmla="*/ 32 h 326"/>
                  <a:gd name="T8" fmla="*/ 44 w 326"/>
                  <a:gd name="T9" fmla="*/ 54 h 326"/>
                  <a:gd name="T10" fmla="*/ 24 w 326"/>
                  <a:gd name="T11" fmla="*/ 80 h 326"/>
                  <a:gd name="T12" fmla="*/ 8 w 326"/>
                  <a:gd name="T13" fmla="*/ 112 h 326"/>
                  <a:gd name="T14" fmla="*/ 4 w 326"/>
                  <a:gd name="T15" fmla="*/ 128 h 326"/>
                  <a:gd name="T16" fmla="*/ 0 w 326"/>
                  <a:gd name="T17" fmla="*/ 164 h 326"/>
                  <a:gd name="T18" fmla="*/ 0 w 326"/>
                  <a:gd name="T19" fmla="*/ 180 h 326"/>
                  <a:gd name="T20" fmla="*/ 8 w 326"/>
                  <a:gd name="T21" fmla="*/ 212 h 326"/>
                  <a:gd name="T22" fmla="*/ 20 w 326"/>
                  <a:gd name="T23" fmla="*/ 242 h 326"/>
                  <a:gd name="T24" fmla="*/ 38 w 326"/>
                  <a:gd name="T25" fmla="*/ 268 h 326"/>
                  <a:gd name="T26" fmla="*/ 60 w 326"/>
                  <a:gd name="T27" fmla="*/ 290 h 326"/>
                  <a:gd name="T28" fmla="*/ 86 w 326"/>
                  <a:gd name="T29" fmla="*/ 306 h 326"/>
                  <a:gd name="T30" fmla="*/ 114 w 326"/>
                  <a:gd name="T31" fmla="*/ 318 h 326"/>
                  <a:gd name="T32" fmla="*/ 146 w 326"/>
                  <a:gd name="T33" fmla="*/ 326 h 326"/>
                  <a:gd name="T34" fmla="*/ 164 w 326"/>
                  <a:gd name="T35" fmla="*/ 326 h 326"/>
                  <a:gd name="T36" fmla="*/ 196 w 326"/>
                  <a:gd name="T37" fmla="*/ 322 h 326"/>
                  <a:gd name="T38" fmla="*/ 226 w 326"/>
                  <a:gd name="T39" fmla="*/ 314 h 326"/>
                  <a:gd name="T40" fmla="*/ 254 w 326"/>
                  <a:gd name="T41" fmla="*/ 298 h 326"/>
                  <a:gd name="T42" fmla="*/ 278 w 326"/>
                  <a:gd name="T43" fmla="*/ 278 h 326"/>
                  <a:gd name="T44" fmla="*/ 298 w 326"/>
                  <a:gd name="T45" fmla="*/ 256 h 326"/>
                  <a:gd name="T46" fmla="*/ 314 w 326"/>
                  <a:gd name="T47" fmla="*/ 228 h 326"/>
                  <a:gd name="T48" fmla="*/ 324 w 326"/>
                  <a:gd name="T49" fmla="*/ 196 h 326"/>
                  <a:gd name="T50" fmla="*/ 326 w 326"/>
                  <a:gd name="T51" fmla="*/ 164 h 326"/>
                  <a:gd name="T52" fmla="*/ 326 w 326"/>
                  <a:gd name="T53" fmla="*/ 148 h 326"/>
                  <a:gd name="T54" fmla="*/ 320 w 326"/>
                  <a:gd name="T55" fmla="*/ 116 h 326"/>
                  <a:gd name="T56" fmla="*/ 306 w 326"/>
                  <a:gd name="T57" fmla="*/ 86 h 326"/>
                  <a:gd name="T58" fmla="*/ 290 w 326"/>
                  <a:gd name="T59" fmla="*/ 60 h 326"/>
                  <a:gd name="T60" fmla="*/ 266 w 326"/>
                  <a:gd name="T61" fmla="*/ 38 h 326"/>
                  <a:gd name="T62" fmla="*/ 240 w 326"/>
                  <a:gd name="T63" fmla="*/ 20 h 326"/>
                  <a:gd name="T64" fmla="*/ 212 w 326"/>
                  <a:gd name="T65" fmla="*/ 8 h 326"/>
                  <a:gd name="T66" fmla="*/ 180 w 326"/>
                  <a:gd name="T67" fmla="*/ 2 h 326"/>
                  <a:gd name="T68" fmla="*/ 164 w 326"/>
                  <a:gd name="T69" fmla="*/ 0 h 32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26"/>
                  <a:gd name="T106" fmla="*/ 0 h 326"/>
                  <a:gd name="T107" fmla="*/ 326 w 326"/>
                  <a:gd name="T108" fmla="*/ 326 h 32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26" h="326">
                    <a:moveTo>
                      <a:pt x="164" y="0"/>
                    </a:moveTo>
                    <a:lnTo>
                      <a:pt x="164" y="0"/>
                    </a:lnTo>
                    <a:lnTo>
                      <a:pt x="142" y="2"/>
                    </a:lnTo>
                    <a:lnTo>
                      <a:pt x="120" y="6"/>
                    </a:lnTo>
                    <a:lnTo>
                      <a:pt x="100" y="14"/>
                    </a:lnTo>
                    <a:lnTo>
                      <a:pt x="82" y="22"/>
                    </a:lnTo>
                    <a:lnTo>
                      <a:pt x="82" y="22"/>
                    </a:lnTo>
                    <a:lnTo>
                      <a:pt x="68" y="32"/>
                    </a:lnTo>
                    <a:lnTo>
                      <a:pt x="56" y="42"/>
                    </a:lnTo>
                    <a:lnTo>
                      <a:pt x="44" y="54"/>
                    </a:lnTo>
                    <a:lnTo>
                      <a:pt x="32" y="66"/>
                    </a:lnTo>
                    <a:lnTo>
                      <a:pt x="24" y="80"/>
                    </a:lnTo>
                    <a:lnTo>
                      <a:pt x="16" y="96"/>
                    </a:lnTo>
                    <a:lnTo>
                      <a:pt x="8" y="112"/>
                    </a:lnTo>
                    <a:lnTo>
                      <a:pt x="4" y="128"/>
                    </a:lnTo>
                    <a:lnTo>
                      <a:pt x="4" y="128"/>
                    </a:lnTo>
                    <a:lnTo>
                      <a:pt x="2" y="146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80"/>
                    </a:lnTo>
                    <a:lnTo>
                      <a:pt x="4" y="196"/>
                    </a:lnTo>
                    <a:lnTo>
                      <a:pt x="8" y="212"/>
                    </a:lnTo>
                    <a:lnTo>
                      <a:pt x="12" y="228"/>
                    </a:lnTo>
                    <a:lnTo>
                      <a:pt x="20" y="242"/>
                    </a:lnTo>
                    <a:lnTo>
                      <a:pt x="28" y="256"/>
                    </a:lnTo>
                    <a:lnTo>
                      <a:pt x="38" y="268"/>
                    </a:lnTo>
                    <a:lnTo>
                      <a:pt x="48" y="278"/>
                    </a:lnTo>
                    <a:lnTo>
                      <a:pt x="60" y="290"/>
                    </a:lnTo>
                    <a:lnTo>
                      <a:pt x="72" y="298"/>
                    </a:lnTo>
                    <a:lnTo>
                      <a:pt x="86" y="306"/>
                    </a:lnTo>
                    <a:lnTo>
                      <a:pt x="100" y="314"/>
                    </a:lnTo>
                    <a:lnTo>
                      <a:pt x="114" y="318"/>
                    </a:lnTo>
                    <a:lnTo>
                      <a:pt x="130" y="322"/>
                    </a:lnTo>
                    <a:lnTo>
                      <a:pt x="146" y="326"/>
                    </a:lnTo>
                    <a:lnTo>
                      <a:pt x="164" y="326"/>
                    </a:lnTo>
                    <a:lnTo>
                      <a:pt x="164" y="326"/>
                    </a:lnTo>
                    <a:lnTo>
                      <a:pt x="180" y="326"/>
                    </a:lnTo>
                    <a:lnTo>
                      <a:pt x="196" y="322"/>
                    </a:lnTo>
                    <a:lnTo>
                      <a:pt x="212" y="318"/>
                    </a:lnTo>
                    <a:lnTo>
                      <a:pt x="226" y="314"/>
                    </a:lnTo>
                    <a:lnTo>
                      <a:pt x="240" y="306"/>
                    </a:lnTo>
                    <a:lnTo>
                      <a:pt x="254" y="298"/>
                    </a:lnTo>
                    <a:lnTo>
                      <a:pt x="266" y="290"/>
                    </a:lnTo>
                    <a:lnTo>
                      <a:pt x="278" y="278"/>
                    </a:lnTo>
                    <a:lnTo>
                      <a:pt x="290" y="268"/>
                    </a:lnTo>
                    <a:lnTo>
                      <a:pt x="298" y="256"/>
                    </a:lnTo>
                    <a:lnTo>
                      <a:pt x="306" y="242"/>
                    </a:lnTo>
                    <a:lnTo>
                      <a:pt x="314" y="228"/>
                    </a:lnTo>
                    <a:lnTo>
                      <a:pt x="320" y="212"/>
                    </a:lnTo>
                    <a:lnTo>
                      <a:pt x="324" y="196"/>
                    </a:lnTo>
                    <a:lnTo>
                      <a:pt x="326" y="180"/>
                    </a:lnTo>
                    <a:lnTo>
                      <a:pt x="326" y="164"/>
                    </a:lnTo>
                    <a:lnTo>
                      <a:pt x="326" y="164"/>
                    </a:lnTo>
                    <a:lnTo>
                      <a:pt x="326" y="148"/>
                    </a:lnTo>
                    <a:lnTo>
                      <a:pt x="324" y="130"/>
                    </a:lnTo>
                    <a:lnTo>
                      <a:pt x="320" y="116"/>
                    </a:lnTo>
                    <a:lnTo>
                      <a:pt x="314" y="100"/>
                    </a:lnTo>
                    <a:lnTo>
                      <a:pt x="306" y="86"/>
                    </a:lnTo>
                    <a:lnTo>
                      <a:pt x="298" y="72"/>
                    </a:lnTo>
                    <a:lnTo>
                      <a:pt x="290" y="60"/>
                    </a:lnTo>
                    <a:lnTo>
                      <a:pt x="278" y="48"/>
                    </a:lnTo>
                    <a:lnTo>
                      <a:pt x="266" y="38"/>
                    </a:lnTo>
                    <a:lnTo>
                      <a:pt x="254" y="28"/>
                    </a:lnTo>
                    <a:lnTo>
                      <a:pt x="240" y="20"/>
                    </a:lnTo>
                    <a:lnTo>
                      <a:pt x="226" y="14"/>
                    </a:lnTo>
                    <a:lnTo>
                      <a:pt x="212" y="8"/>
                    </a:lnTo>
                    <a:lnTo>
                      <a:pt x="196" y="4"/>
                    </a:lnTo>
                    <a:lnTo>
                      <a:pt x="180" y="2"/>
                    </a:lnTo>
                    <a:lnTo>
                      <a:pt x="164" y="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charset="-122"/>
                  <a:ea typeface="微软雅黑 Light" charset="-122"/>
                  <a:sym typeface="微软雅黑 Light" charset="-122"/>
                </a:endParaRPr>
              </a:p>
            </p:txBody>
          </p:sp>
          <p:sp>
            <p:nvSpPr>
              <p:cNvPr id="29" name="Freeform 9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057525" cy="1622425"/>
              </a:xfrm>
              <a:custGeom>
                <a:avLst/>
                <a:gdLst>
                  <a:gd name="T0" fmla="*/ 768 w 1926"/>
                  <a:gd name="T1" fmla="*/ 746 h 1022"/>
                  <a:gd name="T2" fmla="*/ 590 w 1926"/>
                  <a:gd name="T3" fmla="*/ 6 h 1022"/>
                  <a:gd name="T4" fmla="*/ 290 w 1926"/>
                  <a:gd name="T5" fmla="*/ 0 h 1022"/>
                  <a:gd name="T6" fmla="*/ 28 w 1926"/>
                  <a:gd name="T7" fmla="*/ 814 h 1022"/>
                  <a:gd name="T8" fmla="*/ 0 w 1926"/>
                  <a:gd name="T9" fmla="*/ 984 h 1022"/>
                  <a:gd name="T10" fmla="*/ 238 w 1926"/>
                  <a:gd name="T11" fmla="*/ 984 h 1022"/>
                  <a:gd name="T12" fmla="*/ 238 w 1926"/>
                  <a:gd name="T13" fmla="*/ 890 h 1022"/>
                  <a:gd name="T14" fmla="*/ 242 w 1926"/>
                  <a:gd name="T15" fmla="*/ 862 h 1022"/>
                  <a:gd name="T16" fmla="*/ 258 w 1926"/>
                  <a:gd name="T17" fmla="*/ 818 h 1022"/>
                  <a:gd name="T18" fmla="*/ 280 w 1926"/>
                  <a:gd name="T19" fmla="*/ 784 h 1022"/>
                  <a:gd name="T20" fmla="*/ 312 w 1926"/>
                  <a:gd name="T21" fmla="*/ 750 h 1022"/>
                  <a:gd name="T22" fmla="*/ 358 w 1926"/>
                  <a:gd name="T23" fmla="*/ 724 h 1022"/>
                  <a:gd name="T24" fmla="*/ 420 w 1926"/>
                  <a:gd name="T25" fmla="*/ 706 h 1022"/>
                  <a:gd name="T26" fmla="*/ 458 w 1926"/>
                  <a:gd name="T27" fmla="*/ 704 h 1022"/>
                  <a:gd name="T28" fmla="*/ 482 w 1926"/>
                  <a:gd name="T29" fmla="*/ 702 h 1022"/>
                  <a:gd name="T30" fmla="*/ 500 w 1926"/>
                  <a:gd name="T31" fmla="*/ 704 h 1022"/>
                  <a:gd name="T32" fmla="*/ 556 w 1926"/>
                  <a:gd name="T33" fmla="*/ 714 h 1022"/>
                  <a:gd name="T34" fmla="*/ 588 w 1926"/>
                  <a:gd name="T35" fmla="*/ 728 h 1022"/>
                  <a:gd name="T36" fmla="*/ 618 w 1926"/>
                  <a:gd name="T37" fmla="*/ 746 h 1022"/>
                  <a:gd name="T38" fmla="*/ 646 w 1926"/>
                  <a:gd name="T39" fmla="*/ 774 h 1022"/>
                  <a:gd name="T40" fmla="*/ 668 w 1926"/>
                  <a:gd name="T41" fmla="*/ 810 h 1022"/>
                  <a:gd name="T42" fmla="*/ 684 w 1926"/>
                  <a:gd name="T43" fmla="*/ 858 h 1022"/>
                  <a:gd name="T44" fmla="*/ 690 w 1926"/>
                  <a:gd name="T45" fmla="*/ 918 h 1022"/>
                  <a:gd name="T46" fmla="*/ 692 w 1926"/>
                  <a:gd name="T47" fmla="*/ 1022 h 1022"/>
                  <a:gd name="T48" fmla="*/ 768 w 1926"/>
                  <a:gd name="T49" fmla="*/ 1022 h 1022"/>
                  <a:gd name="T50" fmla="*/ 1910 w 1926"/>
                  <a:gd name="T51" fmla="*/ 1022 h 1022"/>
                  <a:gd name="T52" fmla="*/ 1900 w 1926"/>
                  <a:gd name="T53" fmla="*/ 992 h 1022"/>
                  <a:gd name="T54" fmla="*/ 1898 w 1926"/>
                  <a:gd name="T55" fmla="*/ 960 h 1022"/>
                  <a:gd name="T56" fmla="*/ 1900 w 1926"/>
                  <a:gd name="T57" fmla="*/ 936 h 1022"/>
                  <a:gd name="T58" fmla="*/ 1914 w 1926"/>
                  <a:gd name="T59" fmla="*/ 890 h 1022"/>
                  <a:gd name="T60" fmla="*/ 768 w 1926"/>
                  <a:gd name="T61" fmla="*/ 870 h 1022"/>
                  <a:gd name="T62" fmla="*/ 482 w 1926"/>
                  <a:gd name="T63" fmla="*/ 408 h 1022"/>
                  <a:gd name="T64" fmla="*/ 142 w 1926"/>
                  <a:gd name="T65" fmla="*/ 408 h 1022"/>
                  <a:gd name="T66" fmla="*/ 552 w 1926"/>
                  <a:gd name="T67" fmla="*/ 186 h 1022"/>
                  <a:gd name="T68" fmla="*/ 696 w 1926"/>
                  <a:gd name="T69" fmla="*/ 482 h 1022"/>
                  <a:gd name="T70" fmla="*/ 598 w 1926"/>
                  <a:gd name="T71" fmla="*/ 184 h 1022"/>
                  <a:gd name="T72" fmla="*/ 696 w 1926"/>
                  <a:gd name="T73" fmla="*/ 482 h 10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926"/>
                  <a:gd name="T112" fmla="*/ 0 h 1022"/>
                  <a:gd name="T113" fmla="*/ 1926 w 1926"/>
                  <a:gd name="T114" fmla="*/ 1022 h 10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926" h="1022">
                    <a:moveTo>
                      <a:pt x="768" y="870"/>
                    </a:moveTo>
                    <a:lnTo>
                      <a:pt x="768" y="746"/>
                    </a:lnTo>
                    <a:lnTo>
                      <a:pt x="768" y="6"/>
                    </a:lnTo>
                    <a:lnTo>
                      <a:pt x="590" y="6"/>
                    </a:lnTo>
                    <a:lnTo>
                      <a:pt x="590" y="6"/>
                    </a:lnTo>
                    <a:lnTo>
                      <a:pt x="290" y="0"/>
                    </a:lnTo>
                    <a:lnTo>
                      <a:pt x="20" y="468"/>
                    </a:lnTo>
                    <a:lnTo>
                      <a:pt x="28" y="814"/>
                    </a:lnTo>
                    <a:lnTo>
                      <a:pt x="0" y="814"/>
                    </a:lnTo>
                    <a:lnTo>
                      <a:pt x="0" y="984"/>
                    </a:lnTo>
                    <a:lnTo>
                      <a:pt x="220" y="984"/>
                    </a:lnTo>
                    <a:lnTo>
                      <a:pt x="238" y="984"/>
                    </a:lnTo>
                    <a:lnTo>
                      <a:pt x="238" y="890"/>
                    </a:lnTo>
                    <a:lnTo>
                      <a:pt x="238" y="890"/>
                    </a:lnTo>
                    <a:lnTo>
                      <a:pt x="238" y="884"/>
                    </a:lnTo>
                    <a:lnTo>
                      <a:pt x="242" y="862"/>
                    </a:lnTo>
                    <a:lnTo>
                      <a:pt x="250" y="834"/>
                    </a:lnTo>
                    <a:lnTo>
                      <a:pt x="258" y="818"/>
                    </a:lnTo>
                    <a:lnTo>
                      <a:pt x="268" y="800"/>
                    </a:lnTo>
                    <a:lnTo>
                      <a:pt x="280" y="784"/>
                    </a:lnTo>
                    <a:lnTo>
                      <a:pt x="294" y="766"/>
                    </a:lnTo>
                    <a:lnTo>
                      <a:pt x="312" y="750"/>
                    </a:lnTo>
                    <a:lnTo>
                      <a:pt x="334" y="736"/>
                    </a:lnTo>
                    <a:lnTo>
                      <a:pt x="358" y="724"/>
                    </a:lnTo>
                    <a:lnTo>
                      <a:pt x="388" y="714"/>
                    </a:lnTo>
                    <a:lnTo>
                      <a:pt x="420" y="706"/>
                    </a:lnTo>
                    <a:lnTo>
                      <a:pt x="458" y="704"/>
                    </a:lnTo>
                    <a:lnTo>
                      <a:pt x="458" y="704"/>
                    </a:lnTo>
                    <a:lnTo>
                      <a:pt x="482" y="702"/>
                    </a:lnTo>
                    <a:lnTo>
                      <a:pt x="482" y="702"/>
                    </a:lnTo>
                    <a:lnTo>
                      <a:pt x="500" y="704"/>
                    </a:lnTo>
                    <a:lnTo>
                      <a:pt x="500" y="704"/>
                    </a:lnTo>
                    <a:lnTo>
                      <a:pt x="526" y="708"/>
                    </a:lnTo>
                    <a:lnTo>
                      <a:pt x="556" y="714"/>
                    </a:lnTo>
                    <a:lnTo>
                      <a:pt x="572" y="720"/>
                    </a:lnTo>
                    <a:lnTo>
                      <a:pt x="588" y="728"/>
                    </a:lnTo>
                    <a:lnTo>
                      <a:pt x="604" y="736"/>
                    </a:lnTo>
                    <a:lnTo>
                      <a:pt x="618" y="746"/>
                    </a:lnTo>
                    <a:lnTo>
                      <a:pt x="632" y="760"/>
                    </a:lnTo>
                    <a:lnTo>
                      <a:pt x="646" y="774"/>
                    </a:lnTo>
                    <a:lnTo>
                      <a:pt x="658" y="792"/>
                    </a:lnTo>
                    <a:lnTo>
                      <a:pt x="668" y="810"/>
                    </a:lnTo>
                    <a:lnTo>
                      <a:pt x="676" y="834"/>
                    </a:lnTo>
                    <a:lnTo>
                      <a:pt x="684" y="858"/>
                    </a:lnTo>
                    <a:lnTo>
                      <a:pt x="688" y="888"/>
                    </a:lnTo>
                    <a:lnTo>
                      <a:pt x="690" y="918"/>
                    </a:lnTo>
                    <a:lnTo>
                      <a:pt x="692" y="918"/>
                    </a:lnTo>
                    <a:lnTo>
                      <a:pt x="692" y="1022"/>
                    </a:lnTo>
                    <a:lnTo>
                      <a:pt x="716" y="1022"/>
                    </a:lnTo>
                    <a:lnTo>
                      <a:pt x="768" y="1022"/>
                    </a:lnTo>
                    <a:lnTo>
                      <a:pt x="1910" y="1022"/>
                    </a:lnTo>
                    <a:lnTo>
                      <a:pt x="1910" y="1022"/>
                    </a:lnTo>
                    <a:lnTo>
                      <a:pt x="1904" y="1006"/>
                    </a:lnTo>
                    <a:lnTo>
                      <a:pt x="1900" y="992"/>
                    </a:lnTo>
                    <a:lnTo>
                      <a:pt x="1898" y="976"/>
                    </a:lnTo>
                    <a:lnTo>
                      <a:pt x="1898" y="960"/>
                    </a:lnTo>
                    <a:lnTo>
                      <a:pt x="1898" y="960"/>
                    </a:lnTo>
                    <a:lnTo>
                      <a:pt x="1900" y="936"/>
                    </a:lnTo>
                    <a:lnTo>
                      <a:pt x="1904" y="912"/>
                    </a:lnTo>
                    <a:lnTo>
                      <a:pt x="1914" y="890"/>
                    </a:lnTo>
                    <a:lnTo>
                      <a:pt x="1926" y="870"/>
                    </a:lnTo>
                    <a:lnTo>
                      <a:pt x="768" y="870"/>
                    </a:lnTo>
                    <a:close/>
                    <a:moveTo>
                      <a:pt x="552" y="476"/>
                    </a:moveTo>
                    <a:lnTo>
                      <a:pt x="482" y="408"/>
                    </a:lnTo>
                    <a:lnTo>
                      <a:pt x="220" y="408"/>
                    </a:lnTo>
                    <a:lnTo>
                      <a:pt x="142" y="408"/>
                    </a:lnTo>
                    <a:lnTo>
                      <a:pt x="328" y="186"/>
                    </a:lnTo>
                    <a:lnTo>
                      <a:pt x="552" y="186"/>
                    </a:lnTo>
                    <a:lnTo>
                      <a:pt x="552" y="476"/>
                    </a:lnTo>
                    <a:close/>
                    <a:moveTo>
                      <a:pt x="696" y="482"/>
                    </a:moveTo>
                    <a:lnTo>
                      <a:pt x="598" y="482"/>
                    </a:lnTo>
                    <a:lnTo>
                      <a:pt x="598" y="184"/>
                    </a:lnTo>
                    <a:lnTo>
                      <a:pt x="696" y="184"/>
                    </a:lnTo>
                    <a:lnTo>
                      <a:pt x="696" y="48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charset="-122"/>
                  <a:ea typeface="微软雅黑 Light" charset="-122"/>
                  <a:sym typeface="微软雅黑 Light" charset="-122"/>
                </a:endParaRPr>
              </a:p>
            </p:txBody>
          </p:sp>
          <p:sp>
            <p:nvSpPr>
              <p:cNvPr id="30" name="Freeform 10"/>
              <p:cNvSpPr>
                <a:spLocks noChangeArrowheads="1"/>
              </p:cNvSpPr>
              <p:nvPr/>
            </p:nvSpPr>
            <p:spPr bwMode="auto">
              <a:xfrm>
                <a:off x="3727450" y="1381125"/>
                <a:ext cx="257175" cy="241300"/>
              </a:xfrm>
              <a:custGeom>
                <a:avLst/>
                <a:gdLst>
                  <a:gd name="T0" fmla="*/ 28 w 162"/>
                  <a:gd name="T1" fmla="*/ 90 h 152"/>
                  <a:gd name="T2" fmla="*/ 28 w 162"/>
                  <a:gd name="T3" fmla="*/ 90 h 152"/>
                  <a:gd name="T4" fmla="*/ 26 w 162"/>
                  <a:gd name="T5" fmla="*/ 106 h 152"/>
                  <a:gd name="T6" fmla="*/ 24 w 162"/>
                  <a:gd name="T7" fmla="*/ 122 h 152"/>
                  <a:gd name="T8" fmla="*/ 20 w 162"/>
                  <a:gd name="T9" fmla="*/ 136 h 152"/>
                  <a:gd name="T10" fmla="*/ 16 w 162"/>
                  <a:gd name="T11" fmla="*/ 152 h 152"/>
                  <a:gd name="T12" fmla="*/ 162 w 162"/>
                  <a:gd name="T13" fmla="*/ 152 h 152"/>
                  <a:gd name="T14" fmla="*/ 162 w 162"/>
                  <a:gd name="T15" fmla="*/ 0 h 152"/>
                  <a:gd name="T16" fmla="*/ 0 w 162"/>
                  <a:gd name="T17" fmla="*/ 0 h 152"/>
                  <a:gd name="T18" fmla="*/ 0 w 162"/>
                  <a:gd name="T19" fmla="*/ 0 h 152"/>
                  <a:gd name="T20" fmla="*/ 12 w 162"/>
                  <a:gd name="T21" fmla="*/ 20 h 152"/>
                  <a:gd name="T22" fmla="*/ 20 w 162"/>
                  <a:gd name="T23" fmla="*/ 42 h 152"/>
                  <a:gd name="T24" fmla="*/ 26 w 162"/>
                  <a:gd name="T25" fmla="*/ 66 h 152"/>
                  <a:gd name="T26" fmla="*/ 28 w 162"/>
                  <a:gd name="T27" fmla="*/ 90 h 152"/>
                  <a:gd name="T28" fmla="*/ 28 w 162"/>
                  <a:gd name="T29" fmla="*/ 9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62"/>
                  <a:gd name="T46" fmla="*/ 0 h 152"/>
                  <a:gd name="T47" fmla="*/ 162 w 162"/>
                  <a:gd name="T48" fmla="*/ 152 h 15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62" h="152">
                    <a:moveTo>
                      <a:pt x="28" y="90"/>
                    </a:moveTo>
                    <a:lnTo>
                      <a:pt x="28" y="90"/>
                    </a:lnTo>
                    <a:lnTo>
                      <a:pt x="26" y="106"/>
                    </a:lnTo>
                    <a:lnTo>
                      <a:pt x="24" y="122"/>
                    </a:lnTo>
                    <a:lnTo>
                      <a:pt x="20" y="136"/>
                    </a:lnTo>
                    <a:lnTo>
                      <a:pt x="16" y="152"/>
                    </a:lnTo>
                    <a:lnTo>
                      <a:pt x="162" y="152"/>
                    </a:lnTo>
                    <a:lnTo>
                      <a:pt x="16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" y="20"/>
                    </a:lnTo>
                    <a:lnTo>
                      <a:pt x="20" y="42"/>
                    </a:lnTo>
                    <a:lnTo>
                      <a:pt x="26" y="66"/>
                    </a:lnTo>
                    <a:lnTo>
                      <a:pt x="28" y="90"/>
                    </a:lnTo>
                    <a:lnTo>
                      <a:pt x="28" y="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charset="-122"/>
                  <a:ea typeface="微软雅黑 Light" charset="-122"/>
                  <a:sym typeface="微软雅黑 Light" charset="-122"/>
                </a:endParaRPr>
              </a:p>
            </p:txBody>
          </p:sp>
          <p:sp>
            <p:nvSpPr>
              <p:cNvPr id="31" name="Freeform 11"/>
              <p:cNvSpPr>
                <a:spLocks noChangeArrowheads="1"/>
              </p:cNvSpPr>
              <p:nvPr/>
            </p:nvSpPr>
            <p:spPr bwMode="auto">
              <a:xfrm>
                <a:off x="3136900" y="1282700"/>
                <a:ext cx="520700" cy="517525"/>
              </a:xfrm>
              <a:custGeom>
                <a:avLst/>
                <a:gdLst>
                  <a:gd name="T0" fmla="*/ 164 w 328"/>
                  <a:gd name="T1" fmla="*/ 0 h 326"/>
                  <a:gd name="T2" fmla="*/ 164 w 328"/>
                  <a:gd name="T3" fmla="*/ 0 h 326"/>
                  <a:gd name="T4" fmla="*/ 144 w 328"/>
                  <a:gd name="T5" fmla="*/ 0 h 326"/>
                  <a:gd name="T6" fmla="*/ 124 w 328"/>
                  <a:gd name="T7" fmla="*/ 4 h 326"/>
                  <a:gd name="T8" fmla="*/ 104 w 328"/>
                  <a:gd name="T9" fmla="*/ 10 h 326"/>
                  <a:gd name="T10" fmla="*/ 86 w 328"/>
                  <a:gd name="T11" fmla="*/ 20 h 326"/>
                  <a:gd name="T12" fmla="*/ 70 w 328"/>
                  <a:gd name="T13" fmla="*/ 30 h 326"/>
                  <a:gd name="T14" fmla="*/ 54 w 328"/>
                  <a:gd name="T15" fmla="*/ 42 h 326"/>
                  <a:gd name="T16" fmla="*/ 42 w 328"/>
                  <a:gd name="T17" fmla="*/ 58 h 326"/>
                  <a:gd name="T18" fmla="*/ 30 w 328"/>
                  <a:gd name="T19" fmla="*/ 72 h 326"/>
                  <a:gd name="T20" fmla="*/ 30 w 328"/>
                  <a:gd name="T21" fmla="*/ 72 h 326"/>
                  <a:gd name="T22" fmla="*/ 18 w 328"/>
                  <a:gd name="T23" fmla="*/ 92 h 326"/>
                  <a:gd name="T24" fmla="*/ 8 w 328"/>
                  <a:gd name="T25" fmla="*/ 114 h 326"/>
                  <a:gd name="T26" fmla="*/ 2 w 328"/>
                  <a:gd name="T27" fmla="*/ 138 h 326"/>
                  <a:gd name="T28" fmla="*/ 0 w 328"/>
                  <a:gd name="T29" fmla="*/ 162 h 326"/>
                  <a:gd name="T30" fmla="*/ 0 w 328"/>
                  <a:gd name="T31" fmla="*/ 162 h 326"/>
                  <a:gd name="T32" fmla="*/ 2 w 328"/>
                  <a:gd name="T33" fmla="*/ 180 h 326"/>
                  <a:gd name="T34" fmla="*/ 4 w 328"/>
                  <a:gd name="T35" fmla="*/ 194 h 326"/>
                  <a:gd name="T36" fmla="*/ 8 w 328"/>
                  <a:gd name="T37" fmla="*/ 210 h 326"/>
                  <a:gd name="T38" fmla="*/ 14 w 328"/>
                  <a:gd name="T39" fmla="*/ 224 h 326"/>
                  <a:gd name="T40" fmla="*/ 14 w 328"/>
                  <a:gd name="T41" fmla="*/ 224 h 326"/>
                  <a:gd name="T42" fmla="*/ 24 w 328"/>
                  <a:gd name="T43" fmla="*/ 246 h 326"/>
                  <a:gd name="T44" fmla="*/ 38 w 328"/>
                  <a:gd name="T45" fmla="*/ 266 h 326"/>
                  <a:gd name="T46" fmla="*/ 54 w 328"/>
                  <a:gd name="T47" fmla="*/ 282 h 326"/>
                  <a:gd name="T48" fmla="*/ 72 w 328"/>
                  <a:gd name="T49" fmla="*/ 298 h 326"/>
                  <a:gd name="T50" fmla="*/ 92 w 328"/>
                  <a:gd name="T51" fmla="*/ 310 h 326"/>
                  <a:gd name="T52" fmla="*/ 116 w 328"/>
                  <a:gd name="T53" fmla="*/ 318 h 326"/>
                  <a:gd name="T54" fmla="*/ 140 w 328"/>
                  <a:gd name="T55" fmla="*/ 324 h 326"/>
                  <a:gd name="T56" fmla="*/ 164 w 328"/>
                  <a:gd name="T57" fmla="*/ 326 h 326"/>
                  <a:gd name="T58" fmla="*/ 164 w 328"/>
                  <a:gd name="T59" fmla="*/ 326 h 326"/>
                  <a:gd name="T60" fmla="*/ 190 w 328"/>
                  <a:gd name="T61" fmla="*/ 324 h 326"/>
                  <a:gd name="T62" fmla="*/ 214 w 328"/>
                  <a:gd name="T63" fmla="*/ 318 h 326"/>
                  <a:gd name="T64" fmla="*/ 236 w 328"/>
                  <a:gd name="T65" fmla="*/ 310 h 326"/>
                  <a:gd name="T66" fmla="*/ 256 w 328"/>
                  <a:gd name="T67" fmla="*/ 298 h 326"/>
                  <a:gd name="T68" fmla="*/ 276 w 328"/>
                  <a:gd name="T69" fmla="*/ 282 h 326"/>
                  <a:gd name="T70" fmla="*/ 292 w 328"/>
                  <a:gd name="T71" fmla="*/ 266 h 326"/>
                  <a:gd name="T72" fmla="*/ 306 w 328"/>
                  <a:gd name="T73" fmla="*/ 246 h 326"/>
                  <a:gd name="T74" fmla="*/ 316 w 328"/>
                  <a:gd name="T75" fmla="*/ 224 h 326"/>
                  <a:gd name="T76" fmla="*/ 316 w 328"/>
                  <a:gd name="T77" fmla="*/ 224 h 326"/>
                  <a:gd name="T78" fmla="*/ 320 w 328"/>
                  <a:gd name="T79" fmla="*/ 210 h 326"/>
                  <a:gd name="T80" fmla="*/ 324 w 328"/>
                  <a:gd name="T81" fmla="*/ 194 h 326"/>
                  <a:gd name="T82" fmla="*/ 326 w 328"/>
                  <a:gd name="T83" fmla="*/ 180 h 326"/>
                  <a:gd name="T84" fmla="*/ 328 w 328"/>
                  <a:gd name="T85" fmla="*/ 162 h 326"/>
                  <a:gd name="T86" fmla="*/ 328 w 328"/>
                  <a:gd name="T87" fmla="*/ 162 h 326"/>
                  <a:gd name="T88" fmla="*/ 326 w 328"/>
                  <a:gd name="T89" fmla="*/ 138 h 326"/>
                  <a:gd name="T90" fmla="*/ 320 w 328"/>
                  <a:gd name="T91" fmla="*/ 114 h 326"/>
                  <a:gd name="T92" fmla="*/ 312 w 328"/>
                  <a:gd name="T93" fmla="*/ 92 h 326"/>
                  <a:gd name="T94" fmla="*/ 300 w 328"/>
                  <a:gd name="T95" fmla="*/ 72 h 326"/>
                  <a:gd name="T96" fmla="*/ 300 w 328"/>
                  <a:gd name="T97" fmla="*/ 72 h 326"/>
                  <a:gd name="T98" fmla="*/ 288 w 328"/>
                  <a:gd name="T99" fmla="*/ 58 h 326"/>
                  <a:gd name="T100" fmla="*/ 274 w 328"/>
                  <a:gd name="T101" fmla="*/ 42 h 326"/>
                  <a:gd name="T102" fmla="*/ 260 w 328"/>
                  <a:gd name="T103" fmla="*/ 30 h 326"/>
                  <a:gd name="T104" fmla="*/ 242 w 328"/>
                  <a:gd name="T105" fmla="*/ 20 h 326"/>
                  <a:gd name="T106" fmla="*/ 224 w 328"/>
                  <a:gd name="T107" fmla="*/ 10 h 326"/>
                  <a:gd name="T108" fmla="*/ 206 w 328"/>
                  <a:gd name="T109" fmla="*/ 4 h 326"/>
                  <a:gd name="T110" fmla="*/ 186 w 328"/>
                  <a:gd name="T111" fmla="*/ 0 h 326"/>
                  <a:gd name="T112" fmla="*/ 164 w 328"/>
                  <a:gd name="T113" fmla="*/ 0 h 326"/>
                  <a:gd name="T114" fmla="*/ 164 w 328"/>
                  <a:gd name="T115" fmla="*/ 0 h 32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28"/>
                  <a:gd name="T175" fmla="*/ 0 h 326"/>
                  <a:gd name="T176" fmla="*/ 328 w 328"/>
                  <a:gd name="T177" fmla="*/ 326 h 32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28" h="326">
                    <a:moveTo>
                      <a:pt x="164" y="0"/>
                    </a:moveTo>
                    <a:lnTo>
                      <a:pt x="164" y="0"/>
                    </a:lnTo>
                    <a:lnTo>
                      <a:pt x="144" y="0"/>
                    </a:lnTo>
                    <a:lnTo>
                      <a:pt x="124" y="4"/>
                    </a:lnTo>
                    <a:lnTo>
                      <a:pt x="104" y="10"/>
                    </a:lnTo>
                    <a:lnTo>
                      <a:pt x="86" y="20"/>
                    </a:lnTo>
                    <a:lnTo>
                      <a:pt x="70" y="30"/>
                    </a:lnTo>
                    <a:lnTo>
                      <a:pt x="54" y="42"/>
                    </a:lnTo>
                    <a:lnTo>
                      <a:pt x="42" y="58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18" y="92"/>
                    </a:lnTo>
                    <a:lnTo>
                      <a:pt x="8" y="114"/>
                    </a:lnTo>
                    <a:lnTo>
                      <a:pt x="2" y="138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2" y="180"/>
                    </a:lnTo>
                    <a:lnTo>
                      <a:pt x="4" y="194"/>
                    </a:lnTo>
                    <a:lnTo>
                      <a:pt x="8" y="210"/>
                    </a:lnTo>
                    <a:lnTo>
                      <a:pt x="14" y="224"/>
                    </a:lnTo>
                    <a:lnTo>
                      <a:pt x="14" y="224"/>
                    </a:lnTo>
                    <a:lnTo>
                      <a:pt x="24" y="246"/>
                    </a:lnTo>
                    <a:lnTo>
                      <a:pt x="38" y="266"/>
                    </a:lnTo>
                    <a:lnTo>
                      <a:pt x="54" y="282"/>
                    </a:lnTo>
                    <a:lnTo>
                      <a:pt x="72" y="298"/>
                    </a:lnTo>
                    <a:lnTo>
                      <a:pt x="92" y="310"/>
                    </a:lnTo>
                    <a:lnTo>
                      <a:pt x="116" y="318"/>
                    </a:lnTo>
                    <a:lnTo>
                      <a:pt x="140" y="324"/>
                    </a:lnTo>
                    <a:lnTo>
                      <a:pt x="164" y="326"/>
                    </a:lnTo>
                    <a:lnTo>
                      <a:pt x="164" y="326"/>
                    </a:lnTo>
                    <a:lnTo>
                      <a:pt x="190" y="324"/>
                    </a:lnTo>
                    <a:lnTo>
                      <a:pt x="214" y="318"/>
                    </a:lnTo>
                    <a:lnTo>
                      <a:pt x="236" y="310"/>
                    </a:lnTo>
                    <a:lnTo>
                      <a:pt x="256" y="298"/>
                    </a:lnTo>
                    <a:lnTo>
                      <a:pt x="276" y="282"/>
                    </a:lnTo>
                    <a:lnTo>
                      <a:pt x="292" y="266"/>
                    </a:lnTo>
                    <a:lnTo>
                      <a:pt x="306" y="246"/>
                    </a:lnTo>
                    <a:lnTo>
                      <a:pt x="316" y="224"/>
                    </a:lnTo>
                    <a:lnTo>
                      <a:pt x="316" y="224"/>
                    </a:lnTo>
                    <a:lnTo>
                      <a:pt x="320" y="210"/>
                    </a:lnTo>
                    <a:lnTo>
                      <a:pt x="324" y="194"/>
                    </a:lnTo>
                    <a:lnTo>
                      <a:pt x="326" y="180"/>
                    </a:lnTo>
                    <a:lnTo>
                      <a:pt x="328" y="162"/>
                    </a:lnTo>
                    <a:lnTo>
                      <a:pt x="328" y="162"/>
                    </a:lnTo>
                    <a:lnTo>
                      <a:pt x="326" y="138"/>
                    </a:lnTo>
                    <a:lnTo>
                      <a:pt x="320" y="114"/>
                    </a:lnTo>
                    <a:lnTo>
                      <a:pt x="312" y="92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288" y="58"/>
                    </a:lnTo>
                    <a:lnTo>
                      <a:pt x="274" y="42"/>
                    </a:lnTo>
                    <a:lnTo>
                      <a:pt x="260" y="30"/>
                    </a:lnTo>
                    <a:lnTo>
                      <a:pt x="242" y="20"/>
                    </a:lnTo>
                    <a:lnTo>
                      <a:pt x="224" y="10"/>
                    </a:lnTo>
                    <a:lnTo>
                      <a:pt x="206" y="4"/>
                    </a:lnTo>
                    <a:lnTo>
                      <a:pt x="186" y="0"/>
                    </a:lnTo>
                    <a:lnTo>
                      <a:pt x="164" y="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charset="-122"/>
                  <a:ea typeface="微软雅黑 Light" charset="-122"/>
                  <a:sym typeface="微软雅黑 Light" charset="-122"/>
                </a:endParaRPr>
              </a:p>
            </p:txBody>
          </p:sp>
        </p:grpSp>
      </p:grpSp>
      <p:sp>
        <p:nvSpPr>
          <p:cNvPr id="40" name="文本框 39"/>
          <p:cNvSpPr txBox="1"/>
          <p:nvPr/>
        </p:nvSpPr>
        <p:spPr>
          <a:xfrm>
            <a:off x="966341" y="196781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请输入标题</a:t>
            </a:r>
          </a:p>
        </p:txBody>
      </p:sp>
      <p:sp>
        <p:nvSpPr>
          <p:cNvPr id="41" name="矩形 40"/>
          <p:cNvSpPr/>
          <p:nvPr/>
        </p:nvSpPr>
        <p:spPr>
          <a:xfrm>
            <a:off x="966340" y="2458056"/>
            <a:ext cx="6044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624561" y="3903648"/>
            <a:ext cx="2150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624560" y="3624639"/>
            <a:ext cx="2197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输入标题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914411" y="3891786"/>
            <a:ext cx="2150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914410" y="3612777"/>
            <a:ext cx="2197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输入标题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914411" y="5266602"/>
            <a:ext cx="2150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914410" y="4987593"/>
            <a:ext cx="2197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输入标题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683157" y="5260164"/>
            <a:ext cx="2150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683156" y="4981155"/>
            <a:ext cx="2197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输入标题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成功项目展示</a:t>
            </a:r>
          </a:p>
        </p:txBody>
      </p:sp>
      <p:sp>
        <p:nvSpPr>
          <p:cNvPr id="45" name="任意多边形 44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194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="" xmlns:a16="http://schemas.microsoft.com/office/drawing/2014/main" id="{454AED1D-2CA5-451E-8736-225725067181}"/>
              </a:ext>
            </a:extLst>
          </p:cNvPr>
          <p:cNvSpPr/>
          <p:nvPr/>
        </p:nvSpPr>
        <p:spPr>
          <a:xfrm>
            <a:off x="0" y="2753591"/>
            <a:ext cx="6078682" cy="4104409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8" name="组合 78">
            <a:extLst>
              <a:ext uri="{FF2B5EF4-FFF2-40B4-BE49-F238E27FC236}">
                <a16:creationId xmlns="" xmlns:a16="http://schemas.microsoft.com/office/drawing/2014/main" id="{8C97B2C5-A5D5-4105-82FD-47A333535AE6}"/>
              </a:ext>
            </a:extLst>
          </p:cNvPr>
          <p:cNvGrpSpPr>
            <a:grpSpLocks/>
          </p:cNvGrpSpPr>
          <p:nvPr/>
        </p:nvGrpSpPr>
        <p:grpSpPr bwMode="auto">
          <a:xfrm>
            <a:off x="7375497" y="3009612"/>
            <a:ext cx="668337" cy="668338"/>
            <a:chOff x="0" y="0"/>
            <a:chExt cx="502920" cy="502920"/>
          </a:xfrm>
        </p:grpSpPr>
        <p:sp>
          <p:nvSpPr>
            <p:cNvPr id="9" name="椭圆 79">
              <a:extLst>
                <a:ext uri="{FF2B5EF4-FFF2-40B4-BE49-F238E27FC236}">
                  <a16:creationId xmlns="" xmlns:a16="http://schemas.microsoft.com/office/drawing/2014/main" id="{C7BAF7E2-6ECE-4C46-9D38-020E484E2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02920" cy="502920"/>
            </a:xfrm>
            <a:prstGeom prst="ellipse">
              <a:avLst/>
            </a:prstGeom>
            <a:solidFill>
              <a:srgbClr val="413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5D4976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05A3C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0" name="Freeform 19">
              <a:extLst>
                <a:ext uri="{FF2B5EF4-FFF2-40B4-BE49-F238E27FC236}">
                  <a16:creationId xmlns="" xmlns:a16="http://schemas.microsoft.com/office/drawing/2014/main" id="{CDE7DF46-F13E-40F6-AA0D-A79ACF38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67" y="119932"/>
              <a:ext cx="262387" cy="263056"/>
            </a:xfrm>
            <a:custGeom>
              <a:avLst/>
              <a:gdLst>
                <a:gd name="T0" fmla="*/ 1448 w 1568"/>
                <a:gd name="T1" fmla="*/ 6 h 1572"/>
                <a:gd name="T2" fmla="*/ 1190 w 1568"/>
                <a:gd name="T3" fmla="*/ 20 h 1572"/>
                <a:gd name="T4" fmla="*/ 1312 w 1568"/>
                <a:gd name="T5" fmla="*/ 142 h 1572"/>
                <a:gd name="T6" fmla="*/ 0 w 1568"/>
                <a:gd name="T7" fmla="*/ 1446 h 1572"/>
                <a:gd name="T8" fmla="*/ 0 w 1568"/>
                <a:gd name="T9" fmla="*/ 1572 h 1572"/>
                <a:gd name="T10" fmla="*/ 390 w 1568"/>
                <a:gd name="T11" fmla="*/ 1572 h 1572"/>
                <a:gd name="T12" fmla="*/ 568 w 1568"/>
                <a:gd name="T13" fmla="*/ 1572 h 1572"/>
                <a:gd name="T14" fmla="*/ 1426 w 1568"/>
                <a:gd name="T15" fmla="*/ 1572 h 1572"/>
                <a:gd name="T16" fmla="*/ 1426 w 1568"/>
                <a:gd name="T17" fmla="*/ 1464 h 1572"/>
                <a:gd name="T18" fmla="*/ 1426 w 1568"/>
                <a:gd name="T19" fmla="*/ 1446 h 1572"/>
                <a:gd name="T20" fmla="*/ 1426 w 1568"/>
                <a:gd name="T21" fmla="*/ 648 h 1572"/>
                <a:gd name="T22" fmla="*/ 1426 w 1568"/>
                <a:gd name="T23" fmla="*/ 648 h 1572"/>
                <a:gd name="T24" fmla="*/ 1426 w 1568"/>
                <a:gd name="T25" fmla="*/ 524 h 1572"/>
                <a:gd name="T26" fmla="*/ 1384 w 1568"/>
                <a:gd name="T27" fmla="*/ 524 h 1572"/>
                <a:gd name="T28" fmla="*/ 1246 w 1568"/>
                <a:gd name="T29" fmla="*/ 648 h 1572"/>
                <a:gd name="T30" fmla="*/ 1244 w 1568"/>
                <a:gd name="T31" fmla="*/ 648 h 1572"/>
                <a:gd name="T32" fmla="*/ 1244 w 1568"/>
                <a:gd name="T33" fmla="*/ 1446 h 1572"/>
                <a:gd name="T34" fmla="*/ 1138 w 1568"/>
                <a:gd name="T35" fmla="*/ 1446 h 1572"/>
                <a:gd name="T36" fmla="*/ 1138 w 1568"/>
                <a:gd name="T37" fmla="*/ 896 h 1572"/>
                <a:gd name="T38" fmla="*/ 1138 w 1568"/>
                <a:gd name="T39" fmla="*/ 896 h 1572"/>
                <a:gd name="T40" fmla="*/ 1138 w 1568"/>
                <a:gd name="T41" fmla="*/ 772 h 1572"/>
                <a:gd name="T42" fmla="*/ 1096 w 1568"/>
                <a:gd name="T43" fmla="*/ 772 h 1572"/>
                <a:gd name="T44" fmla="*/ 956 w 1568"/>
                <a:gd name="T45" fmla="*/ 896 h 1572"/>
                <a:gd name="T46" fmla="*/ 956 w 1568"/>
                <a:gd name="T47" fmla="*/ 896 h 1572"/>
                <a:gd name="T48" fmla="*/ 956 w 1568"/>
                <a:gd name="T49" fmla="*/ 1446 h 1572"/>
                <a:gd name="T50" fmla="*/ 848 w 1568"/>
                <a:gd name="T51" fmla="*/ 1446 h 1572"/>
                <a:gd name="T52" fmla="*/ 848 w 1568"/>
                <a:gd name="T53" fmla="*/ 1192 h 1572"/>
                <a:gd name="T54" fmla="*/ 848 w 1568"/>
                <a:gd name="T55" fmla="*/ 1192 h 1572"/>
                <a:gd name="T56" fmla="*/ 848 w 1568"/>
                <a:gd name="T57" fmla="*/ 1068 h 1572"/>
                <a:gd name="T58" fmla="*/ 808 w 1568"/>
                <a:gd name="T59" fmla="*/ 1068 h 1572"/>
                <a:gd name="T60" fmla="*/ 668 w 1568"/>
                <a:gd name="T61" fmla="*/ 1192 h 1572"/>
                <a:gd name="T62" fmla="*/ 668 w 1568"/>
                <a:gd name="T63" fmla="*/ 1192 h 1572"/>
                <a:gd name="T64" fmla="*/ 668 w 1568"/>
                <a:gd name="T65" fmla="*/ 1446 h 1572"/>
                <a:gd name="T66" fmla="*/ 568 w 1568"/>
                <a:gd name="T67" fmla="*/ 1446 h 1572"/>
                <a:gd name="T68" fmla="*/ 568 w 1568"/>
                <a:gd name="T69" fmla="*/ 1334 h 1572"/>
                <a:gd name="T70" fmla="*/ 568 w 1568"/>
                <a:gd name="T71" fmla="*/ 1334 h 1572"/>
                <a:gd name="T72" fmla="*/ 568 w 1568"/>
                <a:gd name="T73" fmla="*/ 1320 h 1572"/>
                <a:gd name="T74" fmla="*/ 528 w 1568"/>
                <a:gd name="T75" fmla="*/ 1320 h 1572"/>
                <a:gd name="T76" fmla="*/ 514 w 1568"/>
                <a:gd name="T77" fmla="*/ 1334 h 1572"/>
                <a:gd name="T78" fmla="*/ 390 w 1568"/>
                <a:gd name="T79" fmla="*/ 1444 h 1572"/>
                <a:gd name="T80" fmla="*/ 390 w 1568"/>
                <a:gd name="T81" fmla="*/ 1446 h 1572"/>
                <a:gd name="T82" fmla="*/ 390 w 1568"/>
                <a:gd name="T83" fmla="*/ 1446 h 1572"/>
                <a:gd name="T84" fmla="*/ 390 w 1568"/>
                <a:gd name="T85" fmla="*/ 1446 h 1572"/>
                <a:gd name="T86" fmla="*/ 228 w 1568"/>
                <a:gd name="T87" fmla="*/ 1446 h 1572"/>
                <a:gd name="T88" fmla="*/ 370 w 1568"/>
                <a:gd name="T89" fmla="*/ 1306 h 1572"/>
                <a:gd name="T90" fmla="*/ 516 w 1568"/>
                <a:gd name="T91" fmla="*/ 1158 h 1572"/>
                <a:gd name="T92" fmla="*/ 614 w 1568"/>
                <a:gd name="T93" fmla="*/ 1060 h 1572"/>
                <a:gd name="T94" fmla="*/ 780 w 1568"/>
                <a:gd name="T95" fmla="*/ 894 h 1572"/>
                <a:gd name="T96" fmla="*/ 880 w 1568"/>
                <a:gd name="T97" fmla="*/ 796 h 1572"/>
                <a:gd name="T98" fmla="*/ 1044 w 1568"/>
                <a:gd name="T99" fmla="*/ 630 h 1572"/>
                <a:gd name="T100" fmla="*/ 1142 w 1568"/>
                <a:gd name="T101" fmla="*/ 532 h 1572"/>
                <a:gd name="T102" fmla="*/ 1308 w 1568"/>
                <a:gd name="T103" fmla="*/ 368 h 1572"/>
                <a:gd name="T104" fmla="*/ 1422 w 1568"/>
                <a:gd name="T105" fmla="*/ 252 h 1572"/>
                <a:gd name="T106" fmla="*/ 1546 w 1568"/>
                <a:gd name="T107" fmla="*/ 376 h 1572"/>
                <a:gd name="T108" fmla="*/ 1562 w 1568"/>
                <a:gd name="T109" fmla="*/ 166 h 1572"/>
                <a:gd name="T110" fmla="*/ 1568 w 1568"/>
                <a:gd name="T111" fmla="*/ 0 h 1572"/>
                <a:gd name="T112" fmla="*/ 1466 w 1568"/>
                <a:gd name="T113" fmla="*/ 6 h 1572"/>
                <a:gd name="T114" fmla="*/ 1448 w 1568"/>
                <a:gd name="T115" fmla="*/ 6 h 15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568"/>
                <a:gd name="T175" fmla="*/ 0 h 1572"/>
                <a:gd name="T176" fmla="*/ 1568 w 1568"/>
                <a:gd name="T177" fmla="*/ 1572 h 15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568" h="1572">
                  <a:moveTo>
                    <a:pt x="1448" y="6"/>
                  </a:moveTo>
                  <a:lnTo>
                    <a:pt x="1190" y="20"/>
                  </a:lnTo>
                  <a:lnTo>
                    <a:pt x="1312" y="142"/>
                  </a:lnTo>
                  <a:lnTo>
                    <a:pt x="0" y="1446"/>
                  </a:lnTo>
                  <a:lnTo>
                    <a:pt x="0" y="1572"/>
                  </a:lnTo>
                  <a:lnTo>
                    <a:pt x="390" y="1572"/>
                  </a:lnTo>
                  <a:lnTo>
                    <a:pt x="568" y="1572"/>
                  </a:lnTo>
                  <a:lnTo>
                    <a:pt x="1426" y="1572"/>
                  </a:lnTo>
                  <a:lnTo>
                    <a:pt x="1426" y="1464"/>
                  </a:lnTo>
                  <a:lnTo>
                    <a:pt x="1426" y="1446"/>
                  </a:lnTo>
                  <a:lnTo>
                    <a:pt x="1426" y="648"/>
                  </a:lnTo>
                  <a:lnTo>
                    <a:pt x="1426" y="648"/>
                  </a:lnTo>
                  <a:lnTo>
                    <a:pt x="1426" y="524"/>
                  </a:lnTo>
                  <a:lnTo>
                    <a:pt x="1384" y="524"/>
                  </a:lnTo>
                  <a:lnTo>
                    <a:pt x="1246" y="648"/>
                  </a:lnTo>
                  <a:lnTo>
                    <a:pt x="1244" y="648"/>
                  </a:lnTo>
                  <a:lnTo>
                    <a:pt x="1244" y="1446"/>
                  </a:lnTo>
                  <a:lnTo>
                    <a:pt x="1138" y="1446"/>
                  </a:lnTo>
                  <a:lnTo>
                    <a:pt x="1138" y="896"/>
                  </a:lnTo>
                  <a:lnTo>
                    <a:pt x="1138" y="896"/>
                  </a:lnTo>
                  <a:lnTo>
                    <a:pt x="1138" y="772"/>
                  </a:lnTo>
                  <a:lnTo>
                    <a:pt x="1096" y="772"/>
                  </a:lnTo>
                  <a:lnTo>
                    <a:pt x="956" y="896"/>
                  </a:lnTo>
                  <a:lnTo>
                    <a:pt x="956" y="896"/>
                  </a:lnTo>
                  <a:lnTo>
                    <a:pt x="956" y="1446"/>
                  </a:lnTo>
                  <a:lnTo>
                    <a:pt x="848" y="1446"/>
                  </a:lnTo>
                  <a:lnTo>
                    <a:pt x="848" y="1192"/>
                  </a:lnTo>
                  <a:lnTo>
                    <a:pt x="848" y="1192"/>
                  </a:lnTo>
                  <a:lnTo>
                    <a:pt x="848" y="1068"/>
                  </a:lnTo>
                  <a:lnTo>
                    <a:pt x="808" y="1068"/>
                  </a:lnTo>
                  <a:lnTo>
                    <a:pt x="668" y="1192"/>
                  </a:lnTo>
                  <a:lnTo>
                    <a:pt x="668" y="1192"/>
                  </a:lnTo>
                  <a:lnTo>
                    <a:pt x="668" y="1446"/>
                  </a:lnTo>
                  <a:lnTo>
                    <a:pt x="568" y="1446"/>
                  </a:lnTo>
                  <a:lnTo>
                    <a:pt x="568" y="1334"/>
                  </a:lnTo>
                  <a:lnTo>
                    <a:pt x="568" y="1334"/>
                  </a:lnTo>
                  <a:lnTo>
                    <a:pt x="568" y="1320"/>
                  </a:lnTo>
                  <a:lnTo>
                    <a:pt x="528" y="1320"/>
                  </a:lnTo>
                  <a:lnTo>
                    <a:pt x="514" y="1334"/>
                  </a:lnTo>
                  <a:lnTo>
                    <a:pt x="390" y="1444"/>
                  </a:lnTo>
                  <a:lnTo>
                    <a:pt x="390" y="1446"/>
                  </a:lnTo>
                  <a:lnTo>
                    <a:pt x="390" y="1446"/>
                  </a:lnTo>
                  <a:lnTo>
                    <a:pt x="390" y="1446"/>
                  </a:lnTo>
                  <a:lnTo>
                    <a:pt x="228" y="1446"/>
                  </a:lnTo>
                  <a:lnTo>
                    <a:pt x="370" y="1306"/>
                  </a:lnTo>
                  <a:lnTo>
                    <a:pt x="516" y="1158"/>
                  </a:lnTo>
                  <a:lnTo>
                    <a:pt x="614" y="1060"/>
                  </a:lnTo>
                  <a:lnTo>
                    <a:pt x="780" y="894"/>
                  </a:lnTo>
                  <a:lnTo>
                    <a:pt x="880" y="796"/>
                  </a:lnTo>
                  <a:lnTo>
                    <a:pt x="1044" y="630"/>
                  </a:lnTo>
                  <a:lnTo>
                    <a:pt x="1142" y="532"/>
                  </a:lnTo>
                  <a:lnTo>
                    <a:pt x="1308" y="368"/>
                  </a:lnTo>
                  <a:lnTo>
                    <a:pt x="1422" y="252"/>
                  </a:lnTo>
                  <a:lnTo>
                    <a:pt x="1546" y="376"/>
                  </a:lnTo>
                  <a:lnTo>
                    <a:pt x="1562" y="166"/>
                  </a:lnTo>
                  <a:lnTo>
                    <a:pt x="1568" y="0"/>
                  </a:lnTo>
                  <a:lnTo>
                    <a:pt x="1466" y="6"/>
                  </a:lnTo>
                  <a:lnTo>
                    <a:pt x="1448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05A3C"/>
                </a:solidFill>
                <a:latin typeface="微软雅黑 Light" charset="-122"/>
                <a:ea typeface="微软雅黑 Light" charset="-122"/>
                <a:sym typeface="微软雅黑 Light" charset="-122"/>
              </a:endParaRPr>
            </a:p>
          </p:txBody>
        </p:sp>
      </p:grpSp>
      <p:grpSp>
        <p:nvGrpSpPr>
          <p:cNvPr id="11" name="组合 81">
            <a:extLst>
              <a:ext uri="{FF2B5EF4-FFF2-40B4-BE49-F238E27FC236}">
                <a16:creationId xmlns="" xmlns:a16="http://schemas.microsoft.com/office/drawing/2014/main" id="{351961AE-A4CC-4D06-A8CC-DFB1EB874EE9}"/>
              </a:ext>
            </a:extLst>
          </p:cNvPr>
          <p:cNvGrpSpPr>
            <a:grpSpLocks/>
          </p:cNvGrpSpPr>
          <p:nvPr/>
        </p:nvGrpSpPr>
        <p:grpSpPr bwMode="auto">
          <a:xfrm>
            <a:off x="7375497" y="4387562"/>
            <a:ext cx="668337" cy="669925"/>
            <a:chOff x="0" y="0"/>
            <a:chExt cx="502920" cy="502920"/>
          </a:xfrm>
        </p:grpSpPr>
        <p:sp>
          <p:nvSpPr>
            <p:cNvPr id="12" name="椭圆 82">
              <a:extLst>
                <a:ext uri="{FF2B5EF4-FFF2-40B4-BE49-F238E27FC236}">
                  <a16:creationId xmlns="" xmlns:a16="http://schemas.microsoft.com/office/drawing/2014/main" id="{21CC1D50-948B-48CC-8EC1-0251B33D3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02920" cy="50292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5D4976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05A3C"/>
                </a:solidFill>
                <a:ea typeface="微软雅黑 Light" panose="020B0502040204020203" pitchFamily="34" charset="-122"/>
              </a:endParaRPr>
            </a:p>
          </p:txBody>
        </p:sp>
        <p:grpSp>
          <p:nvGrpSpPr>
            <p:cNvPr id="13" name="组合 83">
              <a:extLst>
                <a:ext uri="{FF2B5EF4-FFF2-40B4-BE49-F238E27FC236}">
                  <a16:creationId xmlns="" xmlns:a16="http://schemas.microsoft.com/office/drawing/2014/main" id="{BA656101-3665-4E0D-A784-FF635B212C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15" y="168960"/>
              <a:ext cx="375691" cy="165001"/>
              <a:chOff x="0" y="0"/>
              <a:chExt cx="4098925" cy="1800225"/>
            </a:xfrm>
          </p:grpSpPr>
          <p:sp>
            <p:nvSpPr>
              <p:cNvPr id="14" name="Freeform 7">
                <a:extLst>
                  <a:ext uri="{FF2B5EF4-FFF2-40B4-BE49-F238E27FC236}">
                    <a16:creationId xmlns="" xmlns:a16="http://schemas.microsoft.com/office/drawing/2014/main" id="{1814B35D-B691-4061-B510-91A60D656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800" y="15875"/>
                <a:ext cx="2778125" cy="1206500"/>
              </a:xfrm>
              <a:custGeom>
                <a:avLst/>
                <a:gdLst>
                  <a:gd name="T0" fmla="*/ 1684 w 1750"/>
                  <a:gd name="T1" fmla="*/ 0 h 760"/>
                  <a:gd name="T2" fmla="*/ 66 w 1750"/>
                  <a:gd name="T3" fmla="*/ 0 h 760"/>
                  <a:gd name="T4" fmla="*/ 66 w 1750"/>
                  <a:gd name="T5" fmla="*/ 0 h 760"/>
                  <a:gd name="T6" fmla="*/ 54 w 1750"/>
                  <a:gd name="T7" fmla="*/ 2 h 760"/>
                  <a:gd name="T8" fmla="*/ 40 w 1750"/>
                  <a:gd name="T9" fmla="*/ 6 h 760"/>
                  <a:gd name="T10" fmla="*/ 30 w 1750"/>
                  <a:gd name="T11" fmla="*/ 12 h 760"/>
                  <a:gd name="T12" fmla="*/ 20 w 1750"/>
                  <a:gd name="T13" fmla="*/ 20 h 760"/>
                  <a:gd name="T14" fmla="*/ 12 w 1750"/>
                  <a:gd name="T15" fmla="*/ 30 h 760"/>
                  <a:gd name="T16" fmla="*/ 4 w 1750"/>
                  <a:gd name="T17" fmla="*/ 40 h 760"/>
                  <a:gd name="T18" fmla="*/ 2 w 1750"/>
                  <a:gd name="T19" fmla="*/ 52 h 760"/>
                  <a:gd name="T20" fmla="*/ 0 w 1750"/>
                  <a:gd name="T21" fmla="*/ 66 h 760"/>
                  <a:gd name="T22" fmla="*/ 0 w 1750"/>
                  <a:gd name="T23" fmla="*/ 694 h 760"/>
                  <a:gd name="T24" fmla="*/ 0 w 1750"/>
                  <a:gd name="T25" fmla="*/ 694 h 760"/>
                  <a:gd name="T26" fmla="*/ 2 w 1750"/>
                  <a:gd name="T27" fmla="*/ 708 h 760"/>
                  <a:gd name="T28" fmla="*/ 4 w 1750"/>
                  <a:gd name="T29" fmla="*/ 720 h 760"/>
                  <a:gd name="T30" fmla="*/ 12 w 1750"/>
                  <a:gd name="T31" fmla="*/ 730 h 760"/>
                  <a:gd name="T32" fmla="*/ 20 w 1750"/>
                  <a:gd name="T33" fmla="*/ 740 h 760"/>
                  <a:gd name="T34" fmla="*/ 30 w 1750"/>
                  <a:gd name="T35" fmla="*/ 748 h 760"/>
                  <a:gd name="T36" fmla="*/ 40 w 1750"/>
                  <a:gd name="T37" fmla="*/ 756 h 760"/>
                  <a:gd name="T38" fmla="*/ 54 w 1750"/>
                  <a:gd name="T39" fmla="*/ 758 h 760"/>
                  <a:gd name="T40" fmla="*/ 66 w 1750"/>
                  <a:gd name="T41" fmla="*/ 760 h 760"/>
                  <a:gd name="T42" fmla="*/ 1684 w 1750"/>
                  <a:gd name="T43" fmla="*/ 760 h 760"/>
                  <a:gd name="T44" fmla="*/ 1684 w 1750"/>
                  <a:gd name="T45" fmla="*/ 760 h 760"/>
                  <a:gd name="T46" fmla="*/ 1698 w 1750"/>
                  <a:gd name="T47" fmla="*/ 758 h 760"/>
                  <a:gd name="T48" fmla="*/ 1710 w 1750"/>
                  <a:gd name="T49" fmla="*/ 756 h 760"/>
                  <a:gd name="T50" fmla="*/ 1722 w 1750"/>
                  <a:gd name="T51" fmla="*/ 748 h 760"/>
                  <a:gd name="T52" fmla="*/ 1732 w 1750"/>
                  <a:gd name="T53" fmla="*/ 740 h 760"/>
                  <a:gd name="T54" fmla="*/ 1740 w 1750"/>
                  <a:gd name="T55" fmla="*/ 730 h 760"/>
                  <a:gd name="T56" fmla="*/ 1746 w 1750"/>
                  <a:gd name="T57" fmla="*/ 720 h 760"/>
                  <a:gd name="T58" fmla="*/ 1750 w 1750"/>
                  <a:gd name="T59" fmla="*/ 708 h 760"/>
                  <a:gd name="T60" fmla="*/ 1750 w 1750"/>
                  <a:gd name="T61" fmla="*/ 694 h 760"/>
                  <a:gd name="T62" fmla="*/ 1750 w 1750"/>
                  <a:gd name="T63" fmla="*/ 66 h 760"/>
                  <a:gd name="T64" fmla="*/ 1750 w 1750"/>
                  <a:gd name="T65" fmla="*/ 66 h 760"/>
                  <a:gd name="T66" fmla="*/ 1750 w 1750"/>
                  <a:gd name="T67" fmla="*/ 52 h 760"/>
                  <a:gd name="T68" fmla="*/ 1746 w 1750"/>
                  <a:gd name="T69" fmla="*/ 40 h 760"/>
                  <a:gd name="T70" fmla="*/ 1740 w 1750"/>
                  <a:gd name="T71" fmla="*/ 30 h 760"/>
                  <a:gd name="T72" fmla="*/ 1732 w 1750"/>
                  <a:gd name="T73" fmla="*/ 20 h 760"/>
                  <a:gd name="T74" fmla="*/ 1722 w 1750"/>
                  <a:gd name="T75" fmla="*/ 12 h 760"/>
                  <a:gd name="T76" fmla="*/ 1710 w 1750"/>
                  <a:gd name="T77" fmla="*/ 6 h 760"/>
                  <a:gd name="T78" fmla="*/ 1698 w 1750"/>
                  <a:gd name="T79" fmla="*/ 2 h 760"/>
                  <a:gd name="T80" fmla="*/ 1684 w 1750"/>
                  <a:gd name="T81" fmla="*/ 0 h 760"/>
                  <a:gd name="T82" fmla="*/ 1684 w 1750"/>
                  <a:gd name="T83" fmla="*/ 0 h 76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50"/>
                  <a:gd name="T127" fmla="*/ 0 h 760"/>
                  <a:gd name="T128" fmla="*/ 1750 w 1750"/>
                  <a:gd name="T129" fmla="*/ 760 h 76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50" h="760">
                    <a:moveTo>
                      <a:pt x="1684" y="0"/>
                    </a:moveTo>
                    <a:lnTo>
                      <a:pt x="66" y="0"/>
                    </a:lnTo>
                    <a:lnTo>
                      <a:pt x="66" y="0"/>
                    </a:lnTo>
                    <a:lnTo>
                      <a:pt x="54" y="2"/>
                    </a:lnTo>
                    <a:lnTo>
                      <a:pt x="40" y="6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0"/>
                    </a:lnTo>
                    <a:lnTo>
                      <a:pt x="2" y="52"/>
                    </a:lnTo>
                    <a:lnTo>
                      <a:pt x="0" y="66"/>
                    </a:lnTo>
                    <a:lnTo>
                      <a:pt x="0" y="694"/>
                    </a:lnTo>
                    <a:lnTo>
                      <a:pt x="0" y="694"/>
                    </a:lnTo>
                    <a:lnTo>
                      <a:pt x="2" y="708"/>
                    </a:lnTo>
                    <a:lnTo>
                      <a:pt x="4" y="720"/>
                    </a:lnTo>
                    <a:lnTo>
                      <a:pt x="12" y="730"/>
                    </a:lnTo>
                    <a:lnTo>
                      <a:pt x="20" y="740"/>
                    </a:lnTo>
                    <a:lnTo>
                      <a:pt x="30" y="748"/>
                    </a:lnTo>
                    <a:lnTo>
                      <a:pt x="40" y="756"/>
                    </a:lnTo>
                    <a:lnTo>
                      <a:pt x="54" y="758"/>
                    </a:lnTo>
                    <a:lnTo>
                      <a:pt x="66" y="760"/>
                    </a:lnTo>
                    <a:lnTo>
                      <a:pt x="1684" y="760"/>
                    </a:lnTo>
                    <a:lnTo>
                      <a:pt x="1684" y="760"/>
                    </a:lnTo>
                    <a:lnTo>
                      <a:pt x="1698" y="758"/>
                    </a:lnTo>
                    <a:lnTo>
                      <a:pt x="1710" y="756"/>
                    </a:lnTo>
                    <a:lnTo>
                      <a:pt x="1722" y="748"/>
                    </a:lnTo>
                    <a:lnTo>
                      <a:pt x="1732" y="740"/>
                    </a:lnTo>
                    <a:lnTo>
                      <a:pt x="1740" y="730"/>
                    </a:lnTo>
                    <a:lnTo>
                      <a:pt x="1746" y="720"/>
                    </a:lnTo>
                    <a:lnTo>
                      <a:pt x="1750" y="708"/>
                    </a:lnTo>
                    <a:lnTo>
                      <a:pt x="1750" y="694"/>
                    </a:lnTo>
                    <a:lnTo>
                      <a:pt x="1750" y="66"/>
                    </a:lnTo>
                    <a:lnTo>
                      <a:pt x="1750" y="66"/>
                    </a:lnTo>
                    <a:lnTo>
                      <a:pt x="1750" y="52"/>
                    </a:lnTo>
                    <a:lnTo>
                      <a:pt x="1746" y="40"/>
                    </a:lnTo>
                    <a:lnTo>
                      <a:pt x="1740" y="30"/>
                    </a:lnTo>
                    <a:lnTo>
                      <a:pt x="1732" y="20"/>
                    </a:lnTo>
                    <a:lnTo>
                      <a:pt x="1722" y="12"/>
                    </a:lnTo>
                    <a:lnTo>
                      <a:pt x="1710" y="6"/>
                    </a:lnTo>
                    <a:lnTo>
                      <a:pt x="1698" y="2"/>
                    </a:lnTo>
                    <a:lnTo>
                      <a:pt x="1684" y="0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charset="-122"/>
                  <a:ea typeface="微软雅黑 Light" charset="-122"/>
                  <a:sym typeface="微软雅黑 Light" charset="-122"/>
                </a:endParaRPr>
              </a:p>
            </p:txBody>
          </p:sp>
          <p:sp>
            <p:nvSpPr>
              <p:cNvPr id="15" name="Freeform 8">
                <a:extLst>
                  <a:ext uri="{FF2B5EF4-FFF2-40B4-BE49-F238E27FC236}">
                    <a16:creationId xmlns="" xmlns:a16="http://schemas.microsoft.com/office/drawing/2014/main" id="{F0912935-AFA5-4BA0-A374-CA2F6DBB2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425" y="1235075"/>
                <a:ext cx="517525" cy="517525"/>
              </a:xfrm>
              <a:custGeom>
                <a:avLst/>
                <a:gdLst>
                  <a:gd name="T0" fmla="*/ 164 w 326"/>
                  <a:gd name="T1" fmla="*/ 0 h 326"/>
                  <a:gd name="T2" fmla="*/ 120 w 326"/>
                  <a:gd name="T3" fmla="*/ 6 h 326"/>
                  <a:gd name="T4" fmla="*/ 82 w 326"/>
                  <a:gd name="T5" fmla="*/ 22 h 326"/>
                  <a:gd name="T6" fmla="*/ 68 w 326"/>
                  <a:gd name="T7" fmla="*/ 32 h 326"/>
                  <a:gd name="T8" fmla="*/ 44 w 326"/>
                  <a:gd name="T9" fmla="*/ 54 h 326"/>
                  <a:gd name="T10" fmla="*/ 24 w 326"/>
                  <a:gd name="T11" fmla="*/ 80 h 326"/>
                  <a:gd name="T12" fmla="*/ 8 w 326"/>
                  <a:gd name="T13" fmla="*/ 112 h 326"/>
                  <a:gd name="T14" fmla="*/ 4 w 326"/>
                  <a:gd name="T15" fmla="*/ 128 h 326"/>
                  <a:gd name="T16" fmla="*/ 0 w 326"/>
                  <a:gd name="T17" fmla="*/ 164 h 326"/>
                  <a:gd name="T18" fmla="*/ 0 w 326"/>
                  <a:gd name="T19" fmla="*/ 180 h 326"/>
                  <a:gd name="T20" fmla="*/ 8 w 326"/>
                  <a:gd name="T21" fmla="*/ 212 h 326"/>
                  <a:gd name="T22" fmla="*/ 20 w 326"/>
                  <a:gd name="T23" fmla="*/ 242 h 326"/>
                  <a:gd name="T24" fmla="*/ 38 w 326"/>
                  <a:gd name="T25" fmla="*/ 268 h 326"/>
                  <a:gd name="T26" fmla="*/ 60 w 326"/>
                  <a:gd name="T27" fmla="*/ 290 h 326"/>
                  <a:gd name="T28" fmla="*/ 86 w 326"/>
                  <a:gd name="T29" fmla="*/ 306 h 326"/>
                  <a:gd name="T30" fmla="*/ 114 w 326"/>
                  <a:gd name="T31" fmla="*/ 318 h 326"/>
                  <a:gd name="T32" fmla="*/ 146 w 326"/>
                  <a:gd name="T33" fmla="*/ 326 h 326"/>
                  <a:gd name="T34" fmla="*/ 164 w 326"/>
                  <a:gd name="T35" fmla="*/ 326 h 326"/>
                  <a:gd name="T36" fmla="*/ 196 w 326"/>
                  <a:gd name="T37" fmla="*/ 322 h 326"/>
                  <a:gd name="T38" fmla="*/ 226 w 326"/>
                  <a:gd name="T39" fmla="*/ 314 h 326"/>
                  <a:gd name="T40" fmla="*/ 254 w 326"/>
                  <a:gd name="T41" fmla="*/ 298 h 326"/>
                  <a:gd name="T42" fmla="*/ 278 w 326"/>
                  <a:gd name="T43" fmla="*/ 278 h 326"/>
                  <a:gd name="T44" fmla="*/ 298 w 326"/>
                  <a:gd name="T45" fmla="*/ 256 h 326"/>
                  <a:gd name="T46" fmla="*/ 314 w 326"/>
                  <a:gd name="T47" fmla="*/ 228 h 326"/>
                  <a:gd name="T48" fmla="*/ 324 w 326"/>
                  <a:gd name="T49" fmla="*/ 196 h 326"/>
                  <a:gd name="T50" fmla="*/ 326 w 326"/>
                  <a:gd name="T51" fmla="*/ 164 h 326"/>
                  <a:gd name="T52" fmla="*/ 326 w 326"/>
                  <a:gd name="T53" fmla="*/ 148 h 326"/>
                  <a:gd name="T54" fmla="*/ 320 w 326"/>
                  <a:gd name="T55" fmla="*/ 116 h 326"/>
                  <a:gd name="T56" fmla="*/ 306 w 326"/>
                  <a:gd name="T57" fmla="*/ 86 h 326"/>
                  <a:gd name="T58" fmla="*/ 290 w 326"/>
                  <a:gd name="T59" fmla="*/ 60 h 326"/>
                  <a:gd name="T60" fmla="*/ 266 w 326"/>
                  <a:gd name="T61" fmla="*/ 38 h 326"/>
                  <a:gd name="T62" fmla="*/ 240 w 326"/>
                  <a:gd name="T63" fmla="*/ 20 h 326"/>
                  <a:gd name="T64" fmla="*/ 212 w 326"/>
                  <a:gd name="T65" fmla="*/ 8 h 326"/>
                  <a:gd name="T66" fmla="*/ 180 w 326"/>
                  <a:gd name="T67" fmla="*/ 2 h 326"/>
                  <a:gd name="T68" fmla="*/ 164 w 326"/>
                  <a:gd name="T69" fmla="*/ 0 h 32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26"/>
                  <a:gd name="T106" fmla="*/ 0 h 326"/>
                  <a:gd name="T107" fmla="*/ 326 w 326"/>
                  <a:gd name="T108" fmla="*/ 326 h 32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26" h="326">
                    <a:moveTo>
                      <a:pt x="164" y="0"/>
                    </a:moveTo>
                    <a:lnTo>
                      <a:pt x="164" y="0"/>
                    </a:lnTo>
                    <a:lnTo>
                      <a:pt x="142" y="2"/>
                    </a:lnTo>
                    <a:lnTo>
                      <a:pt x="120" y="6"/>
                    </a:lnTo>
                    <a:lnTo>
                      <a:pt x="100" y="14"/>
                    </a:lnTo>
                    <a:lnTo>
                      <a:pt x="82" y="22"/>
                    </a:lnTo>
                    <a:lnTo>
                      <a:pt x="82" y="22"/>
                    </a:lnTo>
                    <a:lnTo>
                      <a:pt x="68" y="32"/>
                    </a:lnTo>
                    <a:lnTo>
                      <a:pt x="56" y="42"/>
                    </a:lnTo>
                    <a:lnTo>
                      <a:pt x="44" y="54"/>
                    </a:lnTo>
                    <a:lnTo>
                      <a:pt x="32" y="66"/>
                    </a:lnTo>
                    <a:lnTo>
                      <a:pt x="24" y="80"/>
                    </a:lnTo>
                    <a:lnTo>
                      <a:pt x="16" y="96"/>
                    </a:lnTo>
                    <a:lnTo>
                      <a:pt x="8" y="112"/>
                    </a:lnTo>
                    <a:lnTo>
                      <a:pt x="4" y="128"/>
                    </a:lnTo>
                    <a:lnTo>
                      <a:pt x="4" y="128"/>
                    </a:lnTo>
                    <a:lnTo>
                      <a:pt x="2" y="146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80"/>
                    </a:lnTo>
                    <a:lnTo>
                      <a:pt x="4" y="196"/>
                    </a:lnTo>
                    <a:lnTo>
                      <a:pt x="8" y="212"/>
                    </a:lnTo>
                    <a:lnTo>
                      <a:pt x="12" y="228"/>
                    </a:lnTo>
                    <a:lnTo>
                      <a:pt x="20" y="242"/>
                    </a:lnTo>
                    <a:lnTo>
                      <a:pt x="28" y="256"/>
                    </a:lnTo>
                    <a:lnTo>
                      <a:pt x="38" y="268"/>
                    </a:lnTo>
                    <a:lnTo>
                      <a:pt x="48" y="278"/>
                    </a:lnTo>
                    <a:lnTo>
                      <a:pt x="60" y="290"/>
                    </a:lnTo>
                    <a:lnTo>
                      <a:pt x="72" y="298"/>
                    </a:lnTo>
                    <a:lnTo>
                      <a:pt x="86" y="306"/>
                    </a:lnTo>
                    <a:lnTo>
                      <a:pt x="100" y="314"/>
                    </a:lnTo>
                    <a:lnTo>
                      <a:pt x="114" y="318"/>
                    </a:lnTo>
                    <a:lnTo>
                      <a:pt x="130" y="322"/>
                    </a:lnTo>
                    <a:lnTo>
                      <a:pt x="146" y="326"/>
                    </a:lnTo>
                    <a:lnTo>
                      <a:pt x="164" y="326"/>
                    </a:lnTo>
                    <a:lnTo>
                      <a:pt x="164" y="326"/>
                    </a:lnTo>
                    <a:lnTo>
                      <a:pt x="180" y="326"/>
                    </a:lnTo>
                    <a:lnTo>
                      <a:pt x="196" y="322"/>
                    </a:lnTo>
                    <a:lnTo>
                      <a:pt x="212" y="318"/>
                    </a:lnTo>
                    <a:lnTo>
                      <a:pt x="226" y="314"/>
                    </a:lnTo>
                    <a:lnTo>
                      <a:pt x="240" y="306"/>
                    </a:lnTo>
                    <a:lnTo>
                      <a:pt x="254" y="298"/>
                    </a:lnTo>
                    <a:lnTo>
                      <a:pt x="266" y="290"/>
                    </a:lnTo>
                    <a:lnTo>
                      <a:pt x="278" y="278"/>
                    </a:lnTo>
                    <a:lnTo>
                      <a:pt x="290" y="268"/>
                    </a:lnTo>
                    <a:lnTo>
                      <a:pt x="298" y="256"/>
                    </a:lnTo>
                    <a:lnTo>
                      <a:pt x="306" y="242"/>
                    </a:lnTo>
                    <a:lnTo>
                      <a:pt x="314" y="228"/>
                    </a:lnTo>
                    <a:lnTo>
                      <a:pt x="320" y="212"/>
                    </a:lnTo>
                    <a:lnTo>
                      <a:pt x="324" y="196"/>
                    </a:lnTo>
                    <a:lnTo>
                      <a:pt x="326" y="180"/>
                    </a:lnTo>
                    <a:lnTo>
                      <a:pt x="326" y="164"/>
                    </a:lnTo>
                    <a:lnTo>
                      <a:pt x="326" y="164"/>
                    </a:lnTo>
                    <a:lnTo>
                      <a:pt x="326" y="148"/>
                    </a:lnTo>
                    <a:lnTo>
                      <a:pt x="324" y="130"/>
                    </a:lnTo>
                    <a:lnTo>
                      <a:pt x="320" y="116"/>
                    </a:lnTo>
                    <a:lnTo>
                      <a:pt x="314" y="100"/>
                    </a:lnTo>
                    <a:lnTo>
                      <a:pt x="306" y="86"/>
                    </a:lnTo>
                    <a:lnTo>
                      <a:pt x="298" y="72"/>
                    </a:lnTo>
                    <a:lnTo>
                      <a:pt x="290" y="60"/>
                    </a:lnTo>
                    <a:lnTo>
                      <a:pt x="278" y="48"/>
                    </a:lnTo>
                    <a:lnTo>
                      <a:pt x="266" y="38"/>
                    </a:lnTo>
                    <a:lnTo>
                      <a:pt x="254" y="28"/>
                    </a:lnTo>
                    <a:lnTo>
                      <a:pt x="240" y="20"/>
                    </a:lnTo>
                    <a:lnTo>
                      <a:pt x="226" y="14"/>
                    </a:lnTo>
                    <a:lnTo>
                      <a:pt x="212" y="8"/>
                    </a:lnTo>
                    <a:lnTo>
                      <a:pt x="196" y="4"/>
                    </a:lnTo>
                    <a:lnTo>
                      <a:pt x="180" y="2"/>
                    </a:lnTo>
                    <a:lnTo>
                      <a:pt x="164" y="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charset="-122"/>
                  <a:ea typeface="微软雅黑 Light" charset="-122"/>
                  <a:sym typeface="微软雅黑 Light" charset="-122"/>
                </a:endParaRPr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="" xmlns:a16="http://schemas.microsoft.com/office/drawing/2014/main" id="{9D1CEBFE-1241-445F-B32A-1BFCF381C021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057525" cy="1622425"/>
              </a:xfrm>
              <a:custGeom>
                <a:avLst/>
                <a:gdLst>
                  <a:gd name="T0" fmla="*/ 768 w 1926"/>
                  <a:gd name="T1" fmla="*/ 746 h 1022"/>
                  <a:gd name="T2" fmla="*/ 590 w 1926"/>
                  <a:gd name="T3" fmla="*/ 6 h 1022"/>
                  <a:gd name="T4" fmla="*/ 290 w 1926"/>
                  <a:gd name="T5" fmla="*/ 0 h 1022"/>
                  <a:gd name="T6" fmla="*/ 28 w 1926"/>
                  <a:gd name="T7" fmla="*/ 814 h 1022"/>
                  <a:gd name="T8" fmla="*/ 0 w 1926"/>
                  <a:gd name="T9" fmla="*/ 984 h 1022"/>
                  <a:gd name="T10" fmla="*/ 238 w 1926"/>
                  <a:gd name="T11" fmla="*/ 984 h 1022"/>
                  <a:gd name="T12" fmla="*/ 238 w 1926"/>
                  <a:gd name="T13" fmla="*/ 890 h 1022"/>
                  <a:gd name="T14" fmla="*/ 242 w 1926"/>
                  <a:gd name="T15" fmla="*/ 862 h 1022"/>
                  <a:gd name="T16" fmla="*/ 258 w 1926"/>
                  <a:gd name="T17" fmla="*/ 818 h 1022"/>
                  <a:gd name="T18" fmla="*/ 280 w 1926"/>
                  <a:gd name="T19" fmla="*/ 784 h 1022"/>
                  <a:gd name="T20" fmla="*/ 312 w 1926"/>
                  <a:gd name="T21" fmla="*/ 750 h 1022"/>
                  <a:gd name="T22" fmla="*/ 358 w 1926"/>
                  <a:gd name="T23" fmla="*/ 724 h 1022"/>
                  <a:gd name="T24" fmla="*/ 420 w 1926"/>
                  <a:gd name="T25" fmla="*/ 706 h 1022"/>
                  <a:gd name="T26" fmla="*/ 458 w 1926"/>
                  <a:gd name="T27" fmla="*/ 704 h 1022"/>
                  <a:gd name="T28" fmla="*/ 482 w 1926"/>
                  <a:gd name="T29" fmla="*/ 702 h 1022"/>
                  <a:gd name="T30" fmla="*/ 500 w 1926"/>
                  <a:gd name="T31" fmla="*/ 704 h 1022"/>
                  <a:gd name="T32" fmla="*/ 556 w 1926"/>
                  <a:gd name="T33" fmla="*/ 714 h 1022"/>
                  <a:gd name="T34" fmla="*/ 588 w 1926"/>
                  <a:gd name="T35" fmla="*/ 728 h 1022"/>
                  <a:gd name="T36" fmla="*/ 618 w 1926"/>
                  <a:gd name="T37" fmla="*/ 746 h 1022"/>
                  <a:gd name="T38" fmla="*/ 646 w 1926"/>
                  <a:gd name="T39" fmla="*/ 774 h 1022"/>
                  <a:gd name="T40" fmla="*/ 668 w 1926"/>
                  <a:gd name="T41" fmla="*/ 810 h 1022"/>
                  <a:gd name="T42" fmla="*/ 684 w 1926"/>
                  <a:gd name="T43" fmla="*/ 858 h 1022"/>
                  <a:gd name="T44" fmla="*/ 690 w 1926"/>
                  <a:gd name="T45" fmla="*/ 918 h 1022"/>
                  <a:gd name="T46" fmla="*/ 692 w 1926"/>
                  <a:gd name="T47" fmla="*/ 1022 h 1022"/>
                  <a:gd name="T48" fmla="*/ 768 w 1926"/>
                  <a:gd name="T49" fmla="*/ 1022 h 1022"/>
                  <a:gd name="T50" fmla="*/ 1910 w 1926"/>
                  <a:gd name="T51" fmla="*/ 1022 h 1022"/>
                  <a:gd name="T52" fmla="*/ 1900 w 1926"/>
                  <a:gd name="T53" fmla="*/ 992 h 1022"/>
                  <a:gd name="T54" fmla="*/ 1898 w 1926"/>
                  <a:gd name="T55" fmla="*/ 960 h 1022"/>
                  <a:gd name="T56" fmla="*/ 1900 w 1926"/>
                  <a:gd name="T57" fmla="*/ 936 h 1022"/>
                  <a:gd name="T58" fmla="*/ 1914 w 1926"/>
                  <a:gd name="T59" fmla="*/ 890 h 1022"/>
                  <a:gd name="T60" fmla="*/ 768 w 1926"/>
                  <a:gd name="T61" fmla="*/ 870 h 1022"/>
                  <a:gd name="T62" fmla="*/ 482 w 1926"/>
                  <a:gd name="T63" fmla="*/ 408 h 1022"/>
                  <a:gd name="T64" fmla="*/ 142 w 1926"/>
                  <a:gd name="T65" fmla="*/ 408 h 1022"/>
                  <a:gd name="T66" fmla="*/ 552 w 1926"/>
                  <a:gd name="T67" fmla="*/ 186 h 1022"/>
                  <a:gd name="T68" fmla="*/ 696 w 1926"/>
                  <a:gd name="T69" fmla="*/ 482 h 1022"/>
                  <a:gd name="T70" fmla="*/ 598 w 1926"/>
                  <a:gd name="T71" fmla="*/ 184 h 1022"/>
                  <a:gd name="T72" fmla="*/ 696 w 1926"/>
                  <a:gd name="T73" fmla="*/ 482 h 10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926"/>
                  <a:gd name="T112" fmla="*/ 0 h 1022"/>
                  <a:gd name="T113" fmla="*/ 1926 w 1926"/>
                  <a:gd name="T114" fmla="*/ 1022 h 10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926" h="1022">
                    <a:moveTo>
                      <a:pt x="768" y="870"/>
                    </a:moveTo>
                    <a:lnTo>
                      <a:pt x="768" y="746"/>
                    </a:lnTo>
                    <a:lnTo>
                      <a:pt x="768" y="6"/>
                    </a:lnTo>
                    <a:lnTo>
                      <a:pt x="590" y="6"/>
                    </a:lnTo>
                    <a:lnTo>
                      <a:pt x="590" y="6"/>
                    </a:lnTo>
                    <a:lnTo>
                      <a:pt x="290" y="0"/>
                    </a:lnTo>
                    <a:lnTo>
                      <a:pt x="20" y="468"/>
                    </a:lnTo>
                    <a:lnTo>
                      <a:pt x="28" y="814"/>
                    </a:lnTo>
                    <a:lnTo>
                      <a:pt x="0" y="814"/>
                    </a:lnTo>
                    <a:lnTo>
                      <a:pt x="0" y="984"/>
                    </a:lnTo>
                    <a:lnTo>
                      <a:pt x="220" y="984"/>
                    </a:lnTo>
                    <a:lnTo>
                      <a:pt x="238" y="984"/>
                    </a:lnTo>
                    <a:lnTo>
                      <a:pt x="238" y="890"/>
                    </a:lnTo>
                    <a:lnTo>
                      <a:pt x="238" y="890"/>
                    </a:lnTo>
                    <a:lnTo>
                      <a:pt x="238" y="884"/>
                    </a:lnTo>
                    <a:lnTo>
                      <a:pt x="242" y="862"/>
                    </a:lnTo>
                    <a:lnTo>
                      <a:pt x="250" y="834"/>
                    </a:lnTo>
                    <a:lnTo>
                      <a:pt x="258" y="818"/>
                    </a:lnTo>
                    <a:lnTo>
                      <a:pt x="268" y="800"/>
                    </a:lnTo>
                    <a:lnTo>
                      <a:pt x="280" y="784"/>
                    </a:lnTo>
                    <a:lnTo>
                      <a:pt x="294" y="766"/>
                    </a:lnTo>
                    <a:lnTo>
                      <a:pt x="312" y="750"/>
                    </a:lnTo>
                    <a:lnTo>
                      <a:pt x="334" y="736"/>
                    </a:lnTo>
                    <a:lnTo>
                      <a:pt x="358" y="724"/>
                    </a:lnTo>
                    <a:lnTo>
                      <a:pt x="388" y="714"/>
                    </a:lnTo>
                    <a:lnTo>
                      <a:pt x="420" y="706"/>
                    </a:lnTo>
                    <a:lnTo>
                      <a:pt x="458" y="704"/>
                    </a:lnTo>
                    <a:lnTo>
                      <a:pt x="458" y="704"/>
                    </a:lnTo>
                    <a:lnTo>
                      <a:pt x="482" y="702"/>
                    </a:lnTo>
                    <a:lnTo>
                      <a:pt x="482" y="702"/>
                    </a:lnTo>
                    <a:lnTo>
                      <a:pt x="500" y="704"/>
                    </a:lnTo>
                    <a:lnTo>
                      <a:pt x="500" y="704"/>
                    </a:lnTo>
                    <a:lnTo>
                      <a:pt x="526" y="708"/>
                    </a:lnTo>
                    <a:lnTo>
                      <a:pt x="556" y="714"/>
                    </a:lnTo>
                    <a:lnTo>
                      <a:pt x="572" y="720"/>
                    </a:lnTo>
                    <a:lnTo>
                      <a:pt x="588" y="728"/>
                    </a:lnTo>
                    <a:lnTo>
                      <a:pt x="604" y="736"/>
                    </a:lnTo>
                    <a:lnTo>
                      <a:pt x="618" y="746"/>
                    </a:lnTo>
                    <a:lnTo>
                      <a:pt x="632" y="760"/>
                    </a:lnTo>
                    <a:lnTo>
                      <a:pt x="646" y="774"/>
                    </a:lnTo>
                    <a:lnTo>
                      <a:pt x="658" y="792"/>
                    </a:lnTo>
                    <a:lnTo>
                      <a:pt x="668" y="810"/>
                    </a:lnTo>
                    <a:lnTo>
                      <a:pt x="676" y="834"/>
                    </a:lnTo>
                    <a:lnTo>
                      <a:pt x="684" y="858"/>
                    </a:lnTo>
                    <a:lnTo>
                      <a:pt x="688" y="888"/>
                    </a:lnTo>
                    <a:lnTo>
                      <a:pt x="690" y="918"/>
                    </a:lnTo>
                    <a:lnTo>
                      <a:pt x="692" y="918"/>
                    </a:lnTo>
                    <a:lnTo>
                      <a:pt x="692" y="1022"/>
                    </a:lnTo>
                    <a:lnTo>
                      <a:pt x="716" y="1022"/>
                    </a:lnTo>
                    <a:lnTo>
                      <a:pt x="768" y="1022"/>
                    </a:lnTo>
                    <a:lnTo>
                      <a:pt x="1910" y="1022"/>
                    </a:lnTo>
                    <a:lnTo>
                      <a:pt x="1910" y="1022"/>
                    </a:lnTo>
                    <a:lnTo>
                      <a:pt x="1904" y="1006"/>
                    </a:lnTo>
                    <a:lnTo>
                      <a:pt x="1900" y="992"/>
                    </a:lnTo>
                    <a:lnTo>
                      <a:pt x="1898" y="976"/>
                    </a:lnTo>
                    <a:lnTo>
                      <a:pt x="1898" y="960"/>
                    </a:lnTo>
                    <a:lnTo>
                      <a:pt x="1898" y="960"/>
                    </a:lnTo>
                    <a:lnTo>
                      <a:pt x="1900" y="936"/>
                    </a:lnTo>
                    <a:lnTo>
                      <a:pt x="1904" y="912"/>
                    </a:lnTo>
                    <a:lnTo>
                      <a:pt x="1914" y="890"/>
                    </a:lnTo>
                    <a:lnTo>
                      <a:pt x="1926" y="870"/>
                    </a:lnTo>
                    <a:lnTo>
                      <a:pt x="768" y="870"/>
                    </a:lnTo>
                    <a:close/>
                    <a:moveTo>
                      <a:pt x="552" y="476"/>
                    </a:moveTo>
                    <a:lnTo>
                      <a:pt x="482" y="408"/>
                    </a:lnTo>
                    <a:lnTo>
                      <a:pt x="220" y="408"/>
                    </a:lnTo>
                    <a:lnTo>
                      <a:pt x="142" y="408"/>
                    </a:lnTo>
                    <a:lnTo>
                      <a:pt x="328" y="186"/>
                    </a:lnTo>
                    <a:lnTo>
                      <a:pt x="552" y="186"/>
                    </a:lnTo>
                    <a:lnTo>
                      <a:pt x="552" y="476"/>
                    </a:lnTo>
                    <a:close/>
                    <a:moveTo>
                      <a:pt x="696" y="482"/>
                    </a:moveTo>
                    <a:lnTo>
                      <a:pt x="598" y="482"/>
                    </a:lnTo>
                    <a:lnTo>
                      <a:pt x="598" y="184"/>
                    </a:lnTo>
                    <a:lnTo>
                      <a:pt x="696" y="184"/>
                    </a:lnTo>
                    <a:lnTo>
                      <a:pt x="696" y="48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charset="-122"/>
                  <a:ea typeface="微软雅黑 Light" charset="-122"/>
                  <a:sym typeface="微软雅黑 Light" charset="-122"/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="" xmlns:a16="http://schemas.microsoft.com/office/drawing/2014/main" id="{9A1C22CB-9AB5-4787-BB77-46522E69E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7450" y="1381125"/>
                <a:ext cx="257175" cy="241300"/>
              </a:xfrm>
              <a:custGeom>
                <a:avLst/>
                <a:gdLst>
                  <a:gd name="T0" fmla="*/ 28 w 162"/>
                  <a:gd name="T1" fmla="*/ 90 h 152"/>
                  <a:gd name="T2" fmla="*/ 28 w 162"/>
                  <a:gd name="T3" fmla="*/ 90 h 152"/>
                  <a:gd name="T4" fmla="*/ 26 w 162"/>
                  <a:gd name="T5" fmla="*/ 106 h 152"/>
                  <a:gd name="T6" fmla="*/ 24 w 162"/>
                  <a:gd name="T7" fmla="*/ 122 h 152"/>
                  <a:gd name="T8" fmla="*/ 20 w 162"/>
                  <a:gd name="T9" fmla="*/ 136 h 152"/>
                  <a:gd name="T10" fmla="*/ 16 w 162"/>
                  <a:gd name="T11" fmla="*/ 152 h 152"/>
                  <a:gd name="T12" fmla="*/ 162 w 162"/>
                  <a:gd name="T13" fmla="*/ 152 h 152"/>
                  <a:gd name="T14" fmla="*/ 162 w 162"/>
                  <a:gd name="T15" fmla="*/ 0 h 152"/>
                  <a:gd name="T16" fmla="*/ 0 w 162"/>
                  <a:gd name="T17" fmla="*/ 0 h 152"/>
                  <a:gd name="T18" fmla="*/ 0 w 162"/>
                  <a:gd name="T19" fmla="*/ 0 h 152"/>
                  <a:gd name="T20" fmla="*/ 12 w 162"/>
                  <a:gd name="T21" fmla="*/ 20 h 152"/>
                  <a:gd name="T22" fmla="*/ 20 w 162"/>
                  <a:gd name="T23" fmla="*/ 42 h 152"/>
                  <a:gd name="T24" fmla="*/ 26 w 162"/>
                  <a:gd name="T25" fmla="*/ 66 h 152"/>
                  <a:gd name="T26" fmla="*/ 28 w 162"/>
                  <a:gd name="T27" fmla="*/ 90 h 152"/>
                  <a:gd name="T28" fmla="*/ 28 w 162"/>
                  <a:gd name="T29" fmla="*/ 9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62"/>
                  <a:gd name="T46" fmla="*/ 0 h 152"/>
                  <a:gd name="T47" fmla="*/ 162 w 162"/>
                  <a:gd name="T48" fmla="*/ 152 h 15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62" h="152">
                    <a:moveTo>
                      <a:pt x="28" y="90"/>
                    </a:moveTo>
                    <a:lnTo>
                      <a:pt x="28" y="90"/>
                    </a:lnTo>
                    <a:lnTo>
                      <a:pt x="26" y="106"/>
                    </a:lnTo>
                    <a:lnTo>
                      <a:pt x="24" y="122"/>
                    </a:lnTo>
                    <a:lnTo>
                      <a:pt x="20" y="136"/>
                    </a:lnTo>
                    <a:lnTo>
                      <a:pt x="16" y="152"/>
                    </a:lnTo>
                    <a:lnTo>
                      <a:pt x="162" y="152"/>
                    </a:lnTo>
                    <a:lnTo>
                      <a:pt x="16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" y="20"/>
                    </a:lnTo>
                    <a:lnTo>
                      <a:pt x="20" y="42"/>
                    </a:lnTo>
                    <a:lnTo>
                      <a:pt x="26" y="66"/>
                    </a:lnTo>
                    <a:lnTo>
                      <a:pt x="28" y="90"/>
                    </a:lnTo>
                    <a:lnTo>
                      <a:pt x="28" y="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charset="-122"/>
                  <a:ea typeface="微软雅黑 Light" charset="-122"/>
                  <a:sym typeface="微软雅黑 Light" charset="-122"/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="" xmlns:a16="http://schemas.microsoft.com/office/drawing/2014/main" id="{18B20066-9D5B-4817-A685-1C55FCC0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6900" y="1282700"/>
                <a:ext cx="520700" cy="517525"/>
              </a:xfrm>
              <a:custGeom>
                <a:avLst/>
                <a:gdLst>
                  <a:gd name="T0" fmla="*/ 164 w 328"/>
                  <a:gd name="T1" fmla="*/ 0 h 326"/>
                  <a:gd name="T2" fmla="*/ 164 w 328"/>
                  <a:gd name="T3" fmla="*/ 0 h 326"/>
                  <a:gd name="T4" fmla="*/ 144 w 328"/>
                  <a:gd name="T5" fmla="*/ 0 h 326"/>
                  <a:gd name="T6" fmla="*/ 124 w 328"/>
                  <a:gd name="T7" fmla="*/ 4 h 326"/>
                  <a:gd name="T8" fmla="*/ 104 w 328"/>
                  <a:gd name="T9" fmla="*/ 10 h 326"/>
                  <a:gd name="T10" fmla="*/ 86 w 328"/>
                  <a:gd name="T11" fmla="*/ 20 h 326"/>
                  <a:gd name="T12" fmla="*/ 70 w 328"/>
                  <a:gd name="T13" fmla="*/ 30 h 326"/>
                  <a:gd name="T14" fmla="*/ 54 w 328"/>
                  <a:gd name="T15" fmla="*/ 42 h 326"/>
                  <a:gd name="T16" fmla="*/ 42 w 328"/>
                  <a:gd name="T17" fmla="*/ 58 h 326"/>
                  <a:gd name="T18" fmla="*/ 30 w 328"/>
                  <a:gd name="T19" fmla="*/ 72 h 326"/>
                  <a:gd name="T20" fmla="*/ 30 w 328"/>
                  <a:gd name="T21" fmla="*/ 72 h 326"/>
                  <a:gd name="T22" fmla="*/ 18 w 328"/>
                  <a:gd name="T23" fmla="*/ 92 h 326"/>
                  <a:gd name="T24" fmla="*/ 8 w 328"/>
                  <a:gd name="T25" fmla="*/ 114 h 326"/>
                  <a:gd name="T26" fmla="*/ 2 w 328"/>
                  <a:gd name="T27" fmla="*/ 138 h 326"/>
                  <a:gd name="T28" fmla="*/ 0 w 328"/>
                  <a:gd name="T29" fmla="*/ 162 h 326"/>
                  <a:gd name="T30" fmla="*/ 0 w 328"/>
                  <a:gd name="T31" fmla="*/ 162 h 326"/>
                  <a:gd name="T32" fmla="*/ 2 w 328"/>
                  <a:gd name="T33" fmla="*/ 180 h 326"/>
                  <a:gd name="T34" fmla="*/ 4 w 328"/>
                  <a:gd name="T35" fmla="*/ 194 h 326"/>
                  <a:gd name="T36" fmla="*/ 8 w 328"/>
                  <a:gd name="T37" fmla="*/ 210 h 326"/>
                  <a:gd name="T38" fmla="*/ 14 w 328"/>
                  <a:gd name="T39" fmla="*/ 224 h 326"/>
                  <a:gd name="T40" fmla="*/ 14 w 328"/>
                  <a:gd name="T41" fmla="*/ 224 h 326"/>
                  <a:gd name="T42" fmla="*/ 24 w 328"/>
                  <a:gd name="T43" fmla="*/ 246 h 326"/>
                  <a:gd name="T44" fmla="*/ 38 w 328"/>
                  <a:gd name="T45" fmla="*/ 266 h 326"/>
                  <a:gd name="T46" fmla="*/ 54 w 328"/>
                  <a:gd name="T47" fmla="*/ 282 h 326"/>
                  <a:gd name="T48" fmla="*/ 72 w 328"/>
                  <a:gd name="T49" fmla="*/ 298 h 326"/>
                  <a:gd name="T50" fmla="*/ 92 w 328"/>
                  <a:gd name="T51" fmla="*/ 310 h 326"/>
                  <a:gd name="T52" fmla="*/ 116 w 328"/>
                  <a:gd name="T53" fmla="*/ 318 h 326"/>
                  <a:gd name="T54" fmla="*/ 140 w 328"/>
                  <a:gd name="T55" fmla="*/ 324 h 326"/>
                  <a:gd name="T56" fmla="*/ 164 w 328"/>
                  <a:gd name="T57" fmla="*/ 326 h 326"/>
                  <a:gd name="T58" fmla="*/ 164 w 328"/>
                  <a:gd name="T59" fmla="*/ 326 h 326"/>
                  <a:gd name="T60" fmla="*/ 190 w 328"/>
                  <a:gd name="T61" fmla="*/ 324 h 326"/>
                  <a:gd name="T62" fmla="*/ 214 w 328"/>
                  <a:gd name="T63" fmla="*/ 318 h 326"/>
                  <a:gd name="T64" fmla="*/ 236 w 328"/>
                  <a:gd name="T65" fmla="*/ 310 h 326"/>
                  <a:gd name="T66" fmla="*/ 256 w 328"/>
                  <a:gd name="T67" fmla="*/ 298 h 326"/>
                  <a:gd name="T68" fmla="*/ 276 w 328"/>
                  <a:gd name="T69" fmla="*/ 282 h 326"/>
                  <a:gd name="T70" fmla="*/ 292 w 328"/>
                  <a:gd name="T71" fmla="*/ 266 h 326"/>
                  <a:gd name="T72" fmla="*/ 306 w 328"/>
                  <a:gd name="T73" fmla="*/ 246 h 326"/>
                  <a:gd name="T74" fmla="*/ 316 w 328"/>
                  <a:gd name="T75" fmla="*/ 224 h 326"/>
                  <a:gd name="T76" fmla="*/ 316 w 328"/>
                  <a:gd name="T77" fmla="*/ 224 h 326"/>
                  <a:gd name="T78" fmla="*/ 320 w 328"/>
                  <a:gd name="T79" fmla="*/ 210 h 326"/>
                  <a:gd name="T80" fmla="*/ 324 w 328"/>
                  <a:gd name="T81" fmla="*/ 194 h 326"/>
                  <a:gd name="T82" fmla="*/ 326 w 328"/>
                  <a:gd name="T83" fmla="*/ 180 h 326"/>
                  <a:gd name="T84" fmla="*/ 328 w 328"/>
                  <a:gd name="T85" fmla="*/ 162 h 326"/>
                  <a:gd name="T86" fmla="*/ 328 w 328"/>
                  <a:gd name="T87" fmla="*/ 162 h 326"/>
                  <a:gd name="T88" fmla="*/ 326 w 328"/>
                  <a:gd name="T89" fmla="*/ 138 h 326"/>
                  <a:gd name="T90" fmla="*/ 320 w 328"/>
                  <a:gd name="T91" fmla="*/ 114 h 326"/>
                  <a:gd name="T92" fmla="*/ 312 w 328"/>
                  <a:gd name="T93" fmla="*/ 92 h 326"/>
                  <a:gd name="T94" fmla="*/ 300 w 328"/>
                  <a:gd name="T95" fmla="*/ 72 h 326"/>
                  <a:gd name="T96" fmla="*/ 300 w 328"/>
                  <a:gd name="T97" fmla="*/ 72 h 326"/>
                  <a:gd name="T98" fmla="*/ 288 w 328"/>
                  <a:gd name="T99" fmla="*/ 58 h 326"/>
                  <a:gd name="T100" fmla="*/ 274 w 328"/>
                  <a:gd name="T101" fmla="*/ 42 h 326"/>
                  <a:gd name="T102" fmla="*/ 260 w 328"/>
                  <a:gd name="T103" fmla="*/ 30 h 326"/>
                  <a:gd name="T104" fmla="*/ 242 w 328"/>
                  <a:gd name="T105" fmla="*/ 20 h 326"/>
                  <a:gd name="T106" fmla="*/ 224 w 328"/>
                  <a:gd name="T107" fmla="*/ 10 h 326"/>
                  <a:gd name="T108" fmla="*/ 206 w 328"/>
                  <a:gd name="T109" fmla="*/ 4 h 326"/>
                  <a:gd name="T110" fmla="*/ 186 w 328"/>
                  <a:gd name="T111" fmla="*/ 0 h 326"/>
                  <a:gd name="T112" fmla="*/ 164 w 328"/>
                  <a:gd name="T113" fmla="*/ 0 h 326"/>
                  <a:gd name="T114" fmla="*/ 164 w 328"/>
                  <a:gd name="T115" fmla="*/ 0 h 32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28"/>
                  <a:gd name="T175" fmla="*/ 0 h 326"/>
                  <a:gd name="T176" fmla="*/ 328 w 328"/>
                  <a:gd name="T177" fmla="*/ 326 h 32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28" h="326">
                    <a:moveTo>
                      <a:pt x="164" y="0"/>
                    </a:moveTo>
                    <a:lnTo>
                      <a:pt x="164" y="0"/>
                    </a:lnTo>
                    <a:lnTo>
                      <a:pt x="144" y="0"/>
                    </a:lnTo>
                    <a:lnTo>
                      <a:pt x="124" y="4"/>
                    </a:lnTo>
                    <a:lnTo>
                      <a:pt x="104" y="10"/>
                    </a:lnTo>
                    <a:lnTo>
                      <a:pt x="86" y="20"/>
                    </a:lnTo>
                    <a:lnTo>
                      <a:pt x="70" y="30"/>
                    </a:lnTo>
                    <a:lnTo>
                      <a:pt x="54" y="42"/>
                    </a:lnTo>
                    <a:lnTo>
                      <a:pt x="42" y="58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18" y="92"/>
                    </a:lnTo>
                    <a:lnTo>
                      <a:pt x="8" y="114"/>
                    </a:lnTo>
                    <a:lnTo>
                      <a:pt x="2" y="138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2" y="180"/>
                    </a:lnTo>
                    <a:lnTo>
                      <a:pt x="4" y="194"/>
                    </a:lnTo>
                    <a:lnTo>
                      <a:pt x="8" y="210"/>
                    </a:lnTo>
                    <a:lnTo>
                      <a:pt x="14" y="224"/>
                    </a:lnTo>
                    <a:lnTo>
                      <a:pt x="14" y="224"/>
                    </a:lnTo>
                    <a:lnTo>
                      <a:pt x="24" y="246"/>
                    </a:lnTo>
                    <a:lnTo>
                      <a:pt x="38" y="266"/>
                    </a:lnTo>
                    <a:lnTo>
                      <a:pt x="54" y="282"/>
                    </a:lnTo>
                    <a:lnTo>
                      <a:pt x="72" y="298"/>
                    </a:lnTo>
                    <a:lnTo>
                      <a:pt x="92" y="310"/>
                    </a:lnTo>
                    <a:lnTo>
                      <a:pt x="116" y="318"/>
                    </a:lnTo>
                    <a:lnTo>
                      <a:pt x="140" y="324"/>
                    </a:lnTo>
                    <a:lnTo>
                      <a:pt x="164" y="326"/>
                    </a:lnTo>
                    <a:lnTo>
                      <a:pt x="164" y="326"/>
                    </a:lnTo>
                    <a:lnTo>
                      <a:pt x="190" y="324"/>
                    </a:lnTo>
                    <a:lnTo>
                      <a:pt x="214" y="318"/>
                    </a:lnTo>
                    <a:lnTo>
                      <a:pt x="236" y="310"/>
                    </a:lnTo>
                    <a:lnTo>
                      <a:pt x="256" y="298"/>
                    </a:lnTo>
                    <a:lnTo>
                      <a:pt x="276" y="282"/>
                    </a:lnTo>
                    <a:lnTo>
                      <a:pt x="292" y="266"/>
                    </a:lnTo>
                    <a:lnTo>
                      <a:pt x="306" y="246"/>
                    </a:lnTo>
                    <a:lnTo>
                      <a:pt x="316" y="224"/>
                    </a:lnTo>
                    <a:lnTo>
                      <a:pt x="316" y="224"/>
                    </a:lnTo>
                    <a:lnTo>
                      <a:pt x="320" y="210"/>
                    </a:lnTo>
                    <a:lnTo>
                      <a:pt x="324" y="194"/>
                    </a:lnTo>
                    <a:lnTo>
                      <a:pt x="326" y="180"/>
                    </a:lnTo>
                    <a:lnTo>
                      <a:pt x="328" y="162"/>
                    </a:lnTo>
                    <a:lnTo>
                      <a:pt x="328" y="162"/>
                    </a:lnTo>
                    <a:lnTo>
                      <a:pt x="326" y="138"/>
                    </a:lnTo>
                    <a:lnTo>
                      <a:pt x="320" y="114"/>
                    </a:lnTo>
                    <a:lnTo>
                      <a:pt x="312" y="92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288" y="58"/>
                    </a:lnTo>
                    <a:lnTo>
                      <a:pt x="274" y="42"/>
                    </a:lnTo>
                    <a:lnTo>
                      <a:pt x="260" y="30"/>
                    </a:lnTo>
                    <a:lnTo>
                      <a:pt x="242" y="20"/>
                    </a:lnTo>
                    <a:lnTo>
                      <a:pt x="224" y="10"/>
                    </a:lnTo>
                    <a:lnTo>
                      <a:pt x="206" y="4"/>
                    </a:lnTo>
                    <a:lnTo>
                      <a:pt x="186" y="0"/>
                    </a:lnTo>
                    <a:lnTo>
                      <a:pt x="164" y="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charset="-122"/>
                  <a:ea typeface="微软雅黑 Light" charset="-122"/>
                  <a:sym typeface="微软雅黑 Light" charset="-122"/>
                </a:endParaRP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26350968-F721-4D91-8D79-FE3ACC19FF7D}"/>
              </a:ext>
            </a:extLst>
          </p:cNvPr>
          <p:cNvSpPr txBox="1"/>
          <p:nvPr/>
        </p:nvSpPr>
        <p:spPr>
          <a:xfrm>
            <a:off x="8156375" y="3278723"/>
            <a:ext cx="2150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2A76466D-72E1-4107-AE5F-FBA22D0AAC14}"/>
              </a:ext>
            </a:extLst>
          </p:cNvPr>
          <p:cNvSpPr txBox="1"/>
          <p:nvPr/>
        </p:nvSpPr>
        <p:spPr>
          <a:xfrm>
            <a:off x="8156374" y="2999714"/>
            <a:ext cx="2197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输入标题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A18E347E-6A18-4378-B250-B0A861BF9925}"/>
              </a:ext>
            </a:extLst>
          </p:cNvPr>
          <p:cNvSpPr txBox="1"/>
          <p:nvPr/>
        </p:nvSpPr>
        <p:spPr>
          <a:xfrm>
            <a:off x="8156375" y="4653539"/>
            <a:ext cx="2150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086CA1D8-6605-49EF-B325-8FA866F1095C}"/>
              </a:ext>
            </a:extLst>
          </p:cNvPr>
          <p:cNvSpPr txBox="1"/>
          <p:nvPr/>
        </p:nvSpPr>
        <p:spPr>
          <a:xfrm>
            <a:off x="8156374" y="4374530"/>
            <a:ext cx="2197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输入标题</a:t>
            </a:r>
          </a:p>
        </p:txBody>
      </p:sp>
      <p:pic>
        <p:nvPicPr>
          <p:cNvPr id="6" name="图片 4">
            <a:extLst>
              <a:ext uri="{FF2B5EF4-FFF2-40B4-BE49-F238E27FC236}">
                <a16:creationId xmlns="" xmlns:a16="http://schemas.microsoft.com/office/drawing/2014/main" id="{9007470B-9A4E-408B-946F-3CBDBDFA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016" y="2680048"/>
            <a:ext cx="4697967" cy="3336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5ABA4ED9-A62C-472B-9984-D09EFFFD62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120" y="2839301"/>
            <a:ext cx="3582045" cy="2266192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pic>
      <p:sp>
        <p:nvSpPr>
          <p:cNvPr id="26" name="文本框 25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成功项目展示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8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8"/>
          <p:cNvSpPr>
            <a:spLocks/>
          </p:cNvSpPr>
          <p:nvPr/>
        </p:nvSpPr>
        <p:spPr bwMode="auto">
          <a:xfrm rot="10800000">
            <a:off x="7026190" y="5138623"/>
            <a:ext cx="1300349" cy="133274"/>
          </a:xfrm>
          <a:custGeom>
            <a:avLst/>
            <a:gdLst>
              <a:gd name="T0" fmla="*/ 290 w 678"/>
              <a:gd name="T1" fmla="*/ 0 h 54"/>
              <a:gd name="T2" fmla="*/ 290 w 678"/>
              <a:gd name="T3" fmla="*/ 0 h 54"/>
              <a:gd name="T4" fmla="*/ 484 w 678"/>
              <a:gd name="T5" fmla="*/ 0 h 54"/>
              <a:gd name="T6" fmla="*/ 484 w 678"/>
              <a:gd name="T7" fmla="*/ 0 h 54"/>
              <a:gd name="T8" fmla="*/ 678 w 678"/>
              <a:gd name="T9" fmla="*/ 0 h 54"/>
              <a:gd name="T10" fmla="*/ 678 w 678"/>
              <a:gd name="T11" fmla="*/ 0 h 54"/>
              <a:gd name="T12" fmla="*/ 640 w 678"/>
              <a:gd name="T13" fmla="*/ 22 h 54"/>
              <a:gd name="T14" fmla="*/ 640 w 678"/>
              <a:gd name="T15" fmla="*/ 22 h 54"/>
              <a:gd name="T16" fmla="*/ 582 w 678"/>
              <a:gd name="T17" fmla="*/ 54 h 54"/>
              <a:gd name="T18" fmla="*/ 582 w 678"/>
              <a:gd name="T19" fmla="*/ 54 h 54"/>
              <a:gd name="T20" fmla="*/ 290 w 678"/>
              <a:gd name="T21" fmla="*/ 54 h 54"/>
              <a:gd name="T22" fmla="*/ 290 w 678"/>
              <a:gd name="T23" fmla="*/ 54 h 54"/>
              <a:gd name="T24" fmla="*/ 0 w 678"/>
              <a:gd name="T25" fmla="*/ 54 h 54"/>
              <a:gd name="T26" fmla="*/ 0 w 678"/>
              <a:gd name="T27" fmla="*/ 54 h 54"/>
              <a:gd name="T28" fmla="*/ 174 w 678"/>
              <a:gd name="T29" fmla="*/ 22 h 54"/>
              <a:gd name="T30" fmla="*/ 174 w 678"/>
              <a:gd name="T31" fmla="*/ 22 h 54"/>
              <a:gd name="T32" fmla="*/ 290 w 678"/>
              <a:gd name="T33" fmla="*/ 0 h 54"/>
              <a:gd name="T34" fmla="*/ 290 w 678"/>
              <a:gd name="T3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8" h="54">
                <a:moveTo>
                  <a:pt x="290" y="0"/>
                </a:moveTo>
                <a:lnTo>
                  <a:pt x="290" y="0"/>
                </a:lnTo>
                <a:lnTo>
                  <a:pt x="484" y="0"/>
                </a:lnTo>
                <a:lnTo>
                  <a:pt x="484" y="0"/>
                </a:lnTo>
                <a:lnTo>
                  <a:pt x="678" y="0"/>
                </a:lnTo>
                <a:lnTo>
                  <a:pt x="678" y="0"/>
                </a:lnTo>
                <a:lnTo>
                  <a:pt x="640" y="22"/>
                </a:lnTo>
                <a:lnTo>
                  <a:pt x="640" y="22"/>
                </a:lnTo>
                <a:lnTo>
                  <a:pt x="582" y="54"/>
                </a:lnTo>
                <a:lnTo>
                  <a:pt x="582" y="54"/>
                </a:lnTo>
                <a:lnTo>
                  <a:pt x="290" y="54"/>
                </a:lnTo>
                <a:lnTo>
                  <a:pt x="290" y="54"/>
                </a:lnTo>
                <a:lnTo>
                  <a:pt x="0" y="54"/>
                </a:lnTo>
                <a:lnTo>
                  <a:pt x="0" y="54"/>
                </a:lnTo>
                <a:lnTo>
                  <a:pt x="174" y="22"/>
                </a:lnTo>
                <a:lnTo>
                  <a:pt x="174" y="22"/>
                </a:lnTo>
                <a:lnTo>
                  <a:pt x="290" y="0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10"/>
          <p:cNvSpPr>
            <a:spLocks/>
          </p:cNvSpPr>
          <p:nvPr/>
        </p:nvSpPr>
        <p:spPr bwMode="auto">
          <a:xfrm rot="10800000">
            <a:off x="3865460" y="5136129"/>
            <a:ext cx="1308021" cy="135768"/>
          </a:xfrm>
          <a:custGeom>
            <a:avLst/>
            <a:gdLst>
              <a:gd name="T0" fmla="*/ 0 w 680"/>
              <a:gd name="T1" fmla="*/ 0 h 54"/>
              <a:gd name="T2" fmla="*/ 0 w 680"/>
              <a:gd name="T3" fmla="*/ 0 h 54"/>
              <a:gd name="T4" fmla="*/ 194 w 680"/>
              <a:gd name="T5" fmla="*/ 0 h 54"/>
              <a:gd name="T6" fmla="*/ 194 w 680"/>
              <a:gd name="T7" fmla="*/ 0 h 54"/>
              <a:gd name="T8" fmla="*/ 388 w 680"/>
              <a:gd name="T9" fmla="*/ 0 h 54"/>
              <a:gd name="T10" fmla="*/ 388 w 680"/>
              <a:gd name="T11" fmla="*/ 0 h 54"/>
              <a:gd name="T12" fmla="*/ 504 w 680"/>
              <a:gd name="T13" fmla="*/ 22 h 54"/>
              <a:gd name="T14" fmla="*/ 504 w 680"/>
              <a:gd name="T15" fmla="*/ 22 h 54"/>
              <a:gd name="T16" fmla="*/ 680 w 680"/>
              <a:gd name="T17" fmla="*/ 54 h 54"/>
              <a:gd name="T18" fmla="*/ 680 w 680"/>
              <a:gd name="T19" fmla="*/ 54 h 54"/>
              <a:gd name="T20" fmla="*/ 388 w 680"/>
              <a:gd name="T21" fmla="*/ 54 h 54"/>
              <a:gd name="T22" fmla="*/ 388 w 680"/>
              <a:gd name="T23" fmla="*/ 54 h 54"/>
              <a:gd name="T24" fmla="*/ 98 w 680"/>
              <a:gd name="T25" fmla="*/ 54 h 54"/>
              <a:gd name="T26" fmla="*/ 98 w 680"/>
              <a:gd name="T27" fmla="*/ 54 h 54"/>
              <a:gd name="T28" fmla="*/ 38 w 680"/>
              <a:gd name="T29" fmla="*/ 22 h 54"/>
              <a:gd name="T30" fmla="*/ 38 w 680"/>
              <a:gd name="T31" fmla="*/ 22 h 54"/>
              <a:gd name="T32" fmla="*/ 0 w 680"/>
              <a:gd name="T33" fmla="*/ 0 h 54"/>
              <a:gd name="T34" fmla="*/ 0 w 680"/>
              <a:gd name="T3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0" h="54">
                <a:moveTo>
                  <a:pt x="0" y="0"/>
                </a:moveTo>
                <a:lnTo>
                  <a:pt x="0" y="0"/>
                </a:lnTo>
                <a:lnTo>
                  <a:pt x="194" y="0"/>
                </a:lnTo>
                <a:lnTo>
                  <a:pt x="194" y="0"/>
                </a:lnTo>
                <a:lnTo>
                  <a:pt x="388" y="0"/>
                </a:lnTo>
                <a:lnTo>
                  <a:pt x="388" y="0"/>
                </a:lnTo>
                <a:lnTo>
                  <a:pt x="504" y="22"/>
                </a:lnTo>
                <a:lnTo>
                  <a:pt x="504" y="22"/>
                </a:lnTo>
                <a:lnTo>
                  <a:pt x="680" y="54"/>
                </a:lnTo>
                <a:lnTo>
                  <a:pt x="680" y="54"/>
                </a:lnTo>
                <a:lnTo>
                  <a:pt x="388" y="54"/>
                </a:lnTo>
                <a:lnTo>
                  <a:pt x="388" y="54"/>
                </a:lnTo>
                <a:lnTo>
                  <a:pt x="98" y="54"/>
                </a:lnTo>
                <a:lnTo>
                  <a:pt x="98" y="54"/>
                </a:lnTo>
                <a:lnTo>
                  <a:pt x="38" y="22"/>
                </a:lnTo>
                <a:lnTo>
                  <a:pt x="38" y="2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11"/>
          <p:cNvSpPr>
            <a:spLocks/>
          </p:cNvSpPr>
          <p:nvPr/>
        </p:nvSpPr>
        <p:spPr bwMode="auto">
          <a:xfrm rot="10800000">
            <a:off x="7210311" y="2500086"/>
            <a:ext cx="1116228" cy="2630938"/>
          </a:xfrm>
          <a:custGeom>
            <a:avLst/>
            <a:gdLst>
              <a:gd name="T0" fmla="*/ 0 w 582"/>
              <a:gd name="T1" fmla="*/ 0 h 1066"/>
              <a:gd name="T2" fmla="*/ 0 w 582"/>
              <a:gd name="T3" fmla="*/ 862 h 1066"/>
              <a:gd name="T4" fmla="*/ 290 w 582"/>
              <a:gd name="T5" fmla="*/ 1066 h 1066"/>
              <a:gd name="T6" fmla="*/ 582 w 582"/>
              <a:gd name="T7" fmla="*/ 862 h 1066"/>
              <a:gd name="T8" fmla="*/ 582 w 582"/>
              <a:gd name="T9" fmla="*/ 0 h 1066"/>
              <a:gd name="T10" fmla="*/ 0 w 582"/>
              <a:gd name="T11" fmla="*/ 0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2" h="1066">
                <a:moveTo>
                  <a:pt x="0" y="0"/>
                </a:moveTo>
                <a:lnTo>
                  <a:pt x="0" y="862"/>
                </a:lnTo>
                <a:lnTo>
                  <a:pt x="290" y="1066"/>
                </a:lnTo>
                <a:lnTo>
                  <a:pt x="582" y="862"/>
                </a:lnTo>
                <a:lnTo>
                  <a:pt x="58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12"/>
          <p:cNvSpPr>
            <a:spLocks/>
          </p:cNvSpPr>
          <p:nvPr/>
        </p:nvSpPr>
        <p:spPr bwMode="auto">
          <a:xfrm rot="10800000">
            <a:off x="4981689" y="2507685"/>
            <a:ext cx="1116228" cy="2630938"/>
          </a:xfrm>
          <a:custGeom>
            <a:avLst/>
            <a:gdLst>
              <a:gd name="T0" fmla="*/ 0 w 582"/>
              <a:gd name="T1" fmla="*/ 0 h 1066"/>
              <a:gd name="T2" fmla="*/ 0 w 582"/>
              <a:gd name="T3" fmla="*/ 862 h 1066"/>
              <a:gd name="T4" fmla="*/ 290 w 582"/>
              <a:gd name="T5" fmla="*/ 1066 h 1066"/>
              <a:gd name="T6" fmla="*/ 582 w 582"/>
              <a:gd name="T7" fmla="*/ 862 h 1066"/>
              <a:gd name="T8" fmla="*/ 582 w 582"/>
              <a:gd name="T9" fmla="*/ 0 h 1066"/>
              <a:gd name="T10" fmla="*/ 0 w 582"/>
              <a:gd name="T11" fmla="*/ 0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2" h="1066">
                <a:moveTo>
                  <a:pt x="0" y="0"/>
                </a:moveTo>
                <a:lnTo>
                  <a:pt x="0" y="862"/>
                </a:lnTo>
                <a:lnTo>
                  <a:pt x="290" y="1066"/>
                </a:lnTo>
                <a:lnTo>
                  <a:pt x="582" y="862"/>
                </a:lnTo>
                <a:lnTo>
                  <a:pt x="58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/>
          <p:cNvSpPr>
            <a:spLocks/>
          </p:cNvSpPr>
          <p:nvPr/>
        </p:nvSpPr>
        <p:spPr bwMode="auto">
          <a:xfrm rot="10800000">
            <a:off x="3865460" y="2500086"/>
            <a:ext cx="1116228" cy="2630938"/>
          </a:xfrm>
          <a:custGeom>
            <a:avLst/>
            <a:gdLst>
              <a:gd name="T0" fmla="*/ 0 w 582"/>
              <a:gd name="T1" fmla="*/ 0 h 1066"/>
              <a:gd name="T2" fmla="*/ 0 w 582"/>
              <a:gd name="T3" fmla="*/ 862 h 1066"/>
              <a:gd name="T4" fmla="*/ 290 w 582"/>
              <a:gd name="T5" fmla="*/ 1066 h 1066"/>
              <a:gd name="T6" fmla="*/ 582 w 582"/>
              <a:gd name="T7" fmla="*/ 862 h 1066"/>
              <a:gd name="T8" fmla="*/ 582 w 582"/>
              <a:gd name="T9" fmla="*/ 0 h 1066"/>
              <a:gd name="T10" fmla="*/ 0 w 582"/>
              <a:gd name="T11" fmla="*/ 0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2" h="1066">
                <a:moveTo>
                  <a:pt x="0" y="0"/>
                </a:moveTo>
                <a:lnTo>
                  <a:pt x="0" y="862"/>
                </a:lnTo>
                <a:lnTo>
                  <a:pt x="290" y="1066"/>
                </a:lnTo>
                <a:lnTo>
                  <a:pt x="582" y="862"/>
                </a:lnTo>
                <a:lnTo>
                  <a:pt x="58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 12"/>
          <p:cNvSpPr>
            <a:spLocks/>
          </p:cNvSpPr>
          <p:nvPr/>
        </p:nvSpPr>
        <p:spPr bwMode="auto">
          <a:xfrm rot="10800000">
            <a:off x="6097917" y="2507685"/>
            <a:ext cx="1116228" cy="2630938"/>
          </a:xfrm>
          <a:custGeom>
            <a:avLst/>
            <a:gdLst>
              <a:gd name="T0" fmla="*/ 0 w 582"/>
              <a:gd name="T1" fmla="*/ 0 h 1066"/>
              <a:gd name="T2" fmla="*/ 0 w 582"/>
              <a:gd name="T3" fmla="*/ 862 h 1066"/>
              <a:gd name="T4" fmla="*/ 290 w 582"/>
              <a:gd name="T5" fmla="*/ 1066 h 1066"/>
              <a:gd name="T6" fmla="*/ 582 w 582"/>
              <a:gd name="T7" fmla="*/ 862 h 1066"/>
              <a:gd name="T8" fmla="*/ 582 w 582"/>
              <a:gd name="T9" fmla="*/ 0 h 1066"/>
              <a:gd name="T10" fmla="*/ 0 w 582"/>
              <a:gd name="T11" fmla="*/ 0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2" h="1066">
                <a:moveTo>
                  <a:pt x="0" y="0"/>
                </a:moveTo>
                <a:lnTo>
                  <a:pt x="0" y="862"/>
                </a:lnTo>
                <a:lnTo>
                  <a:pt x="290" y="1066"/>
                </a:lnTo>
                <a:lnTo>
                  <a:pt x="582" y="862"/>
                </a:lnTo>
                <a:lnTo>
                  <a:pt x="58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 rot="10800000">
            <a:off x="7210311" y="4807324"/>
            <a:ext cx="1116228" cy="333570"/>
          </a:xfrm>
          <a:custGeom>
            <a:avLst/>
            <a:gdLst>
              <a:gd name="connsiteX0" fmla="*/ 0 w 2187998"/>
              <a:gd name="connsiteY0" fmla="*/ 0 h 508110"/>
              <a:gd name="connsiteX1" fmla="*/ 2187998 w 2187998"/>
              <a:gd name="connsiteY1" fmla="*/ 0 h 508110"/>
              <a:gd name="connsiteX2" fmla="*/ 2187998 w 2187998"/>
              <a:gd name="connsiteY2" fmla="*/ 508110 h 508110"/>
              <a:gd name="connsiteX3" fmla="*/ 1811449 w 2187998"/>
              <a:gd name="connsiteY3" fmla="*/ 481268 h 508110"/>
              <a:gd name="connsiteX4" fmla="*/ 228985 w 2187998"/>
              <a:gd name="connsiteY4" fmla="*/ 288207 h 508110"/>
              <a:gd name="connsiteX5" fmla="*/ 0 w 2187998"/>
              <a:gd name="connsiteY5" fmla="*/ 242895 h 50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998" h="508110">
                <a:moveTo>
                  <a:pt x="0" y="0"/>
                </a:moveTo>
                <a:lnTo>
                  <a:pt x="2187998" y="0"/>
                </a:lnTo>
                <a:lnTo>
                  <a:pt x="2187998" y="508110"/>
                </a:lnTo>
                <a:lnTo>
                  <a:pt x="1811449" y="481268"/>
                </a:lnTo>
                <a:cubicBezTo>
                  <a:pt x="1203360" y="432388"/>
                  <a:pt x="666285" y="366616"/>
                  <a:pt x="228985" y="288207"/>
                </a:cubicBezTo>
                <a:lnTo>
                  <a:pt x="0" y="24289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 rot="10800000">
            <a:off x="6094082" y="4758048"/>
            <a:ext cx="1116228" cy="378845"/>
          </a:xfrm>
          <a:custGeom>
            <a:avLst/>
            <a:gdLst>
              <a:gd name="connsiteX0" fmla="*/ 0 w 2187998"/>
              <a:gd name="connsiteY0" fmla="*/ 0 h 577075"/>
              <a:gd name="connsiteX1" fmla="*/ 2187998 w 2187998"/>
              <a:gd name="connsiteY1" fmla="*/ 0 h 577075"/>
              <a:gd name="connsiteX2" fmla="*/ 2187998 w 2187998"/>
              <a:gd name="connsiteY2" fmla="*/ 577075 h 577075"/>
              <a:gd name="connsiteX3" fmla="*/ 99901 w 2187998"/>
              <a:gd name="connsiteY3" fmla="*/ 514695 h 577075"/>
              <a:gd name="connsiteX4" fmla="*/ 0 w 2187998"/>
              <a:gd name="connsiteY4" fmla="*/ 507574 h 57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998" h="577075">
                <a:moveTo>
                  <a:pt x="0" y="0"/>
                </a:moveTo>
                <a:lnTo>
                  <a:pt x="2187998" y="0"/>
                </a:lnTo>
                <a:lnTo>
                  <a:pt x="2187998" y="577075"/>
                </a:lnTo>
                <a:cubicBezTo>
                  <a:pt x="1447318" y="577075"/>
                  <a:pt x="741698" y="554863"/>
                  <a:pt x="99901" y="514695"/>
                </a:cubicBezTo>
                <a:lnTo>
                  <a:pt x="0" y="50757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 rot="10800000">
            <a:off x="4981689" y="4758047"/>
            <a:ext cx="1116228" cy="378845"/>
          </a:xfrm>
          <a:custGeom>
            <a:avLst/>
            <a:gdLst>
              <a:gd name="connsiteX0" fmla="*/ 0 w 2187998"/>
              <a:gd name="connsiteY0" fmla="*/ 0 h 577075"/>
              <a:gd name="connsiteX1" fmla="*/ 2187998 w 2187998"/>
              <a:gd name="connsiteY1" fmla="*/ 0 h 577075"/>
              <a:gd name="connsiteX2" fmla="*/ 2187998 w 2187998"/>
              <a:gd name="connsiteY2" fmla="*/ 507573 h 577075"/>
              <a:gd name="connsiteX3" fmla="*/ 2088098 w 2187998"/>
              <a:gd name="connsiteY3" fmla="*/ 514695 h 577075"/>
              <a:gd name="connsiteX4" fmla="*/ 0 w 2187998"/>
              <a:gd name="connsiteY4" fmla="*/ 577075 h 57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998" h="577075">
                <a:moveTo>
                  <a:pt x="0" y="0"/>
                </a:moveTo>
                <a:lnTo>
                  <a:pt x="2187998" y="0"/>
                </a:lnTo>
                <a:lnTo>
                  <a:pt x="2187998" y="507573"/>
                </a:lnTo>
                <a:lnTo>
                  <a:pt x="2088098" y="514695"/>
                </a:lnTo>
                <a:cubicBezTo>
                  <a:pt x="1446300" y="554863"/>
                  <a:pt x="740680" y="577075"/>
                  <a:pt x="0" y="57707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 32"/>
          <p:cNvSpPr>
            <a:spLocks/>
          </p:cNvSpPr>
          <p:nvPr/>
        </p:nvSpPr>
        <p:spPr bwMode="auto">
          <a:xfrm rot="10800000">
            <a:off x="3865460" y="4807676"/>
            <a:ext cx="1116228" cy="333218"/>
          </a:xfrm>
          <a:custGeom>
            <a:avLst/>
            <a:gdLst>
              <a:gd name="connsiteX0" fmla="*/ 0 w 2187998"/>
              <a:gd name="connsiteY0" fmla="*/ 0 h 507574"/>
              <a:gd name="connsiteX1" fmla="*/ 2187998 w 2187998"/>
              <a:gd name="connsiteY1" fmla="*/ 0 h 507574"/>
              <a:gd name="connsiteX2" fmla="*/ 2187998 w 2187998"/>
              <a:gd name="connsiteY2" fmla="*/ 241408 h 507574"/>
              <a:gd name="connsiteX3" fmla="*/ 1951495 w 2187998"/>
              <a:gd name="connsiteY3" fmla="*/ 288207 h 507574"/>
              <a:gd name="connsiteX4" fmla="*/ 369031 w 2187998"/>
              <a:gd name="connsiteY4" fmla="*/ 481268 h 507574"/>
              <a:gd name="connsiteX5" fmla="*/ 0 w 2187998"/>
              <a:gd name="connsiteY5" fmla="*/ 507574 h 50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998" h="507574">
                <a:moveTo>
                  <a:pt x="0" y="0"/>
                </a:moveTo>
                <a:lnTo>
                  <a:pt x="2187998" y="0"/>
                </a:lnTo>
                <a:lnTo>
                  <a:pt x="2187998" y="241408"/>
                </a:lnTo>
                <a:lnTo>
                  <a:pt x="1951495" y="288207"/>
                </a:lnTo>
                <a:cubicBezTo>
                  <a:pt x="1514195" y="366616"/>
                  <a:pt x="977119" y="432388"/>
                  <a:pt x="369031" y="481268"/>
                </a:cubicBezTo>
                <a:lnTo>
                  <a:pt x="0" y="50757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 33"/>
          <p:cNvSpPr>
            <a:spLocks/>
          </p:cNvSpPr>
          <p:nvPr/>
        </p:nvSpPr>
        <p:spPr bwMode="auto">
          <a:xfrm rot="10800000">
            <a:off x="6096000" y="5133457"/>
            <a:ext cx="1116228" cy="138440"/>
          </a:xfrm>
          <a:custGeom>
            <a:avLst/>
            <a:gdLst>
              <a:gd name="connsiteX0" fmla="*/ 360906 w 2187998"/>
              <a:gd name="connsiteY0" fmla="*/ 0 h 203010"/>
              <a:gd name="connsiteX1" fmla="*/ 1090240 w 2187998"/>
              <a:gd name="connsiteY1" fmla="*/ 0 h 203010"/>
              <a:gd name="connsiteX2" fmla="*/ 1646028 w 2187998"/>
              <a:gd name="connsiteY2" fmla="*/ 0 h 203010"/>
              <a:gd name="connsiteX3" fmla="*/ 1819572 w 2187998"/>
              <a:gd name="connsiteY3" fmla="*/ 0 h 203010"/>
              <a:gd name="connsiteX4" fmla="*/ 2187998 w 2187998"/>
              <a:gd name="connsiteY4" fmla="*/ 0 h 203010"/>
              <a:gd name="connsiteX5" fmla="*/ 2187998 w 2187998"/>
              <a:gd name="connsiteY5" fmla="*/ 203010 h 203010"/>
              <a:gd name="connsiteX6" fmla="*/ 1646028 w 2187998"/>
              <a:gd name="connsiteY6" fmla="*/ 203010 h 203010"/>
              <a:gd name="connsiteX7" fmla="*/ 1090240 w 2187998"/>
              <a:gd name="connsiteY7" fmla="*/ 203010 h 203010"/>
              <a:gd name="connsiteX8" fmla="*/ 0 w 2187998"/>
              <a:gd name="connsiteY8" fmla="*/ 203010 h 203010"/>
              <a:gd name="connsiteX9" fmla="*/ 218048 w 2187998"/>
              <a:gd name="connsiteY9" fmla="*/ 82708 h 20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7998" h="203010">
                <a:moveTo>
                  <a:pt x="360906" y="0"/>
                </a:moveTo>
                <a:lnTo>
                  <a:pt x="1090240" y="0"/>
                </a:lnTo>
                <a:lnTo>
                  <a:pt x="1646028" y="0"/>
                </a:lnTo>
                <a:lnTo>
                  <a:pt x="1819572" y="0"/>
                </a:lnTo>
                <a:lnTo>
                  <a:pt x="2187998" y="0"/>
                </a:lnTo>
                <a:lnTo>
                  <a:pt x="2187998" y="203010"/>
                </a:lnTo>
                <a:lnTo>
                  <a:pt x="1646028" y="203010"/>
                </a:lnTo>
                <a:lnTo>
                  <a:pt x="1090240" y="203010"/>
                </a:lnTo>
                <a:lnTo>
                  <a:pt x="0" y="203010"/>
                </a:lnTo>
                <a:lnTo>
                  <a:pt x="218048" y="8270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 34"/>
          <p:cNvSpPr>
            <a:spLocks/>
          </p:cNvSpPr>
          <p:nvPr/>
        </p:nvSpPr>
        <p:spPr bwMode="auto">
          <a:xfrm rot="10800000" flipH="1">
            <a:off x="4981689" y="5133457"/>
            <a:ext cx="1116228" cy="138440"/>
          </a:xfrm>
          <a:custGeom>
            <a:avLst/>
            <a:gdLst>
              <a:gd name="connsiteX0" fmla="*/ 360906 w 2187998"/>
              <a:gd name="connsiteY0" fmla="*/ 0 h 203010"/>
              <a:gd name="connsiteX1" fmla="*/ 1090240 w 2187998"/>
              <a:gd name="connsiteY1" fmla="*/ 0 h 203010"/>
              <a:gd name="connsiteX2" fmla="*/ 1646028 w 2187998"/>
              <a:gd name="connsiteY2" fmla="*/ 0 h 203010"/>
              <a:gd name="connsiteX3" fmla="*/ 1819572 w 2187998"/>
              <a:gd name="connsiteY3" fmla="*/ 0 h 203010"/>
              <a:gd name="connsiteX4" fmla="*/ 2187998 w 2187998"/>
              <a:gd name="connsiteY4" fmla="*/ 0 h 203010"/>
              <a:gd name="connsiteX5" fmla="*/ 2187998 w 2187998"/>
              <a:gd name="connsiteY5" fmla="*/ 203010 h 203010"/>
              <a:gd name="connsiteX6" fmla="*/ 1646028 w 2187998"/>
              <a:gd name="connsiteY6" fmla="*/ 203010 h 203010"/>
              <a:gd name="connsiteX7" fmla="*/ 1090240 w 2187998"/>
              <a:gd name="connsiteY7" fmla="*/ 203010 h 203010"/>
              <a:gd name="connsiteX8" fmla="*/ 0 w 2187998"/>
              <a:gd name="connsiteY8" fmla="*/ 203010 h 203010"/>
              <a:gd name="connsiteX9" fmla="*/ 218048 w 2187998"/>
              <a:gd name="connsiteY9" fmla="*/ 82708 h 20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7998" h="203010">
                <a:moveTo>
                  <a:pt x="360906" y="0"/>
                </a:moveTo>
                <a:lnTo>
                  <a:pt x="1090240" y="0"/>
                </a:lnTo>
                <a:lnTo>
                  <a:pt x="1646028" y="0"/>
                </a:lnTo>
                <a:lnTo>
                  <a:pt x="1819572" y="0"/>
                </a:lnTo>
                <a:lnTo>
                  <a:pt x="2187998" y="0"/>
                </a:lnTo>
                <a:lnTo>
                  <a:pt x="2187998" y="203010"/>
                </a:lnTo>
                <a:lnTo>
                  <a:pt x="1646028" y="203010"/>
                </a:lnTo>
                <a:lnTo>
                  <a:pt x="1090240" y="203010"/>
                </a:lnTo>
                <a:lnTo>
                  <a:pt x="0" y="203010"/>
                </a:lnTo>
                <a:lnTo>
                  <a:pt x="218048" y="8270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82534" y="3102019"/>
            <a:ext cx="11252050" cy="1826233"/>
            <a:chOff x="582534" y="3102019"/>
            <a:chExt cx="11252050" cy="1826233"/>
          </a:xfrm>
        </p:grpSpPr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8930926" y="3194751"/>
              <a:ext cx="333670" cy="332050"/>
            </a:xfrm>
            <a:custGeom>
              <a:avLst/>
              <a:gdLst>
                <a:gd name="T0" fmla="*/ 206 w 412"/>
                <a:gd name="T1" fmla="*/ 410 h 410"/>
                <a:gd name="T2" fmla="*/ 164 w 412"/>
                <a:gd name="T3" fmla="*/ 406 h 410"/>
                <a:gd name="T4" fmla="*/ 126 w 412"/>
                <a:gd name="T5" fmla="*/ 394 h 410"/>
                <a:gd name="T6" fmla="*/ 90 w 412"/>
                <a:gd name="T7" fmla="*/ 376 h 410"/>
                <a:gd name="T8" fmla="*/ 60 w 412"/>
                <a:gd name="T9" fmla="*/ 350 h 410"/>
                <a:gd name="T10" fmla="*/ 36 w 412"/>
                <a:gd name="T11" fmla="*/ 320 h 410"/>
                <a:gd name="T12" fmla="*/ 16 w 412"/>
                <a:gd name="T13" fmla="*/ 284 h 410"/>
                <a:gd name="T14" fmla="*/ 4 w 412"/>
                <a:gd name="T15" fmla="*/ 246 h 410"/>
                <a:gd name="T16" fmla="*/ 0 w 412"/>
                <a:gd name="T17" fmla="*/ 204 h 410"/>
                <a:gd name="T18" fmla="*/ 2 w 412"/>
                <a:gd name="T19" fmla="*/ 184 h 410"/>
                <a:gd name="T20" fmla="*/ 10 w 412"/>
                <a:gd name="T21" fmla="*/ 144 h 410"/>
                <a:gd name="T22" fmla="*/ 26 w 412"/>
                <a:gd name="T23" fmla="*/ 106 h 410"/>
                <a:gd name="T24" fmla="*/ 48 w 412"/>
                <a:gd name="T25" fmla="*/ 74 h 410"/>
                <a:gd name="T26" fmla="*/ 76 w 412"/>
                <a:gd name="T27" fmla="*/ 46 h 410"/>
                <a:gd name="T28" fmla="*/ 108 w 412"/>
                <a:gd name="T29" fmla="*/ 24 h 410"/>
                <a:gd name="T30" fmla="*/ 144 w 412"/>
                <a:gd name="T31" fmla="*/ 8 h 410"/>
                <a:gd name="T32" fmla="*/ 184 w 412"/>
                <a:gd name="T33" fmla="*/ 0 h 410"/>
                <a:gd name="T34" fmla="*/ 206 w 412"/>
                <a:gd name="T35" fmla="*/ 0 h 410"/>
                <a:gd name="T36" fmla="*/ 248 w 412"/>
                <a:gd name="T37" fmla="*/ 4 h 410"/>
                <a:gd name="T38" fmla="*/ 286 w 412"/>
                <a:gd name="T39" fmla="*/ 16 h 410"/>
                <a:gd name="T40" fmla="*/ 320 w 412"/>
                <a:gd name="T41" fmla="*/ 34 h 410"/>
                <a:gd name="T42" fmla="*/ 352 w 412"/>
                <a:gd name="T43" fmla="*/ 60 h 410"/>
                <a:gd name="T44" fmla="*/ 376 w 412"/>
                <a:gd name="T45" fmla="*/ 90 h 410"/>
                <a:gd name="T46" fmla="*/ 396 w 412"/>
                <a:gd name="T47" fmla="*/ 124 h 410"/>
                <a:gd name="T48" fmla="*/ 408 w 412"/>
                <a:gd name="T49" fmla="*/ 164 h 410"/>
                <a:gd name="T50" fmla="*/ 412 w 412"/>
                <a:gd name="T51" fmla="*/ 204 h 410"/>
                <a:gd name="T52" fmla="*/ 410 w 412"/>
                <a:gd name="T53" fmla="*/ 226 h 410"/>
                <a:gd name="T54" fmla="*/ 402 w 412"/>
                <a:gd name="T55" fmla="*/ 266 h 410"/>
                <a:gd name="T56" fmla="*/ 386 w 412"/>
                <a:gd name="T57" fmla="*/ 302 h 410"/>
                <a:gd name="T58" fmla="*/ 364 w 412"/>
                <a:gd name="T59" fmla="*/ 336 h 410"/>
                <a:gd name="T60" fmla="*/ 336 w 412"/>
                <a:gd name="T61" fmla="*/ 364 h 410"/>
                <a:gd name="T62" fmla="*/ 304 w 412"/>
                <a:gd name="T63" fmla="*/ 386 h 410"/>
                <a:gd name="T64" fmla="*/ 268 w 412"/>
                <a:gd name="T65" fmla="*/ 402 h 410"/>
                <a:gd name="T66" fmla="*/ 226 w 412"/>
                <a:gd name="T67" fmla="*/ 410 h 410"/>
                <a:gd name="T68" fmla="*/ 206 w 412"/>
                <a:gd name="T69" fmla="*/ 410 h 410"/>
                <a:gd name="T70" fmla="*/ 314 w 412"/>
                <a:gd name="T71" fmla="*/ 216 h 410"/>
                <a:gd name="T72" fmla="*/ 318 w 412"/>
                <a:gd name="T73" fmla="*/ 204 h 410"/>
                <a:gd name="T74" fmla="*/ 314 w 412"/>
                <a:gd name="T75" fmla="*/ 192 h 410"/>
                <a:gd name="T76" fmla="*/ 192 w 412"/>
                <a:gd name="T77" fmla="*/ 72 h 410"/>
                <a:gd name="T78" fmla="*/ 180 w 412"/>
                <a:gd name="T79" fmla="*/ 66 h 410"/>
                <a:gd name="T80" fmla="*/ 168 w 412"/>
                <a:gd name="T81" fmla="*/ 72 h 410"/>
                <a:gd name="T82" fmla="*/ 140 w 412"/>
                <a:gd name="T83" fmla="*/ 98 h 410"/>
                <a:gd name="T84" fmla="*/ 136 w 412"/>
                <a:gd name="T85" fmla="*/ 110 h 410"/>
                <a:gd name="T86" fmla="*/ 140 w 412"/>
                <a:gd name="T87" fmla="*/ 122 h 410"/>
                <a:gd name="T88" fmla="*/ 140 w 412"/>
                <a:gd name="T89" fmla="*/ 286 h 410"/>
                <a:gd name="T90" fmla="*/ 138 w 412"/>
                <a:gd name="T91" fmla="*/ 292 h 410"/>
                <a:gd name="T92" fmla="*/ 138 w 412"/>
                <a:gd name="T93" fmla="*/ 306 h 410"/>
                <a:gd name="T94" fmla="*/ 168 w 412"/>
                <a:gd name="T95" fmla="*/ 338 h 410"/>
                <a:gd name="T96" fmla="*/ 174 w 412"/>
                <a:gd name="T97" fmla="*/ 342 h 410"/>
                <a:gd name="T98" fmla="*/ 186 w 412"/>
                <a:gd name="T99" fmla="*/ 342 h 410"/>
                <a:gd name="T100" fmla="*/ 314 w 412"/>
                <a:gd name="T101" fmla="*/ 21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2" h="410">
                  <a:moveTo>
                    <a:pt x="206" y="410"/>
                  </a:moveTo>
                  <a:lnTo>
                    <a:pt x="206" y="410"/>
                  </a:lnTo>
                  <a:lnTo>
                    <a:pt x="184" y="410"/>
                  </a:lnTo>
                  <a:lnTo>
                    <a:pt x="164" y="406"/>
                  </a:lnTo>
                  <a:lnTo>
                    <a:pt x="144" y="402"/>
                  </a:lnTo>
                  <a:lnTo>
                    <a:pt x="126" y="394"/>
                  </a:lnTo>
                  <a:lnTo>
                    <a:pt x="108" y="386"/>
                  </a:lnTo>
                  <a:lnTo>
                    <a:pt x="90" y="376"/>
                  </a:lnTo>
                  <a:lnTo>
                    <a:pt x="76" y="364"/>
                  </a:lnTo>
                  <a:lnTo>
                    <a:pt x="60" y="350"/>
                  </a:lnTo>
                  <a:lnTo>
                    <a:pt x="48" y="336"/>
                  </a:lnTo>
                  <a:lnTo>
                    <a:pt x="36" y="320"/>
                  </a:lnTo>
                  <a:lnTo>
                    <a:pt x="26" y="302"/>
                  </a:lnTo>
                  <a:lnTo>
                    <a:pt x="16" y="284"/>
                  </a:lnTo>
                  <a:lnTo>
                    <a:pt x="10" y="266"/>
                  </a:lnTo>
                  <a:lnTo>
                    <a:pt x="4" y="246"/>
                  </a:lnTo>
                  <a:lnTo>
                    <a:pt x="2" y="226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" y="184"/>
                  </a:lnTo>
                  <a:lnTo>
                    <a:pt x="4" y="164"/>
                  </a:lnTo>
                  <a:lnTo>
                    <a:pt x="10" y="144"/>
                  </a:lnTo>
                  <a:lnTo>
                    <a:pt x="16" y="124"/>
                  </a:lnTo>
                  <a:lnTo>
                    <a:pt x="26" y="106"/>
                  </a:lnTo>
                  <a:lnTo>
                    <a:pt x="36" y="90"/>
                  </a:lnTo>
                  <a:lnTo>
                    <a:pt x="48" y="74"/>
                  </a:lnTo>
                  <a:lnTo>
                    <a:pt x="60" y="60"/>
                  </a:lnTo>
                  <a:lnTo>
                    <a:pt x="76" y="46"/>
                  </a:lnTo>
                  <a:lnTo>
                    <a:pt x="90" y="34"/>
                  </a:lnTo>
                  <a:lnTo>
                    <a:pt x="108" y="24"/>
                  </a:lnTo>
                  <a:lnTo>
                    <a:pt x="126" y="16"/>
                  </a:lnTo>
                  <a:lnTo>
                    <a:pt x="144" y="8"/>
                  </a:lnTo>
                  <a:lnTo>
                    <a:pt x="164" y="4"/>
                  </a:lnTo>
                  <a:lnTo>
                    <a:pt x="184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6" y="0"/>
                  </a:lnTo>
                  <a:lnTo>
                    <a:pt x="248" y="4"/>
                  </a:lnTo>
                  <a:lnTo>
                    <a:pt x="268" y="8"/>
                  </a:lnTo>
                  <a:lnTo>
                    <a:pt x="286" y="16"/>
                  </a:lnTo>
                  <a:lnTo>
                    <a:pt x="304" y="24"/>
                  </a:lnTo>
                  <a:lnTo>
                    <a:pt x="320" y="34"/>
                  </a:lnTo>
                  <a:lnTo>
                    <a:pt x="336" y="46"/>
                  </a:lnTo>
                  <a:lnTo>
                    <a:pt x="352" y="60"/>
                  </a:lnTo>
                  <a:lnTo>
                    <a:pt x="364" y="74"/>
                  </a:lnTo>
                  <a:lnTo>
                    <a:pt x="376" y="90"/>
                  </a:lnTo>
                  <a:lnTo>
                    <a:pt x="386" y="106"/>
                  </a:lnTo>
                  <a:lnTo>
                    <a:pt x="396" y="124"/>
                  </a:lnTo>
                  <a:lnTo>
                    <a:pt x="402" y="144"/>
                  </a:lnTo>
                  <a:lnTo>
                    <a:pt x="408" y="164"/>
                  </a:lnTo>
                  <a:lnTo>
                    <a:pt x="410" y="184"/>
                  </a:lnTo>
                  <a:lnTo>
                    <a:pt x="412" y="204"/>
                  </a:lnTo>
                  <a:lnTo>
                    <a:pt x="412" y="204"/>
                  </a:lnTo>
                  <a:lnTo>
                    <a:pt x="410" y="226"/>
                  </a:lnTo>
                  <a:lnTo>
                    <a:pt x="408" y="246"/>
                  </a:lnTo>
                  <a:lnTo>
                    <a:pt x="402" y="266"/>
                  </a:lnTo>
                  <a:lnTo>
                    <a:pt x="396" y="284"/>
                  </a:lnTo>
                  <a:lnTo>
                    <a:pt x="386" y="302"/>
                  </a:lnTo>
                  <a:lnTo>
                    <a:pt x="376" y="320"/>
                  </a:lnTo>
                  <a:lnTo>
                    <a:pt x="364" y="336"/>
                  </a:lnTo>
                  <a:lnTo>
                    <a:pt x="352" y="350"/>
                  </a:lnTo>
                  <a:lnTo>
                    <a:pt x="336" y="364"/>
                  </a:lnTo>
                  <a:lnTo>
                    <a:pt x="320" y="376"/>
                  </a:lnTo>
                  <a:lnTo>
                    <a:pt x="304" y="386"/>
                  </a:lnTo>
                  <a:lnTo>
                    <a:pt x="286" y="394"/>
                  </a:lnTo>
                  <a:lnTo>
                    <a:pt x="268" y="402"/>
                  </a:lnTo>
                  <a:lnTo>
                    <a:pt x="248" y="406"/>
                  </a:lnTo>
                  <a:lnTo>
                    <a:pt x="226" y="410"/>
                  </a:lnTo>
                  <a:lnTo>
                    <a:pt x="206" y="410"/>
                  </a:lnTo>
                  <a:lnTo>
                    <a:pt x="206" y="410"/>
                  </a:lnTo>
                  <a:close/>
                  <a:moveTo>
                    <a:pt x="314" y="216"/>
                  </a:moveTo>
                  <a:lnTo>
                    <a:pt x="314" y="216"/>
                  </a:lnTo>
                  <a:lnTo>
                    <a:pt x="318" y="212"/>
                  </a:lnTo>
                  <a:lnTo>
                    <a:pt x="318" y="204"/>
                  </a:lnTo>
                  <a:lnTo>
                    <a:pt x="318" y="198"/>
                  </a:lnTo>
                  <a:lnTo>
                    <a:pt x="314" y="192"/>
                  </a:lnTo>
                  <a:lnTo>
                    <a:pt x="192" y="72"/>
                  </a:lnTo>
                  <a:lnTo>
                    <a:pt x="192" y="72"/>
                  </a:lnTo>
                  <a:lnTo>
                    <a:pt x="186" y="68"/>
                  </a:lnTo>
                  <a:lnTo>
                    <a:pt x="180" y="66"/>
                  </a:lnTo>
                  <a:lnTo>
                    <a:pt x="174" y="68"/>
                  </a:lnTo>
                  <a:lnTo>
                    <a:pt x="168" y="72"/>
                  </a:lnTo>
                  <a:lnTo>
                    <a:pt x="140" y="98"/>
                  </a:lnTo>
                  <a:lnTo>
                    <a:pt x="140" y="98"/>
                  </a:lnTo>
                  <a:lnTo>
                    <a:pt x="138" y="104"/>
                  </a:lnTo>
                  <a:lnTo>
                    <a:pt x="136" y="110"/>
                  </a:lnTo>
                  <a:lnTo>
                    <a:pt x="138" y="116"/>
                  </a:lnTo>
                  <a:lnTo>
                    <a:pt x="140" y="122"/>
                  </a:lnTo>
                  <a:lnTo>
                    <a:pt x="224" y="204"/>
                  </a:lnTo>
                  <a:lnTo>
                    <a:pt x="140" y="286"/>
                  </a:lnTo>
                  <a:lnTo>
                    <a:pt x="140" y="286"/>
                  </a:lnTo>
                  <a:lnTo>
                    <a:pt x="138" y="292"/>
                  </a:lnTo>
                  <a:lnTo>
                    <a:pt x="136" y="300"/>
                  </a:lnTo>
                  <a:lnTo>
                    <a:pt x="138" y="306"/>
                  </a:lnTo>
                  <a:lnTo>
                    <a:pt x="140" y="312"/>
                  </a:lnTo>
                  <a:lnTo>
                    <a:pt x="168" y="338"/>
                  </a:lnTo>
                  <a:lnTo>
                    <a:pt x="168" y="338"/>
                  </a:lnTo>
                  <a:lnTo>
                    <a:pt x="174" y="342"/>
                  </a:lnTo>
                  <a:lnTo>
                    <a:pt x="180" y="344"/>
                  </a:lnTo>
                  <a:lnTo>
                    <a:pt x="186" y="342"/>
                  </a:lnTo>
                  <a:lnTo>
                    <a:pt x="192" y="338"/>
                  </a:lnTo>
                  <a:lnTo>
                    <a:pt x="314" y="2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8930926" y="4237725"/>
              <a:ext cx="333670" cy="332050"/>
            </a:xfrm>
            <a:custGeom>
              <a:avLst/>
              <a:gdLst>
                <a:gd name="T0" fmla="*/ 206 w 412"/>
                <a:gd name="T1" fmla="*/ 410 h 410"/>
                <a:gd name="T2" fmla="*/ 164 w 412"/>
                <a:gd name="T3" fmla="*/ 406 h 410"/>
                <a:gd name="T4" fmla="*/ 126 w 412"/>
                <a:gd name="T5" fmla="*/ 394 h 410"/>
                <a:gd name="T6" fmla="*/ 90 w 412"/>
                <a:gd name="T7" fmla="*/ 376 h 410"/>
                <a:gd name="T8" fmla="*/ 60 w 412"/>
                <a:gd name="T9" fmla="*/ 350 h 410"/>
                <a:gd name="T10" fmla="*/ 36 w 412"/>
                <a:gd name="T11" fmla="*/ 320 h 410"/>
                <a:gd name="T12" fmla="*/ 16 w 412"/>
                <a:gd name="T13" fmla="*/ 284 h 410"/>
                <a:gd name="T14" fmla="*/ 4 w 412"/>
                <a:gd name="T15" fmla="*/ 246 h 410"/>
                <a:gd name="T16" fmla="*/ 0 w 412"/>
                <a:gd name="T17" fmla="*/ 204 h 410"/>
                <a:gd name="T18" fmla="*/ 2 w 412"/>
                <a:gd name="T19" fmla="*/ 184 h 410"/>
                <a:gd name="T20" fmla="*/ 10 w 412"/>
                <a:gd name="T21" fmla="*/ 144 h 410"/>
                <a:gd name="T22" fmla="*/ 26 w 412"/>
                <a:gd name="T23" fmla="*/ 106 h 410"/>
                <a:gd name="T24" fmla="*/ 48 w 412"/>
                <a:gd name="T25" fmla="*/ 74 h 410"/>
                <a:gd name="T26" fmla="*/ 76 w 412"/>
                <a:gd name="T27" fmla="*/ 46 h 410"/>
                <a:gd name="T28" fmla="*/ 108 w 412"/>
                <a:gd name="T29" fmla="*/ 24 h 410"/>
                <a:gd name="T30" fmla="*/ 144 w 412"/>
                <a:gd name="T31" fmla="*/ 8 h 410"/>
                <a:gd name="T32" fmla="*/ 184 w 412"/>
                <a:gd name="T33" fmla="*/ 0 h 410"/>
                <a:gd name="T34" fmla="*/ 206 w 412"/>
                <a:gd name="T35" fmla="*/ 0 h 410"/>
                <a:gd name="T36" fmla="*/ 248 w 412"/>
                <a:gd name="T37" fmla="*/ 4 h 410"/>
                <a:gd name="T38" fmla="*/ 286 w 412"/>
                <a:gd name="T39" fmla="*/ 16 h 410"/>
                <a:gd name="T40" fmla="*/ 320 w 412"/>
                <a:gd name="T41" fmla="*/ 34 h 410"/>
                <a:gd name="T42" fmla="*/ 352 w 412"/>
                <a:gd name="T43" fmla="*/ 60 h 410"/>
                <a:gd name="T44" fmla="*/ 376 w 412"/>
                <a:gd name="T45" fmla="*/ 90 h 410"/>
                <a:gd name="T46" fmla="*/ 396 w 412"/>
                <a:gd name="T47" fmla="*/ 124 h 410"/>
                <a:gd name="T48" fmla="*/ 408 w 412"/>
                <a:gd name="T49" fmla="*/ 164 h 410"/>
                <a:gd name="T50" fmla="*/ 412 w 412"/>
                <a:gd name="T51" fmla="*/ 204 h 410"/>
                <a:gd name="T52" fmla="*/ 410 w 412"/>
                <a:gd name="T53" fmla="*/ 226 h 410"/>
                <a:gd name="T54" fmla="*/ 402 w 412"/>
                <a:gd name="T55" fmla="*/ 266 h 410"/>
                <a:gd name="T56" fmla="*/ 386 w 412"/>
                <a:gd name="T57" fmla="*/ 302 h 410"/>
                <a:gd name="T58" fmla="*/ 364 w 412"/>
                <a:gd name="T59" fmla="*/ 336 h 410"/>
                <a:gd name="T60" fmla="*/ 336 w 412"/>
                <a:gd name="T61" fmla="*/ 364 h 410"/>
                <a:gd name="T62" fmla="*/ 304 w 412"/>
                <a:gd name="T63" fmla="*/ 386 h 410"/>
                <a:gd name="T64" fmla="*/ 268 w 412"/>
                <a:gd name="T65" fmla="*/ 402 h 410"/>
                <a:gd name="T66" fmla="*/ 226 w 412"/>
                <a:gd name="T67" fmla="*/ 410 h 410"/>
                <a:gd name="T68" fmla="*/ 206 w 412"/>
                <a:gd name="T69" fmla="*/ 410 h 410"/>
                <a:gd name="T70" fmla="*/ 314 w 412"/>
                <a:gd name="T71" fmla="*/ 216 h 410"/>
                <a:gd name="T72" fmla="*/ 318 w 412"/>
                <a:gd name="T73" fmla="*/ 204 h 410"/>
                <a:gd name="T74" fmla="*/ 314 w 412"/>
                <a:gd name="T75" fmla="*/ 192 h 410"/>
                <a:gd name="T76" fmla="*/ 192 w 412"/>
                <a:gd name="T77" fmla="*/ 72 h 410"/>
                <a:gd name="T78" fmla="*/ 180 w 412"/>
                <a:gd name="T79" fmla="*/ 66 h 410"/>
                <a:gd name="T80" fmla="*/ 168 w 412"/>
                <a:gd name="T81" fmla="*/ 72 h 410"/>
                <a:gd name="T82" fmla="*/ 140 w 412"/>
                <a:gd name="T83" fmla="*/ 98 h 410"/>
                <a:gd name="T84" fmla="*/ 136 w 412"/>
                <a:gd name="T85" fmla="*/ 110 h 410"/>
                <a:gd name="T86" fmla="*/ 140 w 412"/>
                <a:gd name="T87" fmla="*/ 122 h 410"/>
                <a:gd name="T88" fmla="*/ 140 w 412"/>
                <a:gd name="T89" fmla="*/ 286 h 410"/>
                <a:gd name="T90" fmla="*/ 138 w 412"/>
                <a:gd name="T91" fmla="*/ 292 h 410"/>
                <a:gd name="T92" fmla="*/ 138 w 412"/>
                <a:gd name="T93" fmla="*/ 306 h 410"/>
                <a:gd name="T94" fmla="*/ 168 w 412"/>
                <a:gd name="T95" fmla="*/ 338 h 410"/>
                <a:gd name="T96" fmla="*/ 174 w 412"/>
                <a:gd name="T97" fmla="*/ 342 h 410"/>
                <a:gd name="T98" fmla="*/ 186 w 412"/>
                <a:gd name="T99" fmla="*/ 342 h 410"/>
                <a:gd name="T100" fmla="*/ 314 w 412"/>
                <a:gd name="T101" fmla="*/ 21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2" h="410">
                  <a:moveTo>
                    <a:pt x="206" y="410"/>
                  </a:moveTo>
                  <a:lnTo>
                    <a:pt x="206" y="410"/>
                  </a:lnTo>
                  <a:lnTo>
                    <a:pt x="184" y="410"/>
                  </a:lnTo>
                  <a:lnTo>
                    <a:pt x="164" y="406"/>
                  </a:lnTo>
                  <a:lnTo>
                    <a:pt x="144" y="402"/>
                  </a:lnTo>
                  <a:lnTo>
                    <a:pt x="126" y="394"/>
                  </a:lnTo>
                  <a:lnTo>
                    <a:pt x="108" y="386"/>
                  </a:lnTo>
                  <a:lnTo>
                    <a:pt x="90" y="376"/>
                  </a:lnTo>
                  <a:lnTo>
                    <a:pt x="76" y="364"/>
                  </a:lnTo>
                  <a:lnTo>
                    <a:pt x="60" y="350"/>
                  </a:lnTo>
                  <a:lnTo>
                    <a:pt x="48" y="336"/>
                  </a:lnTo>
                  <a:lnTo>
                    <a:pt x="36" y="320"/>
                  </a:lnTo>
                  <a:lnTo>
                    <a:pt x="26" y="302"/>
                  </a:lnTo>
                  <a:lnTo>
                    <a:pt x="16" y="284"/>
                  </a:lnTo>
                  <a:lnTo>
                    <a:pt x="10" y="266"/>
                  </a:lnTo>
                  <a:lnTo>
                    <a:pt x="4" y="246"/>
                  </a:lnTo>
                  <a:lnTo>
                    <a:pt x="2" y="226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" y="184"/>
                  </a:lnTo>
                  <a:lnTo>
                    <a:pt x="4" y="164"/>
                  </a:lnTo>
                  <a:lnTo>
                    <a:pt x="10" y="144"/>
                  </a:lnTo>
                  <a:lnTo>
                    <a:pt x="16" y="124"/>
                  </a:lnTo>
                  <a:lnTo>
                    <a:pt x="26" y="106"/>
                  </a:lnTo>
                  <a:lnTo>
                    <a:pt x="36" y="90"/>
                  </a:lnTo>
                  <a:lnTo>
                    <a:pt x="48" y="74"/>
                  </a:lnTo>
                  <a:lnTo>
                    <a:pt x="60" y="60"/>
                  </a:lnTo>
                  <a:lnTo>
                    <a:pt x="76" y="46"/>
                  </a:lnTo>
                  <a:lnTo>
                    <a:pt x="90" y="34"/>
                  </a:lnTo>
                  <a:lnTo>
                    <a:pt x="108" y="24"/>
                  </a:lnTo>
                  <a:lnTo>
                    <a:pt x="126" y="16"/>
                  </a:lnTo>
                  <a:lnTo>
                    <a:pt x="144" y="8"/>
                  </a:lnTo>
                  <a:lnTo>
                    <a:pt x="164" y="4"/>
                  </a:lnTo>
                  <a:lnTo>
                    <a:pt x="184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6" y="0"/>
                  </a:lnTo>
                  <a:lnTo>
                    <a:pt x="248" y="4"/>
                  </a:lnTo>
                  <a:lnTo>
                    <a:pt x="268" y="8"/>
                  </a:lnTo>
                  <a:lnTo>
                    <a:pt x="286" y="16"/>
                  </a:lnTo>
                  <a:lnTo>
                    <a:pt x="304" y="24"/>
                  </a:lnTo>
                  <a:lnTo>
                    <a:pt x="320" y="34"/>
                  </a:lnTo>
                  <a:lnTo>
                    <a:pt x="336" y="46"/>
                  </a:lnTo>
                  <a:lnTo>
                    <a:pt x="352" y="60"/>
                  </a:lnTo>
                  <a:lnTo>
                    <a:pt x="364" y="74"/>
                  </a:lnTo>
                  <a:lnTo>
                    <a:pt x="376" y="90"/>
                  </a:lnTo>
                  <a:lnTo>
                    <a:pt x="386" y="106"/>
                  </a:lnTo>
                  <a:lnTo>
                    <a:pt x="396" y="124"/>
                  </a:lnTo>
                  <a:lnTo>
                    <a:pt x="402" y="144"/>
                  </a:lnTo>
                  <a:lnTo>
                    <a:pt x="408" y="164"/>
                  </a:lnTo>
                  <a:lnTo>
                    <a:pt x="410" y="184"/>
                  </a:lnTo>
                  <a:lnTo>
                    <a:pt x="412" y="204"/>
                  </a:lnTo>
                  <a:lnTo>
                    <a:pt x="412" y="204"/>
                  </a:lnTo>
                  <a:lnTo>
                    <a:pt x="410" y="226"/>
                  </a:lnTo>
                  <a:lnTo>
                    <a:pt x="408" y="246"/>
                  </a:lnTo>
                  <a:lnTo>
                    <a:pt x="402" y="266"/>
                  </a:lnTo>
                  <a:lnTo>
                    <a:pt x="396" y="284"/>
                  </a:lnTo>
                  <a:lnTo>
                    <a:pt x="386" y="302"/>
                  </a:lnTo>
                  <a:lnTo>
                    <a:pt x="376" y="320"/>
                  </a:lnTo>
                  <a:lnTo>
                    <a:pt x="364" y="336"/>
                  </a:lnTo>
                  <a:lnTo>
                    <a:pt x="352" y="350"/>
                  </a:lnTo>
                  <a:lnTo>
                    <a:pt x="336" y="364"/>
                  </a:lnTo>
                  <a:lnTo>
                    <a:pt x="320" y="376"/>
                  </a:lnTo>
                  <a:lnTo>
                    <a:pt x="304" y="386"/>
                  </a:lnTo>
                  <a:lnTo>
                    <a:pt x="286" y="394"/>
                  </a:lnTo>
                  <a:lnTo>
                    <a:pt x="268" y="402"/>
                  </a:lnTo>
                  <a:lnTo>
                    <a:pt x="248" y="406"/>
                  </a:lnTo>
                  <a:lnTo>
                    <a:pt x="226" y="410"/>
                  </a:lnTo>
                  <a:lnTo>
                    <a:pt x="206" y="410"/>
                  </a:lnTo>
                  <a:lnTo>
                    <a:pt x="206" y="410"/>
                  </a:lnTo>
                  <a:close/>
                  <a:moveTo>
                    <a:pt x="314" y="216"/>
                  </a:moveTo>
                  <a:lnTo>
                    <a:pt x="314" y="216"/>
                  </a:lnTo>
                  <a:lnTo>
                    <a:pt x="318" y="212"/>
                  </a:lnTo>
                  <a:lnTo>
                    <a:pt x="318" y="204"/>
                  </a:lnTo>
                  <a:lnTo>
                    <a:pt x="318" y="198"/>
                  </a:lnTo>
                  <a:lnTo>
                    <a:pt x="314" y="192"/>
                  </a:lnTo>
                  <a:lnTo>
                    <a:pt x="192" y="72"/>
                  </a:lnTo>
                  <a:lnTo>
                    <a:pt x="192" y="72"/>
                  </a:lnTo>
                  <a:lnTo>
                    <a:pt x="186" y="68"/>
                  </a:lnTo>
                  <a:lnTo>
                    <a:pt x="180" y="66"/>
                  </a:lnTo>
                  <a:lnTo>
                    <a:pt x="174" y="68"/>
                  </a:lnTo>
                  <a:lnTo>
                    <a:pt x="168" y="72"/>
                  </a:lnTo>
                  <a:lnTo>
                    <a:pt x="140" y="98"/>
                  </a:lnTo>
                  <a:lnTo>
                    <a:pt x="140" y="98"/>
                  </a:lnTo>
                  <a:lnTo>
                    <a:pt x="138" y="104"/>
                  </a:lnTo>
                  <a:lnTo>
                    <a:pt x="136" y="110"/>
                  </a:lnTo>
                  <a:lnTo>
                    <a:pt x="138" y="116"/>
                  </a:lnTo>
                  <a:lnTo>
                    <a:pt x="140" y="122"/>
                  </a:lnTo>
                  <a:lnTo>
                    <a:pt x="224" y="204"/>
                  </a:lnTo>
                  <a:lnTo>
                    <a:pt x="140" y="286"/>
                  </a:lnTo>
                  <a:lnTo>
                    <a:pt x="140" y="286"/>
                  </a:lnTo>
                  <a:lnTo>
                    <a:pt x="138" y="292"/>
                  </a:lnTo>
                  <a:lnTo>
                    <a:pt x="136" y="300"/>
                  </a:lnTo>
                  <a:lnTo>
                    <a:pt x="138" y="306"/>
                  </a:lnTo>
                  <a:lnTo>
                    <a:pt x="140" y="312"/>
                  </a:lnTo>
                  <a:lnTo>
                    <a:pt x="168" y="338"/>
                  </a:lnTo>
                  <a:lnTo>
                    <a:pt x="168" y="338"/>
                  </a:lnTo>
                  <a:lnTo>
                    <a:pt x="174" y="342"/>
                  </a:lnTo>
                  <a:lnTo>
                    <a:pt x="180" y="344"/>
                  </a:lnTo>
                  <a:lnTo>
                    <a:pt x="186" y="342"/>
                  </a:lnTo>
                  <a:lnTo>
                    <a:pt x="192" y="338"/>
                  </a:lnTo>
                  <a:lnTo>
                    <a:pt x="314" y="2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582534" y="3194751"/>
              <a:ext cx="333670" cy="332050"/>
            </a:xfrm>
            <a:custGeom>
              <a:avLst/>
              <a:gdLst>
                <a:gd name="T0" fmla="*/ 206 w 412"/>
                <a:gd name="T1" fmla="*/ 410 h 410"/>
                <a:gd name="T2" fmla="*/ 164 w 412"/>
                <a:gd name="T3" fmla="*/ 406 h 410"/>
                <a:gd name="T4" fmla="*/ 126 w 412"/>
                <a:gd name="T5" fmla="*/ 394 h 410"/>
                <a:gd name="T6" fmla="*/ 90 w 412"/>
                <a:gd name="T7" fmla="*/ 376 h 410"/>
                <a:gd name="T8" fmla="*/ 60 w 412"/>
                <a:gd name="T9" fmla="*/ 350 h 410"/>
                <a:gd name="T10" fmla="*/ 36 w 412"/>
                <a:gd name="T11" fmla="*/ 320 h 410"/>
                <a:gd name="T12" fmla="*/ 16 w 412"/>
                <a:gd name="T13" fmla="*/ 284 h 410"/>
                <a:gd name="T14" fmla="*/ 4 w 412"/>
                <a:gd name="T15" fmla="*/ 246 h 410"/>
                <a:gd name="T16" fmla="*/ 0 w 412"/>
                <a:gd name="T17" fmla="*/ 204 h 410"/>
                <a:gd name="T18" fmla="*/ 2 w 412"/>
                <a:gd name="T19" fmla="*/ 184 h 410"/>
                <a:gd name="T20" fmla="*/ 10 w 412"/>
                <a:gd name="T21" fmla="*/ 144 h 410"/>
                <a:gd name="T22" fmla="*/ 26 w 412"/>
                <a:gd name="T23" fmla="*/ 106 h 410"/>
                <a:gd name="T24" fmla="*/ 48 w 412"/>
                <a:gd name="T25" fmla="*/ 74 h 410"/>
                <a:gd name="T26" fmla="*/ 76 w 412"/>
                <a:gd name="T27" fmla="*/ 46 h 410"/>
                <a:gd name="T28" fmla="*/ 108 w 412"/>
                <a:gd name="T29" fmla="*/ 24 h 410"/>
                <a:gd name="T30" fmla="*/ 144 w 412"/>
                <a:gd name="T31" fmla="*/ 8 h 410"/>
                <a:gd name="T32" fmla="*/ 184 w 412"/>
                <a:gd name="T33" fmla="*/ 0 h 410"/>
                <a:gd name="T34" fmla="*/ 206 w 412"/>
                <a:gd name="T35" fmla="*/ 0 h 410"/>
                <a:gd name="T36" fmla="*/ 248 w 412"/>
                <a:gd name="T37" fmla="*/ 4 h 410"/>
                <a:gd name="T38" fmla="*/ 286 w 412"/>
                <a:gd name="T39" fmla="*/ 16 h 410"/>
                <a:gd name="T40" fmla="*/ 320 w 412"/>
                <a:gd name="T41" fmla="*/ 34 h 410"/>
                <a:gd name="T42" fmla="*/ 352 w 412"/>
                <a:gd name="T43" fmla="*/ 60 h 410"/>
                <a:gd name="T44" fmla="*/ 376 w 412"/>
                <a:gd name="T45" fmla="*/ 90 h 410"/>
                <a:gd name="T46" fmla="*/ 396 w 412"/>
                <a:gd name="T47" fmla="*/ 124 h 410"/>
                <a:gd name="T48" fmla="*/ 408 w 412"/>
                <a:gd name="T49" fmla="*/ 164 h 410"/>
                <a:gd name="T50" fmla="*/ 412 w 412"/>
                <a:gd name="T51" fmla="*/ 204 h 410"/>
                <a:gd name="T52" fmla="*/ 410 w 412"/>
                <a:gd name="T53" fmla="*/ 226 h 410"/>
                <a:gd name="T54" fmla="*/ 402 w 412"/>
                <a:gd name="T55" fmla="*/ 266 h 410"/>
                <a:gd name="T56" fmla="*/ 386 w 412"/>
                <a:gd name="T57" fmla="*/ 302 h 410"/>
                <a:gd name="T58" fmla="*/ 364 w 412"/>
                <a:gd name="T59" fmla="*/ 336 h 410"/>
                <a:gd name="T60" fmla="*/ 336 w 412"/>
                <a:gd name="T61" fmla="*/ 364 h 410"/>
                <a:gd name="T62" fmla="*/ 304 w 412"/>
                <a:gd name="T63" fmla="*/ 386 h 410"/>
                <a:gd name="T64" fmla="*/ 268 w 412"/>
                <a:gd name="T65" fmla="*/ 402 h 410"/>
                <a:gd name="T66" fmla="*/ 226 w 412"/>
                <a:gd name="T67" fmla="*/ 410 h 410"/>
                <a:gd name="T68" fmla="*/ 206 w 412"/>
                <a:gd name="T69" fmla="*/ 410 h 410"/>
                <a:gd name="T70" fmla="*/ 314 w 412"/>
                <a:gd name="T71" fmla="*/ 216 h 410"/>
                <a:gd name="T72" fmla="*/ 318 w 412"/>
                <a:gd name="T73" fmla="*/ 204 h 410"/>
                <a:gd name="T74" fmla="*/ 314 w 412"/>
                <a:gd name="T75" fmla="*/ 192 h 410"/>
                <a:gd name="T76" fmla="*/ 192 w 412"/>
                <a:gd name="T77" fmla="*/ 72 h 410"/>
                <a:gd name="T78" fmla="*/ 180 w 412"/>
                <a:gd name="T79" fmla="*/ 66 h 410"/>
                <a:gd name="T80" fmla="*/ 168 w 412"/>
                <a:gd name="T81" fmla="*/ 72 h 410"/>
                <a:gd name="T82" fmla="*/ 140 w 412"/>
                <a:gd name="T83" fmla="*/ 98 h 410"/>
                <a:gd name="T84" fmla="*/ 136 w 412"/>
                <a:gd name="T85" fmla="*/ 110 h 410"/>
                <a:gd name="T86" fmla="*/ 140 w 412"/>
                <a:gd name="T87" fmla="*/ 122 h 410"/>
                <a:gd name="T88" fmla="*/ 140 w 412"/>
                <a:gd name="T89" fmla="*/ 286 h 410"/>
                <a:gd name="T90" fmla="*/ 138 w 412"/>
                <a:gd name="T91" fmla="*/ 292 h 410"/>
                <a:gd name="T92" fmla="*/ 138 w 412"/>
                <a:gd name="T93" fmla="*/ 306 h 410"/>
                <a:gd name="T94" fmla="*/ 168 w 412"/>
                <a:gd name="T95" fmla="*/ 338 h 410"/>
                <a:gd name="T96" fmla="*/ 174 w 412"/>
                <a:gd name="T97" fmla="*/ 342 h 410"/>
                <a:gd name="T98" fmla="*/ 186 w 412"/>
                <a:gd name="T99" fmla="*/ 342 h 410"/>
                <a:gd name="T100" fmla="*/ 314 w 412"/>
                <a:gd name="T101" fmla="*/ 21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2" h="410">
                  <a:moveTo>
                    <a:pt x="206" y="410"/>
                  </a:moveTo>
                  <a:lnTo>
                    <a:pt x="206" y="410"/>
                  </a:lnTo>
                  <a:lnTo>
                    <a:pt x="184" y="410"/>
                  </a:lnTo>
                  <a:lnTo>
                    <a:pt x="164" y="406"/>
                  </a:lnTo>
                  <a:lnTo>
                    <a:pt x="144" y="402"/>
                  </a:lnTo>
                  <a:lnTo>
                    <a:pt x="126" y="394"/>
                  </a:lnTo>
                  <a:lnTo>
                    <a:pt x="108" y="386"/>
                  </a:lnTo>
                  <a:lnTo>
                    <a:pt x="90" y="376"/>
                  </a:lnTo>
                  <a:lnTo>
                    <a:pt x="76" y="364"/>
                  </a:lnTo>
                  <a:lnTo>
                    <a:pt x="60" y="350"/>
                  </a:lnTo>
                  <a:lnTo>
                    <a:pt x="48" y="336"/>
                  </a:lnTo>
                  <a:lnTo>
                    <a:pt x="36" y="320"/>
                  </a:lnTo>
                  <a:lnTo>
                    <a:pt x="26" y="302"/>
                  </a:lnTo>
                  <a:lnTo>
                    <a:pt x="16" y="284"/>
                  </a:lnTo>
                  <a:lnTo>
                    <a:pt x="10" y="266"/>
                  </a:lnTo>
                  <a:lnTo>
                    <a:pt x="4" y="246"/>
                  </a:lnTo>
                  <a:lnTo>
                    <a:pt x="2" y="226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" y="184"/>
                  </a:lnTo>
                  <a:lnTo>
                    <a:pt x="4" y="164"/>
                  </a:lnTo>
                  <a:lnTo>
                    <a:pt x="10" y="144"/>
                  </a:lnTo>
                  <a:lnTo>
                    <a:pt x="16" y="124"/>
                  </a:lnTo>
                  <a:lnTo>
                    <a:pt x="26" y="106"/>
                  </a:lnTo>
                  <a:lnTo>
                    <a:pt x="36" y="90"/>
                  </a:lnTo>
                  <a:lnTo>
                    <a:pt x="48" y="74"/>
                  </a:lnTo>
                  <a:lnTo>
                    <a:pt x="60" y="60"/>
                  </a:lnTo>
                  <a:lnTo>
                    <a:pt x="76" y="46"/>
                  </a:lnTo>
                  <a:lnTo>
                    <a:pt x="90" y="34"/>
                  </a:lnTo>
                  <a:lnTo>
                    <a:pt x="108" y="24"/>
                  </a:lnTo>
                  <a:lnTo>
                    <a:pt x="126" y="16"/>
                  </a:lnTo>
                  <a:lnTo>
                    <a:pt x="144" y="8"/>
                  </a:lnTo>
                  <a:lnTo>
                    <a:pt x="164" y="4"/>
                  </a:lnTo>
                  <a:lnTo>
                    <a:pt x="184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6" y="0"/>
                  </a:lnTo>
                  <a:lnTo>
                    <a:pt x="248" y="4"/>
                  </a:lnTo>
                  <a:lnTo>
                    <a:pt x="268" y="8"/>
                  </a:lnTo>
                  <a:lnTo>
                    <a:pt x="286" y="16"/>
                  </a:lnTo>
                  <a:lnTo>
                    <a:pt x="304" y="24"/>
                  </a:lnTo>
                  <a:lnTo>
                    <a:pt x="320" y="34"/>
                  </a:lnTo>
                  <a:lnTo>
                    <a:pt x="336" y="46"/>
                  </a:lnTo>
                  <a:lnTo>
                    <a:pt x="352" y="60"/>
                  </a:lnTo>
                  <a:lnTo>
                    <a:pt x="364" y="74"/>
                  </a:lnTo>
                  <a:lnTo>
                    <a:pt x="376" y="90"/>
                  </a:lnTo>
                  <a:lnTo>
                    <a:pt x="386" y="106"/>
                  </a:lnTo>
                  <a:lnTo>
                    <a:pt x="396" y="124"/>
                  </a:lnTo>
                  <a:lnTo>
                    <a:pt x="402" y="144"/>
                  </a:lnTo>
                  <a:lnTo>
                    <a:pt x="408" y="164"/>
                  </a:lnTo>
                  <a:lnTo>
                    <a:pt x="410" y="184"/>
                  </a:lnTo>
                  <a:lnTo>
                    <a:pt x="412" y="204"/>
                  </a:lnTo>
                  <a:lnTo>
                    <a:pt x="412" y="204"/>
                  </a:lnTo>
                  <a:lnTo>
                    <a:pt x="410" y="226"/>
                  </a:lnTo>
                  <a:lnTo>
                    <a:pt x="408" y="246"/>
                  </a:lnTo>
                  <a:lnTo>
                    <a:pt x="402" y="266"/>
                  </a:lnTo>
                  <a:lnTo>
                    <a:pt x="396" y="284"/>
                  </a:lnTo>
                  <a:lnTo>
                    <a:pt x="386" y="302"/>
                  </a:lnTo>
                  <a:lnTo>
                    <a:pt x="376" y="320"/>
                  </a:lnTo>
                  <a:lnTo>
                    <a:pt x="364" y="336"/>
                  </a:lnTo>
                  <a:lnTo>
                    <a:pt x="352" y="350"/>
                  </a:lnTo>
                  <a:lnTo>
                    <a:pt x="336" y="364"/>
                  </a:lnTo>
                  <a:lnTo>
                    <a:pt x="320" y="376"/>
                  </a:lnTo>
                  <a:lnTo>
                    <a:pt x="304" y="386"/>
                  </a:lnTo>
                  <a:lnTo>
                    <a:pt x="286" y="394"/>
                  </a:lnTo>
                  <a:lnTo>
                    <a:pt x="268" y="402"/>
                  </a:lnTo>
                  <a:lnTo>
                    <a:pt x="248" y="406"/>
                  </a:lnTo>
                  <a:lnTo>
                    <a:pt x="226" y="410"/>
                  </a:lnTo>
                  <a:lnTo>
                    <a:pt x="206" y="410"/>
                  </a:lnTo>
                  <a:lnTo>
                    <a:pt x="206" y="410"/>
                  </a:lnTo>
                  <a:close/>
                  <a:moveTo>
                    <a:pt x="314" y="216"/>
                  </a:moveTo>
                  <a:lnTo>
                    <a:pt x="314" y="216"/>
                  </a:lnTo>
                  <a:lnTo>
                    <a:pt x="318" y="212"/>
                  </a:lnTo>
                  <a:lnTo>
                    <a:pt x="318" y="204"/>
                  </a:lnTo>
                  <a:lnTo>
                    <a:pt x="318" y="198"/>
                  </a:lnTo>
                  <a:lnTo>
                    <a:pt x="314" y="192"/>
                  </a:lnTo>
                  <a:lnTo>
                    <a:pt x="192" y="72"/>
                  </a:lnTo>
                  <a:lnTo>
                    <a:pt x="192" y="72"/>
                  </a:lnTo>
                  <a:lnTo>
                    <a:pt x="186" y="68"/>
                  </a:lnTo>
                  <a:lnTo>
                    <a:pt x="180" y="66"/>
                  </a:lnTo>
                  <a:lnTo>
                    <a:pt x="174" y="68"/>
                  </a:lnTo>
                  <a:lnTo>
                    <a:pt x="168" y="72"/>
                  </a:lnTo>
                  <a:lnTo>
                    <a:pt x="140" y="98"/>
                  </a:lnTo>
                  <a:lnTo>
                    <a:pt x="140" y="98"/>
                  </a:lnTo>
                  <a:lnTo>
                    <a:pt x="138" y="104"/>
                  </a:lnTo>
                  <a:lnTo>
                    <a:pt x="136" y="110"/>
                  </a:lnTo>
                  <a:lnTo>
                    <a:pt x="138" y="116"/>
                  </a:lnTo>
                  <a:lnTo>
                    <a:pt x="140" y="122"/>
                  </a:lnTo>
                  <a:lnTo>
                    <a:pt x="224" y="204"/>
                  </a:lnTo>
                  <a:lnTo>
                    <a:pt x="140" y="286"/>
                  </a:lnTo>
                  <a:lnTo>
                    <a:pt x="140" y="286"/>
                  </a:lnTo>
                  <a:lnTo>
                    <a:pt x="138" y="292"/>
                  </a:lnTo>
                  <a:lnTo>
                    <a:pt x="136" y="300"/>
                  </a:lnTo>
                  <a:lnTo>
                    <a:pt x="138" y="306"/>
                  </a:lnTo>
                  <a:lnTo>
                    <a:pt x="140" y="312"/>
                  </a:lnTo>
                  <a:lnTo>
                    <a:pt x="168" y="338"/>
                  </a:lnTo>
                  <a:lnTo>
                    <a:pt x="168" y="338"/>
                  </a:lnTo>
                  <a:lnTo>
                    <a:pt x="174" y="342"/>
                  </a:lnTo>
                  <a:lnTo>
                    <a:pt x="180" y="344"/>
                  </a:lnTo>
                  <a:lnTo>
                    <a:pt x="186" y="342"/>
                  </a:lnTo>
                  <a:lnTo>
                    <a:pt x="192" y="338"/>
                  </a:lnTo>
                  <a:lnTo>
                    <a:pt x="314" y="2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582534" y="4237725"/>
              <a:ext cx="333670" cy="332050"/>
            </a:xfrm>
            <a:custGeom>
              <a:avLst/>
              <a:gdLst>
                <a:gd name="T0" fmla="*/ 206 w 412"/>
                <a:gd name="T1" fmla="*/ 410 h 410"/>
                <a:gd name="T2" fmla="*/ 164 w 412"/>
                <a:gd name="T3" fmla="*/ 406 h 410"/>
                <a:gd name="T4" fmla="*/ 126 w 412"/>
                <a:gd name="T5" fmla="*/ 394 h 410"/>
                <a:gd name="T6" fmla="*/ 90 w 412"/>
                <a:gd name="T7" fmla="*/ 376 h 410"/>
                <a:gd name="T8" fmla="*/ 60 w 412"/>
                <a:gd name="T9" fmla="*/ 350 h 410"/>
                <a:gd name="T10" fmla="*/ 36 w 412"/>
                <a:gd name="T11" fmla="*/ 320 h 410"/>
                <a:gd name="T12" fmla="*/ 16 w 412"/>
                <a:gd name="T13" fmla="*/ 284 h 410"/>
                <a:gd name="T14" fmla="*/ 4 w 412"/>
                <a:gd name="T15" fmla="*/ 246 h 410"/>
                <a:gd name="T16" fmla="*/ 0 w 412"/>
                <a:gd name="T17" fmla="*/ 204 h 410"/>
                <a:gd name="T18" fmla="*/ 2 w 412"/>
                <a:gd name="T19" fmla="*/ 184 h 410"/>
                <a:gd name="T20" fmla="*/ 10 w 412"/>
                <a:gd name="T21" fmla="*/ 144 h 410"/>
                <a:gd name="T22" fmla="*/ 26 w 412"/>
                <a:gd name="T23" fmla="*/ 106 h 410"/>
                <a:gd name="T24" fmla="*/ 48 w 412"/>
                <a:gd name="T25" fmla="*/ 74 h 410"/>
                <a:gd name="T26" fmla="*/ 76 w 412"/>
                <a:gd name="T27" fmla="*/ 46 h 410"/>
                <a:gd name="T28" fmla="*/ 108 w 412"/>
                <a:gd name="T29" fmla="*/ 24 h 410"/>
                <a:gd name="T30" fmla="*/ 144 w 412"/>
                <a:gd name="T31" fmla="*/ 8 h 410"/>
                <a:gd name="T32" fmla="*/ 184 w 412"/>
                <a:gd name="T33" fmla="*/ 0 h 410"/>
                <a:gd name="T34" fmla="*/ 206 w 412"/>
                <a:gd name="T35" fmla="*/ 0 h 410"/>
                <a:gd name="T36" fmla="*/ 248 w 412"/>
                <a:gd name="T37" fmla="*/ 4 h 410"/>
                <a:gd name="T38" fmla="*/ 286 w 412"/>
                <a:gd name="T39" fmla="*/ 16 h 410"/>
                <a:gd name="T40" fmla="*/ 320 w 412"/>
                <a:gd name="T41" fmla="*/ 34 h 410"/>
                <a:gd name="T42" fmla="*/ 352 w 412"/>
                <a:gd name="T43" fmla="*/ 60 h 410"/>
                <a:gd name="T44" fmla="*/ 376 w 412"/>
                <a:gd name="T45" fmla="*/ 90 h 410"/>
                <a:gd name="T46" fmla="*/ 396 w 412"/>
                <a:gd name="T47" fmla="*/ 124 h 410"/>
                <a:gd name="T48" fmla="*/ 408 w 412"/>
                <a:gd name="T49" fmla="*/ 164 h 410"/>
                <a:gd name="T50" fmla="*/ 412 w 412"/>
                <a:gd name="T51" fmla="*/ 204 h 410"/>
                <a:gd name="T52" fmla="*/ 410 w 412"/>
                <a:gd name="T53" fmla="*/ 226 h 410"/>
                <a:gd name="T54" fmla="*/ 402 w 412"/>
                <a:gd name="T55" fmla="*/ 266 h 410"/>
                <a:gd name="T56" fmla="*/ 386 w 412"/>
                <a:gd name="T57" fmla="*/ 302 h 410"/>
                <a:gd name="T58" fmla="*/ 364 w 412"/>
                <a:gd name="T59" fmla="*/ 336 h 410"/>
                <a:gd name="T60" fmla="*/ 336 w 412"/>
                <a:gd name="T61" fmla="*/ 364 h 410"/>
                <a:gd name="T62" fmla="*/ 304 w 412"/>
                <a:gd name="T63" fmla="*/ 386 h 410"/>
                <a:gd name="T64" fmla="*/ 268 w 412"/>
                <a:gd name="T65" fmla="*/ 402 h 410"/>
                <a:gd name="T66" fmla="*/ 226 w 412"/>
                <a:gd name="T67" fmla="*/ 410 h 410"/>
                <a:gd name="T68" fmla="*/ 206 w 412"/>
                <a:gd name="T69" fmla="*/ 410 h 410"/>
                <a:gd name="T70" fmla="*/ 314 w 412"/>
                <a:gd name="T71" fmla="*/ 216 h 410"/>
                <a:gd name="T72" fmla="*/ 318 w 412"/>
                <a:gd name="T73" fmla="*/ 204 h 410"/>
                <a:gd name="T74" fmla="*/ 314 w 412"/>
                <a:gd name="T75" fmla="*/ 192 h 410"/>
                <a:gd name="T76" fmla="*/ 192 w 412"/>
                <a:gd name="T77" fmla="*/ 72 h 410"/>
                <a:gd name="T78" fmla="*/ 180 w 412"/>
                <a:gd name="T79" fmla="*/ 66 h 410"/>
                <a:gd name="T80" fmla="*/ 168 w 412"/>
                <a:gd name="T81" fmla="*/ 72 h 410"/>
                <a:gd name="T82" fmla="*/ 140 w 412"/>
                <a:gd name="T83" fmla="*/ 98 h 410"/>
                <a:gd name="T84" fmla="*/ 136 w 412"/>
                <a:gd name="T85" fmla="*/ 110 h 410"/>
                <a:gd name="T86" fmla="*/ 140 w 412"/>
                <a:gd name="T87" fmla="*/ 122 h 410"/>
                <a:gd name="T88" fmla="*/ 140 w 412"/>
                <a:gd name="T89" fmla="*/ 286 h 410"/>
                <a:gd name="T90" fmla="*/ 138 w 412"/>
                <a:gd name="T91" fmla="*/ 292 h 410"/>
                <a:gd name="T92" fmla="*/ 138 w 412"/>
                <a:gd name="T93" fmla="*/ 306 h 410"/>
                <a:gd name="T94" fmla="*/ 168 w 412"/>
                <a:gd name="T95" fmla="*/ 338 h 410"/>
                <a:gd name="T96" fmla="*/ 174 w 412"/>
                <a:gd name="T97" fmla="*/ 342 h 410"/>
                <a:gd name="T98" fmla="*/ 186 w 412"/>
                <a:gd name="T99" fmla="*/ 342 h 410"/>
                <a:gd name="T100" fmla="*/ 314 w 412"/>
                <a:gd name="T101" fmla="*/ 21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2" h="410">
                  <a:moveTo>
                    <a:pt x="206" y="410"/>
                  </a:moveTo>
                  <a:lnTo>
                    <a:pt x="206" y="410"/>
                  </a:lnTo>
                  <a:lnTo>
                    <a:pt x="184" y="410"/>
                  </a:lnTo>
                  <a:lnTo>
                    <a:pt x="164" y="406"/>
                  </a:lnTo>
                  <a:lnTo>
                    <a:pt x="144" y="402"/>
                  </a:lnTo>
                  <a:lnTo>
                    <a:pt x="126" y="394"/>
                  </a:lnTo>
                  <a:lnTo>
                    <a:pt x="108" y="386"/>
                  </a:lnTo>
                  <a:lnTo>
                    <a:pt x="90" y="376"/>
                  </a:lnTo>
                  <a:lnTo>
                    <a:pt x="76" y="364"/>
                  </a:lnTo>
                  <a:lnTo>
                    <a:pt x="60" y="350"/>
                  </a:lnTo>
                  <a:lnTo>
                    <a:pt x="48" y="336"/>
                  </a:lnTo>
                  <a:lnTo>
                    <a:pt x="36" y="320"/>
                  </a:lnTo>
                  <a:lnTo>
                    <a:pt x="26" y="302"/>
                  </a:lnTo>
                  <a:lnTo>
                    <a:pt x="16" y="284"/>
                  </a:lnTo>
                  <a:lnTo>
                    <a:pt x="10" y="266"/>
                  </a:lnTo>
                  <a:lnTo>
                    <a:pt x="4" y="246"/>
                  </a:lnTo>
                  <a:lnTo>
                    <a:pt x="2" y="226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" y="184"/>
                  </a:lnTo>
                  <a:lnTo>
                    <a:pt x="4" y="164"/>
                  </a:lnTo>
                  <a:lnTo>
                    <a:pt x="10" y="144"/>
                  </a:lnTo>
                  <a:lnTo>
                    <a:pt x="16" y="124"/>
                  </a:lnTo>
                  <a:lnTo>
                    <a:pt x="26" y="106"/>
                  </a:lnTo>
                  <a:lnTo>
                    <a:pt x="36" y="90"/>
                  </a:lnTo>
                  <a:lnTo>
                    <a:pt x="48" y="74"/>
                  </a:lnTo>
                  <a:lnTo>
                    <a:pt x="60" y="60"/>
                  </a:lnTo>
                  <a:lnTo>
                    <a:pt x="76" y="46"/>
                  </a:lnTo>
                  <a:lnTo>
                    <a:pt x="90" y="34"/>
                  </a:lnTo>
                  <a:lnTo>
                    <a:pt x="108" y="24"/>
                  </a:lnTo>
                  <a:lnTo>
                    <a:pt x="126" y="16"/>
                  </a:lnTo>
                  <a:lnTo>
                    <a:pt x="144" y="8"/>
                  </a:lnTo>
                  <a:lnTo>
                    <a:pt x="164" y="4"/>
                  </a:lnTo>
                  <a:lnTo>
                    <a:pt x="184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6" y="0"/>
                  </a:lnTo>
                  <a:lnTo>
                    <a:pt x="248" y="4"/>
                  </a:lnTo>
                  <a:lnTo>
                    <a:pt x="268" y="8"/>
                  </a:lnTo>
                  <a:lnTo>
                    <a:pt x="286" y="16"/>
                  </a:lnTo>
                  <a:lnTo>
                    <a:pt x="304" y="24"/>
                  </a:lnTo>
                  <a:lnTo>
                    <a:pt x="320" y="34"/>
                  </a:lnTo>
                  <a:lnTo>
                    <a:pt x="336" y="46"/>
                  </a:lnTo>
                  <a:lnTo>
                    <a:pt x="352" y="60"/>
                  </a:lnTo>
                  <a:lnTo>
                    <a:pt x="364" y="74"/>
                  </a:lnTo>
                  <a:lnTo>
                    <a:pt x="376" y="90"/>
                  </a:lnTo>
                  <a:lnTo>
                    <a:pt x="386" y="106"/>
                  </a:lnTo>
                  <a:lnTo>
                    <a:pt x="396" y="124"/>
                  </a:lnTo>
                  <a:lnTo>
                    <a:pt x="402" y="144"/>
                  </a:lnTo>
                  <a:lnTo>
                    <a:pt x="408" y="164"/>
                  </a:lnTo>
                  <a:lnTo>
                    <a:pt x="410" y="184"/>
                  </a:lnTo>
                  <a:lnTo>
                    <a:pt x="412" y="204"/>
                  </a:lnTo>
                  <a:lnTo>
                    <a:pt x="412" y="204"/>
                  </a:lnTo>
                  <a:lnTo>
                    <a:pt x="410" y="226"/>
                  </a:lnTo>
                  <a:lnTo>
                    <a:pt x="408" y="246"/>
                  </a:lnTo>
                  <a:lnTo>
                    <a:pt x="402" y="266"/>
                  </a:lnTo>
                  <a:lnTo>
                    <a:pt x="396" y="284"/>
                  </a:lnTo>
                  <a:lnTo>
                    <a:pt x="386" y="302"/>
                  </a:lnTo>
                  <a:lnTo>
                    <a:pt x="376" y="320"/>
                  </a:lnTo>
                  <a:lnTo>
                    <a:pt x="364" y="336"/>
                  </a:lnTo>
                  <a:lnTo>
                    <a:pt x="352" y="350"/>
                  </a:lnTo>
                  <a:lnTo>
                    <a:pt x="336" y="364"/>
                  </a:lnTo>
                  <a:lnTo>
                    <a:pt x="320" y="376"/>
                  </a:lnTo>
                  <a:lnTo>
                    <a:pt x="304" y="386"/>
                  </a:lnTo>
                  <a:lnTo>
                    <a:pt x="286" y="394"/>
                  </a:lnTo>
                  <a:lnTo>
                    <a:pt x="268" y="402"/>
                  </a:lnTo>
                  <a:lnTo>
                    <a:pt x="248" y="406"/>
                  </a:lnTo>
                  <a:lnTo>
                    <a:pt x="226" y="410"/>
                  </a:lnTo>
                  <a:lnTo>
                    <a:pt x="206" y="410"/>
                  </a:lnTo>
                  <a:lnTo>
                    <a:pt x="206" y="410"/>
                  </a:lnTo>
                  <a:close/>
                  <a:moveTo>
                    <a:pt x="314" y="216"/>
                  </a:moveTo>
                  <a:lnTo>
                    <a:pt x="314" y="216"/>
                  </a:lnTo>
                  <a:lnTo>
                    <a:pt x="318" y="212"/>
                  </a:lnTo>
                  <a:lnTo>
                    <a:pt x="318" y="204"/>
                  </a:lnTo>
                  <a:lnTo>
                    <a:pt x="318" y="198"/>
                  </a:lnTo>
                  <a:lnTo>
                    <a:pt x="314" y="192"/>
                  </a:lnTo>
                  <a:lnTo>
                    <a:pt x="192" y="72"/>
                  </a:lnTo>
                  <a:lnTo>
                    <a:pt x="192" y="72"/>
                  </a:lnTo>
                  <a:lnTo>
                    <a:pt x="186" y="68"/>
                  </a:lnTo>
                  <a:lnTo>
                    <a:pt x="180" y="66"/>
                  </a:lnTo>
                  <a:lnTo>
                    <a:pt x="174" y="68"/>
                  </a:lnTo>
                  <a:lnTo>
                    <a:pt x="168" y="72"/>
                  </a:lnTo>
                  <a:lnTo>
                    <a:pt x="140" y="98"/>
                  </a:lnTo>
                  <a:lnTo>
                    <a:pt x="140" y="98"/>
                  </a:lnTo>
                  <a:lnTo>
                    <a:pt x="138" y="104"/>
                  </a:lnTo>
                  <a:lnTo>
                    <a:pt x="136" y="110"/>
                  </a:lnTo>
                  <a:lnTo>
                    <a:pt x="138" y="116"/>
                  </a:lnTo>
                  <a:lnTo>
                    <a:pt x="140" y="122"/>
                  </a:lnTo>
                  <a:lnTo>
                    <a:pt x="224" y="204"/>
                  </a:lnTo>
                  <a:lnTo>
                    <a:pt x="140" y="286"/>
                  </a:lnTo>
                  <a:lnTo>
                    <a:pt x="140" y="286"/>
                  </a:lnTo>
                  <a:lnTo>
                    <a:pt x="138" y="292"/>
                  </a:lnTo>
                  <a:lnTo>
                    <a:pt x="136" y="300"/>
                  </a:lnTo>
                  <a:lnTo>
                    <a:pt x="138" y="306"/>
                  </a:lnTo>
                  <a:lnTo>
                    <a:pt x="140" y="312"/>
                  </a:lnTo>
                  <a:lnTo>
                    <a:pt x="168" y="338"/>
                  </a:lnTo>
                  <a:lnTo>
                    <a:pt x="168" y="338"/>
                  </a:lnTo>
                  <a:lnTo>
                    <a:pt x="174" y="342"/>
                  </a:lnTo>
                  <a:lnTo>
                    <a:pt x="180" y="344"/>
                  </a:lnTo>
                  <a:lnTo>
                    <a:pt x="186" y="342"/>
                  </a:lnTo>
                  <a:lnTo>
                    <a:pt x="192" y="338"/>
                  </a:lnTo>
                  <a:lnTo>
                    <a:pt x="314" y="2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7"/>
            <p:cNvSpPr txBox="1">
              <a:spLocks noChangeArrowheads="1"/>
            </p:cNvSpPr>
            <p:nvPr/>
          </p:nvSpPr>
          <p:spPr bwMode="auto">
            <a:xfrm flipH="1">
              <a:off x="1119652" y="3102019"/>
              <a:ext cx="2395652" cy="80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lvl="0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srgbClr val="444444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您的内容打在这里，或者通过复制您的文本后，在此框中选择粘贴，并选择只保留文字</a:t>
              </a:r>
              <a:endPara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41" name="TextBox 7"/>
            <p:cNvSpPr txBox="1">
              <a:spLocks noChangeArrowheads="1"/>
            </p:cNvSpPr>
            <p:nvPr/>
          </p:nvSpPr>
          <p:spPr bwMode="auto">
            <a:xfrm flipH="1">
              <a:off x="1119652" y="4126751"/>
              <a:ext cx="2395652" cy="80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lvl="0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srgbClr val="444444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您的内容打在这里，或者通过复制您的文本后，在此框中选择粘贴，并选择只保留文字</a:t>
              </a:r>
              <a:endPara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42" name="TextBox 7"/>
            <p:cNvSpPr txBox="1">
              <a:spLocks noChangeArrowheads="1"/>
            </p:cNvSpPr>
            <p:nvPr/>
          </p:nvSpPr>
          <p:spPr bwMode="auto">
            <a:xfrm flipH="1">
              <a:off x="9438932" y="3102019"/>
              <a:ext cx="2395652" cy="80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lvl="0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srgbClr val="444444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您的内容打在这里，或者通过复制您的文本后，在此框中选择粘贴，并选择只保留文字</a:t>
              </a:r>
              <a:endPara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43" name="TextBox 7"/>
            <p:cNvSpPr txBox="1">
              <a:spLocks noChangeArrowheads="1"/>
            </p:cNvSpPr>
            <p:nvPr/>
          </p:nvSpPr>
          <p:spPr bwMode="auto">
            <a:xfrm flipH="1">
              <a:off x="9438932" y="4126751"/>
              <a:ext cx="2395652" cy="80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lvl="0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srgbClr val="444444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您的内容打在这里，或者通过复制您的文本后，在此框中选择粘贴，并选择只保留文字</a:t>
              </a:r>
              <a:endPara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成功项目展示</a:t>
            </a:r>
          </a:p>
        </p:txBody>
      </p:sp>
      <p:sp>
        <p:nvSpPr>
          <p:cNvPr id="45" name="任意多边形 44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450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明年工作计划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第四部分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17685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PLEASE ADD YOUR TITLE HERE</a:t>
            </a:r>
            <a:endParaRPr lang="zh-CN" altLang="en-US" sz="2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44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2100670" y="2348242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86%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48269" y="4972717"/>
            <a:ext cx="8739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24" name="矩形 23"/>
          <p:cNvSpPr/>
          <p:nvPr/>
        </p:nvSpPr>
        <p:spPr>
          <a:xfrm>
            <a:off x="2100670" y="309775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输入标题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538866874"/>
              </p:ext>
            </p:extLst>
          </p:nvPr>
        </p:nvGraphicFramePr>
        <p:xfrm>
          <a:off x="6725610" y="2042805"/>
          <a:ext cx="3687665" cy="2817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矩形 9"/>
          <p:cNvSpPr/>
          <p:nvPr/>
        </p:nvSpPr>
        <p:spPr>
          <a:xfrm>
            <a:off x="1948269" y="3909088"/>
            <a:ext cx="4927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成功项目展示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600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4" grpId="0"/>
      <p:bldGraphic spid="4" grpId="0">
        <p:bldAsOne/>
      </p:bldGraphic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733012" y="170426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单位：亿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19238" y="5602367"/>
            <a:ext cx="8153525" cy="31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graphicFrame>
        <p:nvGraphicFramePr>
          <p:cNvPr id="27" name="图表 26"/>
          <p:cNvGraphicFramePr/>
          <p:nvPr>
            <p:extLst>
              <p:ext uri="{D42A27DB-BD31-4B8C-83A1-F6EECF244321}">
                <p14:modId xmlns:p14="http://schemas.microsoft.com/office/powerpoint/2010/main" val="629648833"/>
              </p:ext>
            </p:extLst>
          </p:nvPr>
        </p:nvGraphicFramePr>
        <p:xfrm>
          <a:off x="1504951" y="1987398"/>
          <a:ext cx="9182099" cy="3317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388114" y="51568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输入标题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成功项目展示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096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Graphic spid="27" grpId="0">
        <p:bldAsOne/>
      </p:bldGraphic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2">
            <a:extLst>
              <a:ext uri="{FF2B5EF4-FFF2-40B4-BE49-F238E27FC236}">
                <a16:creationId xmlns="" xmlns:a16="http://schemas.microsoft.com/office/drawing/2014/main" id="{E1997C00-6770-4199-A5BA-66A021CED1D1}"/>
              </a:ext>
            </a:extLst>
          </p:cNvPr>
          <p:cNvSpPr txBox="1">
            <a:spLocks/>
          </p:cNvSpPr>
          <p:nvPr/>
        </p:nvSpPr>
        <p:spPr>
          <a:xfrm>
            <a:off x="5319315" y="2273547"/>
            <a:ext cx="5580914" cy="3235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grpSp>
        <p:nvGrpSpPr>
          <p:cNvPr id="5" name="Group 2947">
            <a:extLst>
              <a:ext uri="{FF2B5EF4-FFF2-40B4-BE49-F238E27FC236}">
                <a16:creationId xmlns="" xmlns:a16="http://schemas.microsoft.com/office/drawing/2014/main" id="{6861FA08-E7ED-4820-BCE2-A36F8C11B99C}"/>
              </a:ext>
            </a:extLst>
          </p:cNvPr>
          <p:cNvGrpSpPr/>
          <p:nvPr/>
        </p:nvGrpSpPr>
        <p:grpSpPr>
          <a:xfrm>
            <a:off x="923470" y="2443586"/>
            <a:ext cx="3454412" cy="2787145"/>
            <a:chOff x="0" y="0"/>
            <a:chExt cx="7716922" cy="6226292"/>
          </a:xfrm>
        </p:grpSpPr>
        <p:sp>
          <p:nvSpPr>
            <p:cNvPr id="6" name="Shape 2944">
              <a:extLst>
                <a:ext uri="{FF2B5EF4-FFF2-40B4-BE49-F238E27FC236}">
                  <a16:creationId xmlns="" xmlns:a16="http://schemas.microsoft.com/office/drawing/2014/main" id="{CF2664FD-444E-4AA3-8885-2B59557641A2}"/>
                </a:ext>
              </a:extLst>
            </p:cNvPr>
            <p:cNvSpPr/>
            <p:nvPr/>
          </p:nvSpPr>
          <p:spPr>
            <a:xfrm>
              <a:off x="4011953" y="333953"/>
              <a:ext cx="1073849" cy="547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7985" y="21600"/>
                  </a:lnTo>
                  <a:lnTo>
                    <a:pt x="7985" y="1565"/>
                  </a:lnTo>
                  <a:lnTo>
                    <a:pt x="21600" y="1565"/>
                  </a:lnTo>
                </a:path>
              </a:pathLst>
            </a:custGeom>
            <a:solidFill>
              <a:srgbClr val="413B3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7" name="Shape 2945">
              <a:extLst>
                <a:ext uri="{FF2B5EF4-FFF2-40B4-BE49-F238E27FC236}">
                  <a16:creationId xmlns="" xmlns:a16="http://schemas.microsoft.com/office/drawing/2014/main" id="{88D79C6D-166B-48AF-BA19-838D9B7BA201}"/>
                </a:ext>
              </a:extLst>
            </p:cNvPr>
            <p:cNvSpPr/>
            <p:nvPr/>
          </p:nvSpPr>
          <p:spPr>
            <a:xfrm rot="14177477">
              <a:off x="1159802" y="598136"/>
              <a:ext cx="3864553" cy="4855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073" extrusionOk="0">
                  <a:moveTo>
                    <a:pt x="17465" y="6506"/>
                  </a:moveTo>
                  <a:cubicBezTo>
                    <a:pt x="16409" y="7764"/>
                    <a:pt x="15332" y="6878"/>
                    <a:pt x="13825" y="5995"/>
                  </a:cubicBezTo>
                  <a:cubicBezTo>
                    <a:pt x="12317" y="5116"/>
                    <a:pt x="10949" y="4574"/>
                    <a:pt x="12003" y="3316"/>
                  </a:cubicBezTo>
                  <a:cubicBezTo>
                    <a:pt x="13059" y="2059"/>
                    <a:pt x="15136" y="1752"/>
                    <a:pt x="16646" y="2634"/>
                  </a:cubicBezTo>
                  <a:cubicBezTo>
                    <a:pt x="18155" y="3514"/>
                    <a:pt x="18520" y="5248"/>
                    <a:pt x="17465" y="6506"/>
                  </a:cubicBezTo>
                  <a:close/>
                  <a:moveTo>
                    <a:pt x="20866" y="4864"/>
                  </a:moveTo>
                  <a:cubicBezTo>
                    <a:pt x="20189" y="1664"/>
                    <a:pt x="16529" y="-475"/>
                    <a:pt x="12692" y="90"/>
                  </a:cubicBezTo>
                  <a:cubicBezTo>
                    <a:pt x="8853" y="655"/>
                    <a:pt x="5612" y="3118"/>
                    <a:pt x="6290" y="6320"/>
                  </a:cubicBezTo>
                  <a:cubicBezTo>
                    <a:pt x="6434" y="7009"/>
                    <a:pt x="6839" y="8087"/>
                    <a:pt x="7317" y="8862"/>
                  </a:cubicBezTo>
                  <a:lnTo>
                    <a:pt x="347" y="17165"/>
                  </a:lnTo>
                  <a:cubicBezTo>
                    <a:pt x="89" y="17471"/>
                    <a:pt x="-56" y="18024"/>
                    <a:pt x="21" y="18391"/>
                  </a:cubicBezTo>
                  <a:lnTo>
                    <a:pt x="469" y="20510"/>
                  </a:lnTo>
                  <a:cubicBezTo>
                    <a:pt x="547" y="20878"/>
                    <a:pt x="970" y="21125"/>
                    <a:pt x="1412" y="21063"/>
                  </a:cubicBezTo>
                  <a:lnTo>
                    <a:pt x="3454" y="20761"/>
                  </a:lnTo>
                  <a:cubicBezTo>
                    <a:pt x="3896" y="20697"/>
                    <a:pt x="4456" y="20386"/>
                    <a:pt x="4699" y="20074"/>
                  </a:cubicBezTo>
                  <a:lnTo>
                    <a:pt x="7456" y="16514"/>
                  </a:lnTo>
                  <a:lnTo>
                    <a:pt x="7480" y="16491"/>
                  </a:lnTo>
                  <a:lnTo>
                    <a:pt x="9347" y="16216"/>
                  </a:lnTo>
                  <a:lnTo>
                    <a:pt x="12566" y="12045"/>
                  </a:lnTo>
                  <a:cubicBezTo>
                    <a:pt x="13624" y="12195"/>
                    <a:pt x="15142" y="12144"/>
                    <a:pt x="16039" y="12012"/>
                  </a:cubicBezTo>
                  <a:cubicBezTo>
                    <a:pt x="19875" y="11447"/>
                    <a:pt x="21544" y="8067"/>
                    <a:pt x="20866" y="4864"/>
                  </a:cubicBez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8" name="Shape 2946">
              <a:extLst>
                <a:ext uri="{FF2B5EF4-FFF2-40B4-BE49-F238E27FC236}">
                  <a16:creationId xmlns="" xmlns:a16="http://schemas.microsoft.com/office/drawing/2014/main" id="{06ECBF3B-E67C-4278-AC84-71F32E2776FD}"/>
                </a:ext>
              </a:extLst>
            </p:cNvPr>
            <p:cNvSpPr/>
            <p:nvPr/>
          </p:nvSpPr>
          <p:spPr>
            <a:xfrm>
              <a:off x="5085452" y="0"/>
              <a:ext cx="2631470" cy="6226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74" y="11540"/>
                  </a:moveTo>
                  <a:cubicBezTo>
                    <a:pt x="3247" y="11540"/>
                    <a:pt x="2659" y="11217"/>
                    <a:pt x="2659" y="10817"/>
                  </a:cubicBezTo>
                  <a:cubicBezTo>
                    <a:pt x="2659" y="10418"/>
                    <a:pt x="3247" y="10094"/>
                    <a:pt x="3974" y="10094"/>
                  </a:cubicBezTo>
                  <a:cubicBezTo>
                    <a:pt x="4700" y="10094"/>
                    <a:pt x="5288" y="10418"/>
                    <a:pt x="5288" y="10817"/>
                  </a:cubicBezTo>
                  <a:cubicBezTo>
                    <a:pt x="5288" y="11217"/>
                    <a:pt x="4700" y="11540"/>
                    <a:pt x="3974" y="11540"/>
                  </a:cubicBezTo>
                  <a:close/>
                  <a:moveTo>
                    <a:pt x="0" y="0"/>
                  </a:moveTo>
                  <a:lnTo>
                    <a:pt x="0" y="953"/>
                  </a:lnTo>
                  <a:lnTo>
                    <a:pt x="0" y="2330"/>
                  </a:lnTo>
                  <a:lnTo>
                    <a:pt x="0" y="21600"/>
                  </a:lnTo>
                  <a:lnTo>
                    <a:pt x="21600" y="19959"/>
                  </a:lnTo>
                  <a:lnTo>
                    <a:pt x="21600" y="1645"/>
                  </a:lnTo>
                  <a:cubicBezTo>
                    <a:pt x="21600" y="164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13B3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</p:grpSp>
      <p:grpSp>
        <p:nvGrpSpPr>
          <p:cNvPr id="9" name="Group 2952">
            <a:extLst>
              <a:ext uri="{FF2B5EF4-FFF2-40B4-BE49-F238E27FC236}">
                <a16:creationId xmlns="" xmlns:a16="http://schemas.microsoft.com/office/drawing/2014/main" id="{9E1C6FF7-D117-4BB9-B47C-E574DFFE936C}"/>
              </a:ext>
            </a:extLst>
          </p:cNvPr>
          <p:cNvGrpSpPr/>
          <p:nvPr/>
        </p:nvGrpSpPr>
        <p:grpSpPr>
          <a:xfrm>
            <a:off x="4784057" y="2191542"/>
            <a:ext cx="374385" cy="374385"/>
            <a:chOff x="0" y="0"/>
            <a:chExt cx="836349" cy="836349"/>
          </a:xfrm>
          <a:solidFill>
            <a:schemeClr val="bg1">
              <a:lumMod val="85000"/>
            </a:schemeClr>
          </a:solidFill>
        </p:grpSpPr>
        <p:sp>
          <p:nvSpPr>
            <p:cNvPr id="10" name="Shape 2948">
              <a:extLst>
                <a:ext uri="{FF2B5EF4-FFF2-40B4-BE49-F238E27FC236}">
                  <a16:creationId xmlns="" xmlns:a16="http://schemas.microsoft.com/office/drawing/2014/main" id="{D751A706-9CBF-4E6E-A193-594532BE114C}"/>
                </a:ext>
              </a:extLst>
            </p:cNvPr>
            <p:cNvSpPr/>
            <p:nvPr/>
          </p:nvSpPr>
          <p:spPr>
            <a:xfrm>
              <a:off x="-1" y="-1"/>
              <a:ext cx="836351" cy="83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grpSp>
          <p:nvGrpSpPr>
            <p:cNvPr id="11" name="Group 2951">
              <a:extLst>
                <a:ext uri="{FF2B5EF4-FFF2-40B4-BE49-F238E27FC236}">
                  <a16:creationId xmlns="" xmlns:a16="http://schemas.microsoft.com/office/drawing/2014/main" id="{388D8BA7-B4D7-4FF4-B3F0-1B10C88BAC1D}"/>
                </a:ext>
              </a:extLst>
            </p:cNvPr>
            <p:cNvGrpSpPr/>
            <p:nvPr/>
          </p:nvGrpSpPr>
          <p:grpSpPr>
            <a:xfrm>
              <a:off x="278349" y="183194"/>
              <a:ext cx="279652" cy="469962"/>
              <a:chOff x="0" y="0"/>
              <a:chExt cx="279651" cy="469961"/>
            </a:xfrm>
            <a:grpFill/>
          </p:grpSpPr>
          <p:sp>
            <p:nvSpPr>
              <p:cNvPr id="12" name="Shape 2949">
                <a:extLst>
                  <a:ext uri="{FF2B5EF4-FFF2-40B4-BE49-F238E27FC236}">
                    <a16:creationId xmlns="" xmlns:a16="http://schemas.microsoft.com/office/drawing/2014/main" id="{4268F81B-DC32-4AE5-A6FE-BF7455509E4D}"/>
                  </a:ext>
                </a:extLst>
              </p:cNvPr>
              <p:cNvSpPr/>
              <p:nvPr/>
            </p:nvSpPr>
            <p:spPr>
              <a:xfrm>
                <a:off x="0" y="25206"/>
                <a:ext cx="81055" cy="413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7985" y="21600"/>
                    </a:lnTo>
                    <a:lnTo>
                      <a:pt x="7985" y="1565"/>
                    </a:lnTo>
                    <a:lnTo>
                      <a:pt x="21600" y="1565"/>
                    </a:lnTo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13" name="Shape 2950">
                <a:extLst>
                  <a:ext uri="{FF2B5EF4-FFF2-40B4-BE49-F238E27FC236}">
                    <a16:creationId xmlns="" xmlns:a16="http://schemas.microsoft.com/office/drawing/2014/main" id="{2DB516AA-74F0-4612-A74F-5FAFC4524AB9}"/>
                  </a:ext>
                </a:extLst>
              </p:cNvPr>
              <p:cNvSpPr/>
              <p:nvPr/>
            </p:nvSpPr>
            <p:spPr>
              <a:xfrm>
                <a:off x="81027" y="0"/>
                <a:ext cx="198625" cy="469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74" y="11540"/>
                    </a:moveTo>
                    <a:cubicBezTo>
                      <a:pt x="3247" y="11540"/>
                      <a:pt x="2659" y="11217"/>
                      <a:pt x="2659" y="10817"/>
                    </a:cubicBezTo>
                    <a:cubicBezTo>
                      <a:pt x="2659" y="10418"/>
                      <a:pt x="3247" y="10094"/>
                      <a:pt x="3974" y="10094"/>
                    </a:cubicBezTo>
                    <a:cubicBezTo>
                      <a:pt x="4700" y="10094"/>
                      <a:pt x="5288" y="10418"/>
                      <a:pt x="5288" y="10817"/>
                    </a:cubicBezTo>
                    <a:cubicBezTo>
                      <a:pt x="5288" y="11217"/>
                      <a:pt x="4700" y="11540"/>
                      <a:pt x="3974" y="11540"/>
                    </a:cubicBezTo>
                    <a:close/>
                    <a:moveTo>
                      <a:pt x="0" y="0"/>
                    </a:moveTo>
                    <a:lnTo>
                      <a:pt x="0" y="953"/>
                    </a:lnTo>
                    <a:lnTo>
                      <a:pt x="0" y="2330"/>
                    </a:lnTo>
                    <a:lnTo>
                      <a:pt x="0" y="21600"/>
                    </a:lnTo>
                    <a:lnTo>
                      <a:pt x="21600" y="19959"/>
                    </a:lnTo>
                    <a:lnTo>
                      <a:pt x="21600" y="1645"/>
                    </a:lnTo>
                    <a:cubicBezTo>
                      <a:pt x="21600" y="164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</p:grpSp>
      </p:grpSp>
      <p:grpSp>
        <p:nvGrpSpPr>
          <p:cNvPr id="14" name="Group 2957">
            <a:extLst>
              <a:ext uri="{FF2B5EF4-FFF2-40B4-BE49-F238E27FC236}">
                <a16:creationId xmlns="" xmlns:a16="http://schemas.microsoft.com/office/drawing/2014/main" id="{44ED95C7-0846-47BD-80C5-76167E8060E7}"/>
              </a:ext>
            </a:extLst>
          </p:cNvPr>
          <p:cNvGrpSpPr/>
          <p:nvPr/>
        </p:nvGrpSpPr>
        <p:grpSpPr>
          <a:xfrm>
            <a:off x="4784057" y="2677683"/>
            <a:ext cx="374385" cy="374385"/>
            <a:chOff x="0" y="0"/>
            <a:chExt cx="836349" cy="836349"/>
          </a:xfrm>
          <a:solidFill>
            <a:schemeClr val="bg1">
              <a:lumMod val="85000"/>
            </a:schemeClr>
          </a:solidFill>
        </p:grpSpPr>
        <p:sp>
          <p:nvSpPr>
            <p:cNvPr id="15" name="Shape 2953">
              <a:extLst>
                <a:ext uri="{FF2B5EF4-FFF2-40B4-BE49-F238E27FC236}">
                  <a16:creationId xmlns="" xmlns:a16="http://schemas.microsoft.com/office/drawing/2014/main" id="{4CF30A47-20A4-4B4F-9D05-43C9DD230C90}"/>
                </a:ext>
              </a:extLst>
            </p:cNvPr>
            <p:cNvSpPr/>
            <p:nvPr/>
          </p:nvSpPr>
          <p:spPr>
            <a:xfrm>
              <a:off x="-1" y="-1"/>
              <a:ext cx="836351" cy="83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grpSp>
          <p:nvGrpSpPr>
            <p:cNvPr id="16" name="Group 2956">
              <a:extLst>
                <a:ext uri="{FF2B5EF4-FFF2-40B4-BE49-F238E27FC236}">
                  <a16:creationId xmlns="" xmlns:a16="http://schemas.microsoft.com/office/drawing/2014/main" id="{E3CEAD4F-6A03-42DA-8099-938DE1AE6AA6}"/>
                </a:ext>
              </a:extLst>
            </p:cNvPr>
            <p:cNvGrpSpPr/>
            <p:nvPr/>
          </p:nvGrpSpPr>
          <p:grpSpPr>
            <a:xfrm>
              <a:off x="278348" y="183194"/>
              <a:ext cx="279653" cy="469962"/>
              <a:chOff x="0" y="0"/>
              <a:chExt cx="279651" cy="469961"/>
            </a:xfrm>
            <a:grpFill/>
          </p:grpSpPr>
          <p:sp>
            <p:nvSpPr>
              <p:cNvPr id="17" name="Shape 2954">
                <a:extLst>
                  <a:ext uri="{FF2B5EF4-FFF2-40B4-BE49-F238E27FC236}">
                    <a16:creationId xmlns="" xmlns:a16="http://schemas.microsoft.com/office/drawing/2014/main" id="{D5580931-3C9A-4EB7-9330-0CF775FBCC1D}"/>
                  </a:ext>
                </a:extLst>
              </p:cNvPr>
              <p:cNvSpPr/>
              <p:nvPr/>
            </p:nvSpPr>
            <p:spPr>
              <a:xfrm>
                <a:off x="0" y="25206"/>
                <a:ext cx="81055" cy="413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7985" y="21600"/>
                    </a:lnTo>
                    <a:lnTo>
                      <a:pt x="7985" y="1565"/>
                    </a:lnTo>
                    <a:lnTo>
                      <a:pt x="21600" y="1565"/>
                    </a:lnTo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18" name="Shape 2955">
                <a:extLst>
                  <a:ext uri="{FF2B5EF4-FFF2-40B4-BE49-F238E27FC236}">
                    <a16:creationId xmlns="" xmlns:a16="http://schemas.microsoft.com/office/drawing/2014/main" id="{2D4798F7-DB7B-446F-A18F-EA402391162D}"/>
                  </a:ext>
                </a:extLst>
              </p:cNvPr>
              <p:cNvSpPr/>
              <p:nvPr/>
            </p:nvSpPr>
            <p:spPr>
              <a:xfrm>
                <a:off x="81027" y="0"/>
                <a:ext cx="198625" cy="469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74" y="11540"/>
                    </a:moveTo>
                    <a:cubicBezTo>
                      <a:pt x="3247" y="11540"/>
                      <a:pt x="2659" y="11217"/>
                      <a:pt x="2659" y="10817"/>
                    </a:cubicBezTo>
                    <a:cubicBezTo>
                      <a:pt x="2659" y="10418"/>
                      <a:pt x="3247" y="10094"/>
                      <a:pt x="3974" y="10094"/>
                    </a:cubicBezTo>
                    <a:cubicBezTo>
                      <a:pt x="4700" y="10094"/>
                      <a:pt x="5288" y="10418"/>
                      <a:pt x="5288" y="10817"/>
                    </a:cubicBezTo>
                    <a:cubicBezTo>
                      <a:pt x="5288" y="11217"/>
                      <a:pt x="4700" y="11540"/>
                      <a:pt x="3974" y="11540"/>
                    </a:cubicBezTo>
                    <a:close/>
                    <a:moveTo>
                      <a:pt x="0" y="0"/>
                    </a:moveTo>
                    <a:lnTo>
                      <a:pt x="0" y="953"/>
                    </a:lnTo>
                    <a:lnTo>
                      <a:pt x="0" y="2330"/>
                    </a:lnTo>
                    <a:lnTo>
                      <a:pt x="0" y="21600"/>
                    </a:lnTo>
                    <a:lnTo>
                      <a:pt x="21600" y="19959"/>
                    </a:lnTo>
                    <a:lnTo>
                      <a:pt x="21600" y="1645"/>
                    </a:lnTo>
                    <a:cubicBezTo>
                      <a:pt x="21600" y="164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</p:grpSp>
      </p:grpSp>
      <p:grpSp>
        <p:nvGrpSpPr>
          <p:cNvPr id="19" name="Group 2962">
            <a:extLst>
              <a:ext uri="{FF2B5EF4-FFF2-40B4-BE49-F238E27FC236}">
                <a16:creationId xmlns="" xmlns:a16="http://schemas.microsoft.com/office/drawing/2014/main" id="{1E343E07-2ECA-492B-8212-2460E2EE4878}"/>
              </a:ext>
            </a:extLst>
          </p:cNvPr>
          <p:cNvGrpSpPr/>
          <p:nvPr/>
        </p:nvGrpSpPr>
        <p:grpSpPr>
          <a:xfrm>
            <a:off x="4784057" y="3163825"/>
            <a:ext cx="374385" cy="374385"/>
            <a:chOff x="0" y="0"/>
            <a:chExt cx="836349" cy="836349"/>
          </a:xfrm>
          <a:solidFill>
            <a:schemeClr val="bg1">
              <a:lumMod val="85000"/>
            </a:schemeClr>
          </a:solidFill>
        </p:grpSpPr>
        <p:sp>
          <p:nvSpPr>
            <p:cNvPr id="20" name="Shape 2958">
              <a:extLst>
                <a:ext uri="{FF2B5EF4-FFF2-40B4-BE49-F238E27FC236}">
                  <a16:creationId xmlns="" xmlns:a16="http://schemas.microsoft.com/office/drawing/2014/main" id="{C85B522A-0224-4C76-93FE-13BE3D72A6C6}"/>
                </a:ext>
              </a:extLst>
            </p:cNvPr>
            <p:cNvSpPr/>
            <p:nvPr/>
          </p:nvSpPr>
          <p:spPr>
            <a:xfrm>
              <a:off x="-1" y="-1"/>
              <a:ext cx="836351" cy="83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grpSp>
          <p:nvGrpSpPr>
            <p:cNvPr id="21" name="Group 2961">
              <a:extLst>
                <a:ext uri="{FF2B5EF4-FFF2-40B4-BE49-F238E27FC236}">
                  <a16:creationId xmlns="" xmlns:a16="http://schemas.microsoft.com/office/drawing/2014/main" id="{822DCA00-886E-40BA-9F40-54A6A4AFD755}"/>
                </a:ext>
              </a:extLst>
            </p:cNvPr>
            <p:cNvGrpSpPr/>
            <p:nvPr/>
          </p:nvGrpSpPr>
          <p:grpSpPr>
            <a:xfrm>
              <a:off x="278348" y="183194"/>
              <a:ext cx="279653" cy="469962"/>
              <a:chOff x="0" y="0"/>
              <a:chExt cx="279651" cy="469961"/>
            </a:xfrm>
            <a:grpFill/>
          </p:grpSpPr>
          <p:sp>
            <p:nvSpPr>
              <p:cNvPr id="22" name="Shape 2959">
                <a:extLst>
                  <a:ext uri="{FF2B5EF4-FFF2-40B4-BE49-F238E27FC236}">
                    <a16:creationId xmlns="" xmlns:a16="http://schemas.microsoft.com/office/drawing/2014/main" id="{333813B3-B56B-46E3-80FC-FB4AC73B705F}"/>
                  </a:ext>
                </a:extLst>
              </p:cNvPr>
              <p:cNvSpPr/>
              <p:nvPr/>
            </p:nvSpPr>
            <p:spPr>
              <a:xfrm>
                <a:off x="0" y="25206"/>
                <a:ext cx="81055" cy="413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7985" y="21600"/>
                    </a:lnTo>
                    <a:lnTo>
                      <a:pt x="7985" y="1565"/>
                    </a:lnTo>
                    <a:lnTo>
                      <a:pt x="21600" y="1565"/>
                    </a:lnTo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23" name="Shape 2960">
                <a:extLst>
                  <a:ext uri="{FF2B5EF4-FFF2-40B4-BE49-F238E27FC236}">
                    <a16:creationId xmlns="" xmlns:a16="http://schemas.microsoft.com/office/drawing/2014/main" id="{72E26BA6-7571-4C39-B959-0A0CC3C7ABC3}"/>
                  </a:ext>
                </a:extLst>
              </p:cNvPr>
              <p:cNvSpPr/>
              <p:nvPr/>
            </p:nvSpPr>
            <p:spPr>
              <a:xfrm>
                <a:off x="81027" y="0"/>
                <a:ext cx="198625" cy="469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74" y="11540"/>
                    </a:moveTo>
                    <a:cubicBezTo>
                      <a:pt x="3247" y="11540"/>
                      <a:pt x="2659" y="11217"/>
                      <a:pt x="2659" y="10817"/>
                    </a:cubicBezTo>
                    <a:cubicBezTo>
                      <a:pt x="2659" y="10418"/>
                      <a:pt x="3247" y="10094"/>
                      <a:pt x="3974" y="10094"/>
                    </a:cubicBezTo>
                    <a:cubicBezTo>
                      <a:pt x="4700" y="10094"/>
                      <a:pt x="5288" y="10418"/>
                      <a:pt x="5288" y="10817"/>
                    </a:cubicBezTo>
                    <a:cubicBezTo>
                      <a:pt x="5288" y="11217"/>
                      <a:pt x="4700" y="11540"/>
                      <a:pt x="3974" y="11540"/>
                    </a:cubicBezTo>
                    <a:close/>
                    <a:moveTo>
                      <a:pt x="0" y="0"/>
                    </a:moveTo>
                    <a:lnTo>
                      <a:pt x="0" y="953"/>
                    </a:lnTo>
                    <a:lnTo>
                      <a:pt x="0" y="2330"/>
                    </a:lnTo>
                    <a:lnTo>
                      <a:pt x="0" y="21600"/>
                    </a:lnTo>
                    <a:lnTo>
                      <a:pt x="21600" y="19959"/>
                    </a:lnTo>
                    <a:lnTo>
                      <a:pt x="21600" y="1645"/>
                    </a:lnTo>
                    <a:cubicBezTo>
                      <a:pt x="21600" y="164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</p:grpSp>
      </p:grpSp>
      <p:grpSp>
        <p:nvGrpSpPr>
          <p:cNvPr id="24" name="Group 2967">
            <a:extLst>
              <a:ext uri="{FF2B5EF4-FFF2-40B4-BE49-F238E27FC236}">
                <a16:creationId xmlns="" xmlns:a16="http://schemas.microsoft.com/office/drawing/2014/main" id="{6932C32E-13AF-4052-B740-FDD086542214}"/>
              </a:ext>
            </a:extLst>
          </p:cNvPr>
          <p:cNvGrpSpPr/>
          <p:nvPr/>
        </p:nvGrpSpPr>
        <p:grpSpPr>
          <a:xfrm>
            <a:off x="4784057" y="3649967"/>
            <a:ext cx="374385" cy="374385"/>
            <a:chOff x="0" y="0"/>
            <a:chExt cx="836349" cy="836349"/>
          </a:xfrm>
          <a:solidFill>
            <a:schemeClr val="bg1">
              <a:lumMod val="85000"/>
            </a:schemeClr>
          </a:solidFill>
        </p:grpSpPr>
        <p:sp>
          <p:nvSpPr>
            <p:cNvPr id="25" name="Shape 2963">
              <a:extLst>
                <a:ext uri="{FF2B5EF4-FFF2-40B4-BE49-F238E27FC236}">
                  <a16:creationId xmlns="" xmlns:a16="http://schemas.microsoft.com/office/drawing/2014/main" id="{E729B271-43FF-4170-B723-3FA655AD295B}"/>
                </a:ext>
              </a:extLst>
            </p:cNvPr>
            <p:cNvSpPr/>
            <p:nvPr/>
          </p:nvSpPr>
          <p:spPr>
            <a:xfrm>
              <a:off x="-1" y="-1"/>
              <a:ext cx="836351" cy="83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grpSp>
          <p:nvGrpSpPr>
            <p:cNvPr id="26" name="Group 2966">
              <a:extLst>
                <a:ext uri="{FF2B5EF4-FFF2-40B4-BE49-F238E27FC236}">
                  <a16:creationId xmlns="" xmlns:a16="http://schemas.microsoft.com/office/drawing/2014/main" id="{928E3AE2-948B-4A42-B602-0834EAB5D495}"/>
                </a:ext>
              </a:extLst>
            </p:cNvPr>
            <p:cNvGrpSpPr/>
            <p:nvPr/>
          </p:nvGrpSpPr>
          <p:grpSpPr>
            <a:xfrm>
              <a:off x="278348" y="183193"/>
              <a:ext cx="279653" cy="469963"/>
              <a:chOff x="0" y="0"/>
              <a:chExt cx="279651" cy="469961"/>
            </a:xfrm>
            <a:grpFill/>
          </p:grpSpPr>
          <p:sp>
            <p:nvSpPr>
              <p:cNvPr id="27" name="Shape 2964">
                <a:extLst>
                  <a:ext uri="{FF2B5EF4-FFF2-40B4-BE49-F238E27FC236}">
                    <a16:creationId xmlns="" xmlns:a16="http://schemas.microsoft.com/office/drawing/2014/main" id="{2395E78D-8DCC-4B95-BAAA-C6A68921BEAC}"/>
                  </a:ext>
                </a:extLst>
              </p:cNvPr>
              <p:cNvSpPr/>
              <p:nvPr/>
            </p:nvSpPr>
            <p:spPr>
              <a:xfrm>
                <a:off x="0" y="25206"/>
                <a:ext cx="81055" cy="413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7985" y="21600"/>
                    </a:lnTo>
                    <a:lnTo>
                      <a:pt x="7985" y="1565"/>
                    </a:lnTo>
                    <a:lnTo>
                      <a:pt x="21600" y="1565"/>
                    </a:lnTo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28" name="Shape 2965">
                <a:extLst>
                  <a:ext uri="{FF2B5EF4-FFF2-40B4-BE49-F238E27FC236}">
                    <a16:creationId xmlns="" xmlns:a16="http://schemas.microsoft.com/office/drawing/2014/main" id="{77049FE0-81D1-4985-8F7D-CC079BC16D64}"/>
                  </a:ext>
                </a:extLst>
              </p:cNvPr>
              <p:cNvSpPr/>
              <p:nvPr/>
            </p:nvSpPr>
            <p:spPr>
              <a:xfrm>
                <a:off x="81027" y="0"/>
                <a:ext cx="198625" cy="469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74" y="11540"/>
                    </a:moveTo>
                    <a:cubicBezTo>
                      <a:pt x="3247" y="11540"/>
                      <a:pt x="2659" y="11217"/>
                      <a:pt x="2659" y="10817"/>
                    </a:cubicBezTo>
                    <a:cubicBezTo>
                      <a:pt x="2659" y="10418"/>
                      <a:pt x="3247" y="10094"/>
                      <a:pt x="3974" y="10094"/>
                    </a:cubicBezTo>
                    <a:cubicBezTo>
                      <a:pt x="4700" y="10094"/>
                      <a:pt x="5288" y="10418"/>
                      <a:pt x="5288" y="10817"/>
                    </a:cubicBezTo>
                    <a:cubicBezTo>
                      <a:pt x="5288" y="11217"/>
                      <a:pt x="4700" y="11540"/>
                      <a:pt x="3974" y="11540"/>
                    </a:cubicBezTo>
                    <a:close/>
                    <a:moveTo>
                      <a:pt x="0" y="0"/>
                    </a:moveTo>
                    <a:lnTo>
                      <a:pt x="0" y="953"/>
                    </a:lnTo>
                    <a:lnTo>
                      <a:pt x="0" y="2330"/>
                    </a:lnTo>
                    <a:lnTo>
                      <a:pt x="0" y="21600"/>
                    </a:lnTo>
                    <a:lnTo>
                      <a:pt x="21600" y="19959"/>
                    </a:lnTo>
                    <a:lnTo>
                      <a:pt x="21600" y="1645"/>
                    </a:lnTo>
                    <a:cubicBezTo>
                      <a:pt x="21600" y="164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</p:grpSp>
      </p:grpSp>
      <p:grpSp>
        <p:nvGrpSpPr>
          <p:cNvPr id="29" name="Group 2972">
            <a:extLst>
              <a:ext uri="{FF2B5EF4-FFF2-40B4-BE49-F238E27FC236}">
                <a16:creationId xmlns="" xmlns:a16="http://schemas.microsoft.com/office/drawing/2014/main" id="{CA6AE24D-01CE-4F8E-8086-173B6041E380}"/>
              </a:ext>
            </a:extLst>
          </p:cNvPr>
          <p:cNvGrpSpPr/>
          <p:nvPr/>
        </p:nvGrpSpPr>
        <p:grpSpPr>
          <a:xfrm>
            <a:off x="4784057" y="4136108"/>
            <a:ext cx="374385" cy="374385"/>
            <a:chOff x="0" y="0"/>
            <a:chExt cx="836349" cy="836349"/>
          </a:xfrm>
          <a:solidFill>
            <a:schemeClr val="bg1">
              <a:lumMod val="85000"/>
            </a:schemeClr>
          </a:solidFill>
        </p:grpSpPr>
        <p:sp>
          <p:nvSpPr>
            <p:cNvPr id="30" name="Shape 2968">
              <a:extLst>
                <a:ext uri="{FF2B5EF4-FFF2-40B4-BE49-F238E27FC236}">
                  <a16:creationId xmlns="" xmlns:a16="http://schemas.microsoft.com/office/drawing/2014/main" id="{7CD13A9A-994D-428D-A304-30FAA9F8FF27}"/>
                </a:ext>
              </a:extLst>
            </p:cNvPr>
            <p:cNvSpPr/>
            <p:nvPr/>
          </p:nvSpPr>
          <p:spPr>
            <a:xfrm>
              <a:off x="-1" y="-1"/>
              <a:ext cx="836351" cy="83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grpSp>
          <p:nvGrpSpPr>
            <p:cNvPr id="31" name="Group 2971">
              <a:extLst>
                <a:ext uri="{FF2B5EF4-FFF2-40B4-BE49-F238E27FC236}">
                  <a16:creationId xmlns="" xmlns:a16="http://schemas.microsoft.com/office/drawing/2014/main" id="{B539FB0A-F970-431D-9AD2-87DA6E962DD8}"/>
                </a:ext>
              </a:extLst>
            </p:cNvPr>
            <p:cNvGrpSpPr/>
            <p:nvPr/>
          </p:nvGrpSpPr>
          <p:grpSpPr>
            <a:xfrm>
              <a:off x="278348" y="183194"/>
              <a:ext cx="279653" cy="469962"/>
              <a:chOff x="0" y="0"/>
              <a:chExt cx="279651" cy="469961"/>
            </a:xfrm>
            <a:grpFill/>
          </p:grpSpPr>
          <p:sp>
            <p:nvSpPr>
              <p:cNvPr id="32" name="Shape 2969">
                <a:extLst>
                  <a:ext uri="{FF2B5EF4-FFF2-40B4-BE49-F238E27FC236}">
                    <a16:creationId xmlns="" xmlns:a16="http://schemas.microsoft.com/office/drawing/2014/main" id="{06966299-F99D-4451-B81D-211404F3BAA1}"/>
                  </a:ext>
                </a:extLst>
              </p:cNvPr>
              <p:cNvSpPr/>
              <p:nvPr/>
            </p:nvSpPr>
            <p:spPr>
              <a:xfrm>
                <a:off x="0" y="25206"/>
                <a:ext cx="81055" cy="413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7985" y="21600"/>
                    </a:lnTo>
                    <a:lnTo>
                      <a:pt x="7985" y="1565"/>
                    </a:lnTo>
                    <a:lnTo>
                      <a:pt x="21600" y="1565"/>
                    </a:lnTo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33" name="Shape 2970">
                <a:extLst>
                  <a:ext uri="{FF2B5EF4-FFF2-40B4-BE49-F238E27FC236}">
                    <a16:creationId xmlns="" xmlns:a16="http://schemas.microsoft.com/office/drawing/2014/main" id="{9ACDB644-D88A-44CA-A446-9DDEEC98C796}"/>
                  </a:ext>
                </a:extLst>
              </p:cNvPr>
              <p:cNvSpPr/>
              <p:nvPr/>
            </p:nvSpPr>
            <p:spPr>
              <a:xfrm>
                <a:off x="81027" y="0"/>
                <a:ext cx="198625" cy="469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74" y="11540"/>
                    </a:moveTo>
                    <a:cubicBezTo>
                      <a:pt x="3247" y="11540"/>
                      <a:pt x="2659" y="11217"/>
                      <a:pt x="2659" y="10817"/>
                    </a:cubicBezTo>
                    <a:cubicBezTo>
                      <a:pt x="2659" y="10418"/>
                      <a:pt x="3247" y="10094"/>
                      <a:pt x="3974" y="10094"/>
                    </a:cubicBezTo>
                    <a:cubicBezTo>
                      <a:pt x="4700" y="10094"/>
                      <a:pt x="5288" y="10418"/>
                      <a:pt x="5288" y="10817"/>
                    </a:cubicBezTo>
                    <a:cubicBezTo>
                      <a:pt x="5288" y="11217"/>
                      <a:pt x="4700" y="11540"/>
                      <a:pt x="3974" y="11540"/>
                    </a:cubicBezTo>
                    <a:close/>
                    <a:moveTo>
                      <a:pt x="0" y="0"/>
                    </a:moveTo>
                    <a:lnTo>
                      <a:pt x="0" y="953"/>
                    </a:lnTo>
                    <a:lnTo>
                      <a:pt x="0" y="2330"/>
                    </a:lnTo>
                    <a:lnTo>
                      <a:pt x="0" y="21600"/>
                    </a:lnTo>
                    <a:lnTo>
                      <a:pt x="21600" y="19959"/>
                    </a:lnTo>
                    <a:lnTo>
                      <a:pt x="21600" y="1645"/>
                    </a:lnTo>
                    <a:cubicBezTo>
                      <a:pt x="21600" y="164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</p:grpSp>
      </p:grpSp>
      <p:grpSp>
        <p:nvGrpSpPr>
          <p:cNvPr id="34" name="Group 2977">
            <a:extLst>
              <a:ext uri="{FF2B5EF4-FFF2-40B4-BE49-F238E27FC236}">
                <a16:creationId xmlns="" xmlns:a16="http://schemas.microsoft.com/office/drawing/2014/main" id="{30D5E2B6-D287-4950-A364-94B3B7971EEF}"/>
              </a:ext>
            </a:extLst>
          </p:cNvPr>
          <p:cNvGrpSpPr/>
          <p:nvPr/>
        </p:nvGrpSpPr>
        <p:grpSpPr>
          <a:xfrm>
            <a:off x="4784057" y="4622249"/>
            <a:ext cx="374385" cy="374385"/>
            <a:chOff x="0" y="0"/>
            <a:chExt cx="836349" cy="836349"/>
          </a:xfrm>
          <a:solidFill>
            <a:schemeClr val="bg1">
              <a:lumMod val="85000"/>
            </a:schemeClr>
          </a:solidFill>
        </p:grpSpPr>
        <p:sp>
          <p:nvSpPr>
            <p:cNvPr id="35" name="Shape 2973">
              <a:extLst>
                <a:ext uri="{FF2B5EF4-FFF2-40B4-BE49-F238E27FC236}">
                  <a16:creationId xmlns="" xmlns:a16="http://schemas.microsoft.com/office/drawing/2014/main" id="{783609E4-4517-4C0E-ACBF-B908E285F774}"/>
                </a:ext>
              </a:extLst>
            </p:cNvPr>
            <p:cNvSpPr/>
            <p:nvPr/>
          </p:nvSpPr>
          <p:spPr>
            <a:xfrm>
              <a:off x="-1" y="-1"/>
              <a:ext cx="836351" cy="83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grpSp>
          <p:nvGrpSpPr>
            <p:cNvPr id="36" name="Group 2976">
              <a:extLst>
                <a:ext uri="{FF2B5EF4-FFF2-40B4-BE49-F238E27FC236}">
                  <a16:creationId xmlns="" xmlns:a16="http://schemas.microsoft.com/office/drawing/2014/main" id="{DF8E63BF-3F5C-4625-8172-8290F9DFABE7}"/>
                </a:ext>
              </a:extLst>
            </p:cNvPr>
            <p:cNvGrpSpPr/>
            <p:nvPr/>
          </p:nvGrpSpPr>
          <p:grpSpPr>
            <a:xfrm>
              <a:off x="278348" y="183193"/>
              <a:ext cx="279653" cy="469963"/>
              <a:chOff x="0" y="0"/>
              <a:chExt cx="279651" cy="469961"/>
            </a:xfrm>
            <a:grpFill/>
          </p:grpSpPr>
          <p:sp>
            <p:nvSpPr>
              <p:cNvPr id="37" name="Shape 2974">
                <a:extLst>
                  <a:ext uri="{FF2B5EF4-FFF2-40B4-BE49-F238E27FC236}">
                    <a16:creationId xmlns="" xmlns:a16="http://schemas.microsoft.com/office/drawing/2014/main" id="{192FB23B-16DA-4835-B0C4-FA842DFE603F}"/>
                  </a:ext>
                </a:extLst>
              </p:cNvPr>
              <p:cNvSpPr/>
              <p:nvPr/>
            </p:nvSpPr>
            <p:spPr>
              <a:xfrm>
                <a:off x="0" y="25206"/>
                <a:ext cx="81055" cy="413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7985" y="21600"/>
                    </a:lnTo>
                    <a:lnTo>
                      <a:pt x="7985" y="1565"/>
                    </a:lnTo>
                    <a:lnTo>
                      <a:pt x="21600" y="1565"/>
                    </a:lnTo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38" name="Shape 2975">
                <a:extLst>
                  <a:ext uri="{FF2B5EF4-FFF2-40B4-BE49-F238E27FC236}">
                    <a16:creationId xmlns="" xmlns:a16="http://schemas.microsoft.com/office/drawing/2014/main" id="{A108953D-5462-454D-B24D-6F4684B36B1F}"/>
                  </a:ext>
                </a:extLst>
              </p:cNvPr>
              <p:cNvSpPr/>
              <p:nvPr/>
            </p:nvSpPr>
            <p:spPr>
              <a:xfrm>
                <a:off x="81027" y="0"/>
                <a:ext cx="198625" cy="469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74" y="11540"/>
                    </a:moveTo>
                    <a:cubicBezTo>
                      <a:pt x="3247" y="11540"/>
                      <a:pt x="2659" y="11217"/>
                      <a:pt x="2659" y="10817"/>
                    </a:cubicBezTo>
                    <a:cubicBezTo>
                      <a:pt x="2659" y="10418"/>
                      <a:pt x="3247" y="10094"/>
                      <a:pt x="3974" y="10094"/>
                    </a:cubicBezTo>
                    <a:cubicBezTo>
                      <a:pt x="4700" y="10094"/>
                      <a:pt x="5288" y="10418"/>
                      <a:pt x="5288" y="10817"/>
                    </a:cubicBezTo>
                    <a:cubicBezTo>
                      <a:pt x="5288" y="11217"/>
                      <a:pt x="4700" y="11540"/>
                      <a:pt x="3974" y="11540"/>
                    </a:cubicBezTo>
                    <a:close/>
                    <a:moveTo>
                      <a:pt x="0" y="0"/>
                    </a:moveTo>
                    <a:lnTo>
                      <a:pt x="0" y="953"/>
                    </a:lnTo>
                    <a:lnTo>
                      <a:pt x="0" y="2330"/>
                    </a:lnTo>
                    <a:lnTo>
                      <a:pt x="0" y="21600"/>
                    </a:lnTo>
                    <a:lnTo>
                      <a:pt x="21600" y="19959"/>
                    </a:lnTo>
                    <a:lnTo>
                      <a:pt x="21600" y="1645"/>
                    </a:lnTo>
                    <a:cubicBezTo>
                      <a:pt x="21600" y="164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</p:grpSp>
      </p:grpSp>
      <p:grpSp>
        <p:nvGrpSpPr>
          <p:cNvPr id="39" name="Group 2982">
            <a:extLst>
              <a:ext uri="{FF2B5EF4-FFF2-40B4-BE49-F238E27FC236}">
                <a16:creationId xmlns="" xmlns:a16="http://schemas.microsoft.com/office/drawing/2014/main" id="{4EA097C1-F980-474E-A6FC-29DAA0038019}"/>
              </a:ext>
            </a:extLst>
          </p:cNvPr>
          <p:cNvGrpSpPr/>
          <p:nvPr/>
        </p:nvGrpSpPr>
        <p:grpSpPr>
          <a:xfrm>
            <a:off x="4784057" y="5108391"/>
            <a:ext cx="374385" cy="374385"/>
            <a:chOff x="0" y="0"/>
            <a:chExt cx="836349" cy="836349"/>
          </a:xfrm>
          <a:solidFill>
            <a:schemeClr val="bg1">
              <a:lumMod val="85000"/>
            </a:schemeClr>
          </a:solidFill>
        </p:grpSpPr>
        <p:sp>
          <p:nvSpPr>
            <p:cNvPr id="40" name="Shape 2978">
              <a:extLst>
                <a:ext uri="{FF2B5EF4-FFF2-40B4-BE49-F238E27FC236}">
                  <a16:creationId xmlns="" xmlns:a16="http://schemas.microsoft.com/office/drawing/2014/main" id="{7D8630F8-FB75-4F45-A062-64B4E47D3BA3}"/>
                </a:ext>
              </a:extLst>
            </p:cNvPr>
            <p:cNvSpPr/>
            <p:nvPr/>
          </p:nvSpPr>
          <p:spPr>
            <a:xfrm>
              <a:off x="-1" y="-1"/>
              <a:ext cx="836351" cy="83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grpSp>
          <p:nvGrpSpPr>
            <p:cNvPr id="41" name="Group 2981">
              <a:extLst>
                <a:ext uri="{FF2B5EF4-FFF2-40B4-BE49-F238E27FC236}">
                  <a16:creationId xmlns="" xmlns:a16="http://schemas.microsoft.com/office/drawing/2014/main" id="{78C92149-B7E8-4F45-AE56-53C9850C7BC4}"/>
                </a:ext>
              </a:extLst>
            </p:cNvPr>
            <p:cNvGrpSpPr/>
            <p:nvPr/>
          </p:nvGrpSpPr>
          <p:grpSpPr>
            <a:xfrm>
              <a:off x="278348" y="183193"/>
              <a:ext cx="279653" cy="469963"/>
              <a:chOff x="0" y="0"/>
              <a:chExt cx="279651" cy="469961"/>
            </a:xfrm>
            <a:grpFill/>
          </p:grpSpPr>
          <p:sp>
            <p:nvSpPr>
              <p:cNvPr id="42" name="Shape 2979">
                <a:extLst>
                  <a:ext uri="{FF2B5EF4-FFF2-40B4-BE49-F238E27FC236}">
                    <a16:creationId xmlns="" xmlns:a16="http://schemas.microsoft.com/office/drawing/2014/main" id="{C6B6905A-9C26-4709-ACDA-1ECFA74B0F6C}"/>
                  </a:ext>
                </a:extLst>
              </p:cNvPr>
              <p:cNvSpPr/>
              <p:nvPr/>
            </p:nvSpPr>
            <p:spPr>
              <a:xfrm>
                <a:off x="0" y="25206"/>
                <a:ext cx="81055" cy="413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7985" y="21600"/>
                    </a:lnTo>
                    <a:lnTo>
                      <a:pt x="7985" y="1565"/>
                    </a:lnTo>
                    <a:lnTo>
                      <a:pt x="21600" y="1565"/>
                    </a:lnTo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43" name="Shape 2980">
                <a:extLst>
                  <a:ext uri="{FF2B5EF4-FFF2-40B4-BE49-F238E27FC236}">
                    <a16:creationId xmlns="" xmlns:a16="http://schemas.microsoft.com/office/drawing/2014/main" id="{B5E74F17-52D8-49C7-965D-885F214CE989}"/>
                  </a:ext>
                </a:extLst>
              </p:cNvPr>
              <p:cNvSpPr/>
              <p:nvPr/>
            </p:nvSpPr>
            <p:spPr>
              <a:xfrm>
                <a:off x="81027" y="0"/>
                <a:ext cx="198625" cy="469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74" y="11540"/>
                    </a:moveTo>
                    <a:cubicBezTo>
                      <a:pt x="3247" y="11540"/>
                      <a:pt x="2659" y="11217"/>
                      <a:pt x="2659" y="10817"/>
                    </a:cubicBezTo>
                    <a:cubicBezTo>
                      <a:pt x="2659" y="10418"/>
                      <a:pt x="3247" y="10094"/>
                      <a:pt x="3974" y="10094"/>
                    </a:cubicBezTo>
                    <a:cubicBezTo>
                      <a:pt x="4700" y="10094"/>
                      <a:pt x="5288" y="10418"/>
                      <a:pt x="5288" y="10817"/>
                    </a:cubicBezTo>
                    <a:cubicBezTo>
                      <a:pt x="5288" y="11217"/>
                      <a:pt x="4700" y="11540"/>
                      <a:pt x="3974" y="11540"/>
                    </a:cubicBezTo>
                    <a:close/>
                    <a:moveTo>
                      <a:pt x="0" y="0"/>
                    </a:moveTo>
                    <a:lnTo>
                      <a:pt x="0" y="953"/>
                    </a:lnTo>
                    <a:lnTo>
                      <a:pt x="0" y="2330"/>
                    </a:lnTo>
                    <a:lnTo>
                      <a:pt x="0" y="21600"/>
                    </a:lnTo>
                    <a:lnTo>
                      <a:pt x="21600" y="19959"/>
                    </a:lnTo>
                    <a:lnTo>
                      <a:pt x="21600" y="1645"/>
                    </a:lnTo>
                    <a:cubicBezTo>
                      <a:pt x="21600" y="164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</p:grpSp>
      </p:grpSp>
      <p:sp>
        <p:nvSpPr>
          <p:cNvPr id="53" name="Text Placeholder 22">
            <a:extLst>
              <a:ext uri="{FF2B5EF4-FFF2-40B4-BE49-F238E27FC236}">
                <a16:creationId xmlns="" xmlns:a16="http://schemas.microsoft.com/office/drawing/2014/main" id="{E051D8B6-0C02-4ABD-9D1E-02738D1125CB}"/>
              </a:ext>
            </a:extLst>
          </p:cNvPr>
          <p:cNvSpPr txBox="1">
            <a:spLocks/>
          </p:cNvSpPr>
          <p:nvPr/>
        </p:nvSpPr>
        <p:spPr>
          <a:xfrm>
            <a:off x="5319315" y="2757626"/>
            <a:ext cx="5580914" cy="3235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54" name="Text Placeholder 22">
            <a:extLst>
              <a:ext uri="{FF2B5EF4-FFF2-40B4-BE49-F238E27FC236}">
                <a16:creationId xmlns="" xmlns:a16="http://schemas.microsoft.com/office/drawing/2014/main" id="{DF2B3407-78C9-4D77-B978-E6B66DA2B530}"/>
              </a:ext>
            </a:extLst>
          </p:cNvPr>
          <p:cNvSpPr txBox="1">
            <a:spLocks/>
          </p:cNvSpPr>
          <p:nvPr/>
        </p:nvSpPr>
        <p:spPr>
          <a:xfrm>
            <a:off x="5319315" y="3186090"/>
            <a:ext cx="5580914" cy="3235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="" xmlns:a16="http://schemas.microsoft.com/office/drawing/2014/main" id="{8F437E78-8125-44B0-A793-01501C9D16D5}"/>
              </a:ext>
            </a:extLst>
          </p:cNvPr>
          <p:cNvSpPr txBox="1">
            <a:spLocks/>
          </p:cNvSpPr>
          <p:nvPr/>
        </p:nvSpPr>
        <p:spPr>
          <a:xfrm>
            <a:off x="5319315" y="3700754"/>
            <a:ext cx="5580914" cy="3235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56" name="Text Placeholder 22">
            <a:extLst>
              <a:ext uri="{FF2B5EF4-FFF2-40B4-BE49-F238E27FC236}">
                <a16:creationId xmlns="" xmlns:a16="http://schemas.microsoft.com/office/drawing/2014/main" id="{4348BFCB-8F91-4063-8342-B473BE1BC9CD}"/>
              </a:ext>
            </a:extLst>
          </p:cNvPr>
          <p:cNvSpPr txBox="1">
            <a:spLocks/>
          </p:cNvSpPr>
          <p:nvPr/>
        </p:nvSpPr>
        <p:spPr>
          <a:xfrm>
            <a:off x="5319315" y="4186895"/>
            <a:ext cx="5580914" cy="3235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57" name="Text Placeholder 22">
            <a:extLst>
              <a:ext uri="{FF2B5EF4-FFF2-40B4-BE49-F238E27FC236}">
                <a16:creationId xmlns="" xmlns:a16="http://schemas.microsoft.com/office/drawing/2014/main" id="{C982EC83-B99A-49DB-A6CC-97E378A1404D}"/>
              </a:ext>
            </a:extLst>
          </p:cNvPr>
          <p:cNvSpPr txBox="1">
            <a:spLocks/>
          </p:cNvSpPr>
          <p:nvPr/>
        </p:nvSpPr>
        <p:spPr>
          <a:xfrm>
            <a:off x="5319315" y="4693222"/>
            <a:ext cx="5580914" cy="3235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58" name="Text Placeholder 22">
            <a:extLst>
              <a:ext uri="{FF2B5EF4-FFF2-40B4-BE49-F238E27FC236}">
                <a16:creationId xmlns="" xmlns:a16="http://schemas.microsoft.com/office/drawing/2014/main" id="{4F3363D3-E695-48C9-8347-5331181FADF9}"/>
              </a:ext>
            </a:extLst>
          </p:cNvPr>
          <p:cNvSpPr txBox="1">
            <a:spLocks/>
          </p:cNvSpPr>
          <p:nvPr/>
        </p:nvSpPr>
        <p:spPr>
          <a:xfrm>
            <a:off x="5319315" y="5228795"/>
            <a:ext cx="5580914" cy="3235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成功项目展示</a:t>
            </a:r>
          </a:p>
        </p:txBody>
      </p:sp>
      <p:sp>
        <p:nvSpPr>
          <p:cNvPr id="59" name="任意多边形 58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101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图表 34"/>
          <p:cNvGraphicFramePr/>
          <p:nvPr>
            <p:extLst>
              <p:ext uri="{D42A27DB-BD31-4B8C-83A1-F6EECF244321}">
                <p14:modId xmlns:p14="http://schemas.microsoft.com/office/powerpoint/2010/main" val="46185091"/>
              </p:ext>
            </p:extLst>
          </p:nvPr>
        </p:nvGraphicFramePr>
        <p:xfrm>
          <a:off x="1242061" y="2276958"/>
          <a:ext cx="9707879" cy="3317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椭圆 5"/>
          <p:cNvSpPr/>
          <p:nvPr/>
        </p:nvSpPr>
        <p:spPr>
          <a:xfrm>
            <a:off x="2664619" y="5802820"/>
            <a:ext cx="459581" cy="4595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74447" y="5847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输入标题</a:t>
            </a:r>
          </a:p>
        </p:txBody>
      </p:sp>
      <p:sp>
        <p:nvSpPr>
          <p:cNvPr id="7" name="椭圆 6"/>
          <p:cNvSpPr/>
          <p:nvPr/>
        </p:nvSpPr>
        <p:spPr>
          <a:xfrm>
            <a:off x="5394890" y="5785745"/>
            <a:ext cx="459581" cy="45958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38175" y="58308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输入标题</a:t>
            </a:r>
          </a:p>
        </p:txBody>
      </p:sp>
      <p:sp>
        <p:nvSpPr>
          <p:cNvPr id="8" name="椭圆 7"/>
          <p:cNvSpPr/>
          <p:nvPr/>
        </p:nvSpPr>
        <p:spPr>
          <a:xfrm>
            <a:off x="8158618" y="5802820"/>
            <a:ext cx="459581" cy="459581"/>
          </a:xfrm>
          <a:prstGeom prst="ellipse">
            <a:avLst/>
          </a:prstGeom>
          <a:solidFill>
            <a:srgbClr val="616161"/>
          </a:solidFill>
          <a:ln>
            <a:solidFill>
              <a:srgbClr val="616161"/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59160" y="5847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成功项目展示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0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0">
        <p:bldAsOne/>
      </p:bldGraphic>
      <p:bldP spid="6" grpId="0" animBg="1"/>
      <p:bldP spid="2" grpId="0"/>
      <p:bldP spid="7" grpId="0" animBg="1"/>
      <p:bldP spid="10" grpId="0"/>
      <p:bldP spid="8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009650" y="2544667"/>
            <a:ext cx="1962150" cy="2305050"/>
            <a:chOff x="742950" y="2609850"/>
            <a:chExt cx="1962150" cy="2305050"/>
          </a:xfrm>
        </p:grpSpPr>
        <p:sp>
          <p:nvSpPr>
            <p:cNvPr id="8" name="矩形 7"/>
            <p:cNvSpPr/>
            <p:nvPr/>
          </p:nvSpPr>
          <p:spPr>
            <a:xfrm>
              <a:off x="742950" y="2609850"/>
              <a:ext cx="1962150" cy="2305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169520" y="3231899"/>
              <a:ext cx="1109010" cy="400110"/>
              <a:chOff x="1100790" y="3231899"/>
              <a:chExt cx="1109010" cy="400110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1306482" y="3231899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计划</a:t>
                </a: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2000249" y="3431954"/>
                <a:ext cx="2095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1100790" y="3431954"/>
                <a:ext cx="2095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1177337" y="3873344"/>
              <a:ext cx="979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Project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123678" y="2544667"/>
            <a:ext cx="1962150" cy="2305050"/>
            <a:chOff x="742950" y="2609850"/>
            <a:chExt cx="1962150" cy="2305050"/>
          </a:xfrm>
        </p:grpSpPr>
        <p:sp>
          <p:nvSpPr>
            <p:cNvPr id="54" name="矩形 53"/>
            <p:cNvSpPr/>
            <p:nvPr/>
          </p:nvSpPr>
          <p:spPr>
            <a:xfrm>
              <a:off x="742950" y="2609850"/>
              <a:ext cx="1962150" cy="2305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1169520" y="3231899"/>
              <a:ext cx="1109010" cy="400110"/>
              <a:chOff x="1100790" y="3231899"/>
              <a:chExt cx="1109010" cy="40011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1306482" y="3231899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努力</a:t>
                </a: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2000249" y="3431954"/>
                <a:ext cx="2095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1100790" y="3431954"/>
                <a:ext cx="2095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文本框 55"/>
            <p:cNvSpPr txBox="1"/>
            <p:nvPr/>
          </p:nvSpPr>
          <p:spPr>
            <a:xfrm>
              <a:off x="1234487" y="3873344"/>
              <a:ext cx="817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Strive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237706" y="2544667"/>
            <a:ext cx="1962150" cy="2305050"/>
            <a:chOff x="742950" y="2609850"/>
            <a:chExt cx="1962150" cy="2305050"/>
          </a:xfrm>
        </p:grpSpPr>
        <p:sp>
          <p:nvSpPr>
            <p:cNvPr id="61" name="矩形 60"/>
            <p:cNvSpPr/>
            <p:nvPr/>
          </p:nvSpPr>
          <p:spPr>
            <a:xfrm>
              <a:off x="742950" y="2609850"/>
              <a:ext cx="1962150" cy="2305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1169520" y="3231899"/>
              <a:ext cx="1109010" cy="400110"/>
              <a:chOff x="1100790" y="3231899"/>
              <a:chExt cx="1109010" cy="400110"/>
            </a:xfrm>
          </p:grpSpPr>
          <p:sp>
            <p:nvSpPr>
              <p:cNvPr id="64" name="文本框 63"/>
              <p:cNvSpPr txBox="1"/>
              <p:nvPr/>
            </p:nvSpPr>
            <p:spPr>
              <a:xfrm>
                <a:off x="1306482" y="3231899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创新</a:t>
                </a: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2000249" y="3431954"/>
                <a:ext cx="2095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1100790" y="3431954"/>
                <a:ext cx="2095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本框 62"/>
            <p:cNvSpPr txBox="1"/>
            <p:nvPr/>
          </p:nvSpPr>
          <p:spPr>
            <a:xfrm>
              <a:off x="1043987" y="3873344"/>
              <a:ext cx="1183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Innovate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351734" y="2544667"/>
            <a:ext cx="1962150" cy="2305050"/>
            <a:chOff x="742950" y="2609850"/>
            <a:chExt cx="1962150" cy="2305050"/>
          </a:xfrm>
        </p:grpSpPr>
        <p:sp>
          <p:nvSpPr>
            <p:cNvPr id="68" name="矩形 67"/>
            <p:cNvSpPr/>
            <p:nvPr/>
          </p:nvSpPr>
          <p:spPr>
            <a:xfrm>
              <a:off x="742950" y="2609850"/>
              <a:ext cx="1962150" cy="2305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69520" y="3231899"/>
              <a:ext cx="1109010" cy="400110"/>
              <a:chOff x="1100790" y="3231899"/>
              <a:chExt cx="1109010" cy="400110"/>
            </a:xfrm>
          </p:grpSpPr>
          <p:sp>
            <p:nvSpPr>
              <p:cNvPr id="71" name="文本框 70"/>
              <p:cNvSpPr txBox="1"/>
              <p:nvPr/>
            </p:nvSpPr>
            <p:spPr>
              <a:xfrm>
                <a:off x="1306482" y="3231899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学习</a:t>
                </a: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>
                <a:off x="2000249" y="3431954"/>
                <a:ext cx="2095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1100790" y="3431954"/>
                <a:ext cx="2095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文本框 69"/>
            <p:cNvSpPr txBox="1"/>
            <p:nvPr/>
          </p:nvSpPr>
          <p:spPr>
            <a:xfrm>
              <a:off x="1234487" y="3873344"/>
              <a:ext cx="833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Study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465761" y="2544667"/>
            <a:ext cx="1962150" cy="2305050"/>
            <a:chOff x="742950" y="2609850"/>
            <a:chExt cx="1962150" cy="2305050"/>
          </a:xfrm>
        </p:grpSpPr>
        <p:sp>
          <p:nvSpPr>
            <p:cNvPr id="75" name="矩形 74"/>
            <p:cNvSpPr/>
            <p:nvPr/>
          </p:nvSpPr>
          <p:spPr>
            <a:xfrm>
              <a:off x="742950" y="2609850"/>
              <a:ext cx="1962150" cy="2305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169520" y="3231899"/>
              <a:ext cx="1109010" cy="400110"/>
              <a:chOff x="1100790" y="3231899"/>
              <a:chExt cx="1109010" cy="400110"/>
            </a:xfrm>
          </p:grpSpPr>
          <p:sp>
            <p:nvSpPr>
              <p:cNvPr id="78" name="文本框 77"/>
              <p:cNvSpPr txBox="1"/>
              <p:nvPr/>
            </p:nvSpPr>
            <p:spPr>
              <a:xfrm>
                <a:off x="1306482" y="3231899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合作</a:t>
                </a:r>
              </a:p>
            </p:txBody>
          </p:sp>
          <p:cxnSp>
            <p:nvCxnSpPr>
              <p:cNvPr id="79" name="直接连接符 78"/>
              <p:cNvCxnSpPr/>
              <p:nvPr/>
            </p:nvCxnSpPr>
            <p:spPr>
              <a:xfrm>
                <a:off x="2000249" y="3431954"/>
                <a:ext cx="2095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1100790" y="3431954"/>
                <a:ext cx="2095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文本框 76"/>
            <p:cNvSpPr txBox="1"/>
            <p:nvPr/>
          </p:nvSpPr>
          <p:spPr>
            <a:xfrm>
              <a:off x="850228" y="3873344"/>
              <a:ext cx="16337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Cooperation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成功项目展示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861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97">
            <a:extLst>
              <a:ext uri="{FF2B5EF4-FFF2-40B4-BE49-F238E27FC236}">
                <a16:creationId xmlns="" xmlns:a16="http://schemas.microsoft.com/office/drawing/2014/main" id="{41EE7E1F-B81F-44A8-9516-CE2EBFDDB506}"/>
              </a:ext>
            </a:extLst>
          </p:cNvPr>
          <p:cNvSpPr/>
          <p:nvPr/>
        </p:nvSpPr>
        <p:spPr>
          <a:xfrm flipV="1">
            <a:off x="7635079" y="2518679"/>
            <a:ext cx="1333448" cy="1647786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spcBef>
                <a:spcPts val="0"/>
              </a:spcBef>
              <a:defRPr sz="3200">
                <a:solidFill>
                  <a:srgbClr val="000000"/>
                </a:solidFill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dirty="0">
              <a:latin typeface="Arial" pitchFamily="34" charset="0"/>
              <a:ea typeface="微软雅黑 Light" panose="020B0502040204020203" pitchFamily="34" charset="-122"/>
              <a:cs typeface="+mn-ea"/>
              <a:sym typeface="Arial" pitchFamily="34" charset="0"/>
            </a:endParaRPr>
          </a:p>
        </p:txBody>
      </p:sp>
      <p:sp>
        <p:nvSpPr>
          <p:cNvPr id="9" name="Shape 3098">
            <a:extLst>
              <a:ext uri="{FF2B5EF4-FFF2-40B4-BE49-F238E27FC236}">
                <a16:creationId xmlns="" xmlns:a16="http://schemas.microsoft.com/office/drawing/2014/main" id="{20860829-CD33-41D7-9203-FA3CD4C3E8DB}"/>
              </a:ext>
            </a:extLst>
          </p:cNvPr>
          <p:cNvSpPr/>
          <p:nvPr/>
        </p:nvSpPr>
        <p:spPr>
          <a:xfrm flipV="1">
            <a:off x="7639109" y="3317503"/>
            <a:ext cx="1322927" cy="804576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spcBef>
                <a:spcPts val="0"/>
              </a:spcBef>
              <a:defRPr sz="3200">
                <a:solidFill>
                  <a:srgbClr val="000000"/>
                </a:solidFill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dirty="0">
              <a:latin typeface="Arial" pitchFamily="34" charset="0"/>
              <a:ea typeface="微软雅黑 Light" panose="020B0502040204020203" pitchFamily="34" charset="-122"/>
              <a:cs typeface="+mn-ea"/>
              <a:sym typeface="Arial" pitchFamily="34" charset="0"/>
            </a:endParaRPr>
          </a:p>
        </p:txBody>
      </p:sp>
      <p:sp>
        <p:nvSpPr>
          <p:cNvPr id="10" name="Shape 3099">
            <a:extLst>
              <a:ext uri="{FF2B5EF4-FFF2-40B4-BE49-F238E27FC236}">
                <a16:creationId xmlns="" xmlns:a16="http://schemas.microsoft.com/office/drawing/2014/main" id="{7882819E-FE8A-4E56-A2A4-5FA8E16E694F}"/>
              </a:ext>
            </a:extLst>
          </p:cNvPr>
          <p:cNvSpPr/>
          <p:nvPr/>
        </p:nvSpPr>
        <p:spPr>
          <a:xfrm>
            <a:off x="7635080" y="4158091"/>
            <a:ext cx="133344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spcBef>
                <a:spcPts val="0"/>
              </a:spcBef>
              <a:defRPr sz="3200">
                <a:solidFill>
                  <a:srgbClr val="000000"/>
                </a:solidFill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dirty="0">
              <a:latin typeface="Arial" pitchFamily="34" charset="0"/>
              <a:ea typeface="微软雅黑 Light" panose="020B0502040204020203" pitchFamily="34" charset="-122"/>
              <a:cs typeface="+mn-ea"/>
              <a:sym typeface="Arial" pitchFamily="34" charset="0"/>
            </a:endParaRPr>
          </a:p>
        </p:txBody>
      </p:sp>
      <p:sp>
        <p:nvSpPr>
          <p:cNvPr id="11" name="Shape 3100">
            <a:extLst>
              <a:ext uri="{FF2B5EF4-FFF2-40B4-BE49-F238E27FC236}">
                <a16:creationId xmlns="" xmlns:a16="http://schemas.microsoft.com/office/drawing/2014/main" id="{397577E7-5012-4875-A603-6EA939FEB934}"/>
              </a:ext>
            </a:extLst>
          </p:cNvPr>
          <p:cNvSpPr/>
          <p:nvPr/>
        </p:nvSpPr>
        <p:spPr>
          <a:xfrm>
            <a:off x="7634397" y="4157819"/>
            <a:ext cx="1334811" cy="855005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spcBef>
                <a:spcPts val="0"/>
              </a:spcBef>
              <a:defRPr sz="3200">
                <a:solidFill>
                  <a:srgbClr val="000000"/>
                </a:solidFill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dirty="0">
              <a:latin typeface="Arial" pitchFamily="34" charset="0"/>
              <a:ea typeface="微软雅黑 Light" panose="020B0502040204020203" pitchFamily="34" charset="-122"/>
              <a:cs typeface="+mn-ea"/>
              <a:sym typeface="Arial" pitchFamily="34" charset="0"/>
            </a:endParaRPr>
          </a:p>
        </p:txBody>
      </p:sp>
      <p:sp>
        <p:nvSpPr>
          <p:cNvPr id="12" name="Shape 3101">
            <a:extLst>
              <a:ext uri="{FF2B5EF4-FFF2-40B4-BE49-F238E27FC236}">
                <a16:creationId xmlns="" xmlns:a16="http://schemas.microsoft.com/office/drawing/2014/main" id="{2E658243-2379-4F4A-B1DE-5BAD90AE8021}"/>
              </a:ext>
            </a:extLst>
          </p:cNvPr>
          <p:cNvSpPr/>
          <p:nvPr/>
        </p:nvSpPr>
        <p:spPr>
          <a:xfrm flipV="1">
            <a:off x="7635079" y="2518679"/>
            <a:ext cx="1333448" cy="2488102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spcBef>
                <a:spcPts val="0"/>
              </a:spcBef>
              <a:defRPr sz="3200">
                <a:solidFill>
                  <a:srgbClr val="000000"/>
                </a:solidFill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dirty="0">
              <a:latin typeface="Arial" pitchFamily="34" charset="0"/>
              <a:ea typeface="微软雅黑 Light" panose="020B0502040204020203" pitchFamily="34" charset="-122"/>
              <a:cs typeface="+mn-ea"/>
              <a:sym typeface="Arial" pitchFamily="34" charset="0"/>
            </a:endParaRPr>
          </a:p>
        </p:txBody>
      </p:sp>
      <p:sp>
        <p:nvSpPr>
          <p:cNvPr id="13" name="Shape 3102">
            <a:extLst>
              <a:ext uri="{FF2B5EF4-FFF2-40B4-BE49-F238E27FC236}">
                <a16:creationId xmlns="" xmlns:a16="http://schemas.microsoft.com/office/drawing/2014/main" id="{4701E9F9-CA8B-4B1F-BEC9-9259070B9E9D}"/>
              </a:ext>
            </a:extLst>
          </p:cNvPr>
          <p:cNvSpPr/>
          <p:nvPr/>
        </p:nvSpPr>
        <p:spPr>
          <a:xfrm flipV="1">
            <a:off x="7632030" y="3351466"/>
            <a:ext cx="1331236" cy="1657437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spcBef>
                <a:spcPts val="0"/>
              </a:spcBef>
              <a:defRPr sz="3200">
                <a:solidFill>
                  <a:srgbClr val="000000"/>
                </a:solidFill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dirty="0">
              <a:latin typeface="Arial" pitchFamily="34" charset="0"/>
              <a:ea typeface="微软雅黑 Light" panose="020B0502040204020203" pitchFamily="34" charset="-122"/>
              <a:cs typeface="+mn-ea"/>
              <a:sym typeface="Arial" pitchFamily="34" charset="0"/>
            </a:endParaRPr>
          </a:p>
        </p:txBody>
      </p:sp>
      <p:sp>
        <p:nvSpPr>
          <p:cNvPr id="14" name="Shape 3103">
            <a:extLst>
              <a:ext uri="{FF2B5EF4-FFF2-40B4-BE49-F238E27FC236}">
                <a16:creationId xmlns="" xmlns:a16="http://schemas.microsoft.com/office/drawing/2014/main" id="{647D6E06-61FC-4E4A-96F3-68A2022986A3}"/>
              </a:ext>
            </a:extLst>
          </p:cNvPr>
          <p:cNvSpPr/>
          <p:nvPr/>
        </p:nvSpPr>
        <p:spPr>
          <a:xfrm flipV="1">
            <a:off x="7635079" y="4158091"/>
            <a:ext cx="1333447" cy="857355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spcBef>
                <a:spcPts val="0"/>
              </a:spcBef>
              <a:defRPr sz="3200">
                <a:solidFill>
                  <a:srgbClr val="000000"/>
                </a:solidFill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dirty="0">
              <a:latin typeface="Arial" pitchFamily="34" charset="0"/>
              <a:ea typeface="微软雅黑 Light" panose="020B0502040204020203" pitchFamily="34" charset="-122"/>
              <a:cs typeface="+mn-ea"/>
              <a:sym typeface="Arial" pitchFamily="34" charset="0"/>
            </a:endParaRPr>
          </a:p>
        </p:txBody>
      </p:sp>
      <p:sp>
        <p:nvSpPr>
          <p:cNvPr id="15" name="Shape 3104">
            <a:extLst>
              <a:ext uri="{FF2B5EF4-FFF2-40B4-BE49-F238E27FC236}">
                <a16:creationId xmlns="" xmlns:a16="http://schemas.microsoft.com/office/drawing/2014/main" id="{DA717F83-F63A-45CC-A575-904C45E534C2}"/>
              </a:ext>
            </a:extLst>
          </p:cNvPr>
          <p:cNvSpPr/>
          <p:nvPr/>
        </p:nvSpPr>
        <p:spPr>
          <a:xfrm>
            <a:off x="7634396" y="5012824"/>
            <a:ext cx="1334812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spcBef>
                <a:spcPts val="0"/>
              </a:spcBef>
              <a:defRPr sz="3200">
                <a:solidFill>
                  <a:srgbClr val="000000"/>
                </a:solidFill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dirty="0">
              <a:latin typeface="Arial" pitchFamily="34" charset="0"/>
              <a:ea typeface="微软雅黑 Light" panose="020B0502040204020203" pitchFamily="34" charset="-122"/>
              <a:cs typeface="+mn-ea"/>
              <a:sym typeface="Arial" pitchFamily="34" charset="0"/>
            </a:endParaRPr>
          </a:p>
        </p:txBody>
      </p:sp>
      <p:sp>
        <p:nvSpPr>
          <p:cNvPr id="16" name="Shape 3105">
            <a:extLst>
              <a:ext uri="{FF2B5EF4-FFF2-40B4-BE49-F238E27FC236}">
                <a16:creationId xmlns="" xmlns:a16="http://schemas.microsoft.com/office/drawing/2014/main" id="{F9134AF7-87E1-4719-8490-2D19A1CD8096}"/>
              </a:ext>
            </a:extLst>
          </p:cNvPr>
          <p:cNvSpPr/>
          <p:nvPr/>
        </p:nvSpPr>
        <p:spPr>
          <a:xfrm>
            <a:off x="5548116" y="3846010"/>
            <a:ext cx="2116753" cy="636876"/>
          </a:xfrm>
          <a:prstGeom prst="roundRect">
            <a:avLst>
              <a:gd name="adj" fmla="val 15000"/>
            </a:avLst>
          </a:prstGeom>
          <a:solidFill>
            <a:srgbClr val="DCDEE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ctr" defTabSz="457200"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dirty="0">
              <a:latin typeface="Arial" pitchFamily="34" charset="0"/>
              <a:ea typeface="微软雅黑 Light" panose="020B0502040204020203" pitchFamily="34" charset="-122"/>
              <a:cs typeface="+mn-ea"/>
              <a:sym typeface="Arial" pitchFamily="34" charset="0"/>
            </a:endParaRPr>
          </a:p>
        </p:txBody>
      </p:sp>
      <p:sp>
        <p:nvSpPr>
          <p:cNvPr id="17" name="Shape 3108">
            <a:extLst>
              <a:ext uri="{FF2B5EF4-FFF2-40B4-BE49-F238E27FC236}">
                <a16:creationId xmlns="" xmlns:a16="http://schemas.microsoft.com/office/drawing/2014/main" id="{703D3314-3120-44C3-87BC-69B70B981A0D}"/>
              </a:ext>
            </a:extLst>
          </p:cNvPr>
          <p:cNvSpPr/>
          <p:nvPr/>
        </p:nvSpPr>
        <p:spPr>
          <a:xfrm>
            <a:off x="5548116" y="4672362"/>
            <a:ext cx="2116753" cy="636876"/>
          </a:xfrm>
          <a:prstGeom prst="roundRect">
            <a:avLst>
              <a:gd name="adj" fmla="val 15000"/>
            </a:avLst>
          </a:prstGeom>
          <a:solidFill>
            <a:srgbClr val="DCDEE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ctr" defTabSz="457200"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dirty="0">
              <a:latin typeface="Arial" pitchFamily="34" charset="0"/>
              <a:ea typeface="微软雅黑 Light" panose="020B0502040204020203" pitchFamily="34" charset="-122"/>
              <a:cs typeface="+mn-ea"/>
              <a:sym typeface="Arial" pitchFamily="34" charset="0"/>
            </a:endParaRPr>
          </a:p>
        </p:txBody>
      </p:sp>
      <p:sp>
        <p:nvSpPr>
          <p:cNvPr id="18" name="Shape 3111">
            <a:extLst>
              <a:ext uri="{FF2B5EF4-FFF2-40B4-BE49-F238E27FC236}">
                <a16:creationId xmlns="" xmlns:a16="http://schemas.microsoft.com/office/drawing/2014/main" id="{245F01B6-793E-4E16-B086-55C05C3666D6}"/>
              </a:ext>
            </a:extLst>
          </p:cNvPr>
          <p:cNvSpPr/>
          <p:nvPr/>
        </p:nvSpPr>
        <p:spPr>
          <a:xfrm>
            <a:off x="5548116" y="2202746"/>
            <a:ext cx="2116754" cy="636876"/>
          </a:xfrm>
          <a:prstGeom prst="roundRect">
            <a:avLst>
              <a:gd name="adj" fmla="val 15000"/>
            </a:avLst>
          </a:prstGeom>
          <a:solidFill>
            <a:srgbClr val="DCDEE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ctr" defTabSz="457200"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dirty="0">
              <a:latin typeface="Arial" pitchFamily="34" charset="0"/>
              <a:ea typeface="微软雅黑 Light" panose="020B0502040204020203" pitchFamily="34" charset="-122"/>
              <a:cs typeface="+mn-ea"/>
              <a:sym typeface="Arial" pitchFamily="34" charset="0"/>
            </a:endParaRPr>
          </a:p>
        </p:txBody>
      </p:sp>
      <p:sp>
        <p:nvSpPr>
          <p:cNvPr id="19" name="Shape 3114">
            <a:extLst>
              <a:ext uri="{FF2B5EF4-FFF2-40B4-BE49-F238E27FC236}">
                <a16:creationId xmlns="" xmlns:a16="http://schemas.microsoft.com/office/drawing/2014/main" id="{9CFC20BD-E55C-431C-B9FD-5811A6280B30}"/>
              </a:ext>
            </a:extLst>
          </p:cNvPr>
          <p:cNvSpPr/>
          <p:nvPr/>
        </p:nvSpPr>
        <p:spPr>
          <a:xfrm>
            <a:off x="5548116" y="3024134"/>
            <a:ext cx="2116754" cy="636877"/>
          </a:xfrm>
          <a:prstGeom prst="roundRect">
            <a:avLst>
              <a:gd name="adj" fmla="val 15000"/>
            </a:avLst>
          </a:prstGeom>
          <a:solidFill>
            <a:srgbClr val="DCDEE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ctr" defTabSz="457200"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dirty="0">
              <a:latin typeface="Arial" pitchFamily="34" charset="0"/>
              <a:ea typeface="微软雅黑 Light" panose="020B0502040204020203" pitchFamily="34" charset="-122"/>
              <a:cs typeface="+mn-ea"/>
              <a:sym typeface="Arial" pitchFamily="34" charset="0"/>
            </a:endParaRPr>
          </a:p>
        </p:txBody>
      </p:sp>
      <p:sp>
        <p:nvSpPr>
          <p:cNvPr id="20" name="Shape 3118">
            <a:extLst>
              <a:ext uri="{FF2B5EF4-FFF2-40B4-BE49-F238E27FC236}">
                <a16:creationId xmlns="" xmlns:a16="http://schemas.microsoft.com/office/drawing/2014/main" id="{08F09654-3A24-48CC-807D-6C0860188A62}"/>
              </a:ext>
            </a:extLst>
          </p:cNvPr>
          <p:cNvSpPr/>
          <p:nvPr/>
        </p:nvSpPr>
        <p:spPr>
          <a:xfrm>
            <a:off x="8932246" y="2202746"/>
            <a:ext cx="2116754" cy="636876"/>
          </a:xfrm>
          <a:prstGeom prst="roundRect">
            <a:avLst>
              <a:gd name="adj" fmla="val 15000"/>
            </a:avLst>
          </a:prstGeom>
          <a:solidFill>
            <a:srgbClr val="413B39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ctr" defTabSz="457200"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dirty="0">
              <a:latin typeface="Arial" pitchFamily="34" charset="0"/>
              <a:ea typeface="微软雅黑 Light" panose="020B0502040204020203" pitchFamily="34" charset="-122"/>
              <a:cs typeface="+mn-ea"/>
              <a:sym typeface="Arial" pitchFamily="34" charset="0"/>
            </a:endParaRPr>
          </a:p>
        </p:txBody>
      </p:sp>
      <p:sp>
        <p:nvSpPr>
          <p:cNvPr id="21" name="Shape 3121">
            <a:extLst>
              <a:ext uri="{FF2B5EF4-FFF2-40B4-BE49-F238E27FC236}">
                <a16:creationId xmlns="" xmlns:a16="http://schemas.microsoft.com/office/drawing/2014/main" id="{083EAACF-D300-4D63-8BDA-F8A8607462E9}"/>
              </a:ext>
            </a:extLst>
          </p:cNvPr>
          <p:cNvSpPr/>
          <p:nvPr/>
        </p:nvSpPr>
        <p:spPr>
          <a:xfrm>
            <a:off x="8932246" y="3024134"/>
            <a:ext cx="2116753" cy="636877"/>
          </a:xfrm>
          <a:prstGeom prst="roundRect">
            <a:avLst>
              <a:gd name="adj" fmla="val 15000"/>
            </a:avLst>
          </a:prstGeom>
          <a:solidFill>
            <a:srgbClr val="413B39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ctr" defTabSz="457200"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dirty="0">
              <a:latin typeface="Arial" pitchFamily="34" charset="0"/>
              <a:ea typeface="微软雅黑 Light" panose="020B0502040204020203" pitchFamily="34" charset="-122"/>
              <a:cs typeface="+mn-ea"/>
              <a:sym typeface="Arial" pitchFamily="34" charset="0"/>
            </a:endParaRPr>
          </a:p>
        </p:txBody>
      </p:sp>
      <p:sp>
        <p:nvSpPr>
          <p:cNvPr id="22" name="Shape 3124">
            <a:extLst>
              <a:ext uri="{FF2B5EF4-FFF2-40B4-BE49-F238E27FC236}">
                <a16:creationId xmlns="" xmlns:a16="http://schemas.microsoft.com/office/drawing/2014/main" id="{EA34DD56-02C1-478C-8C82-F54D6B5C2866}"/>
              </a:ext>
            </a:extLst>
          </p:cNvPr>
          <p:cNvSpPr/>
          <p:nvPr/>
        </p:nvSpPr>
        <p:spPr>
          <a:xfrm>
            <a:off x="8932246" y="3845521"/>
            <a:ext cx="2116753" cy="636876"/>
          </a:xfrm>
          <a:prstGeom prst="roundRect">
            <a:avLst>
              <a:gd name="adj" fmla="val 15000"/>
            </a:avLst>
          </a:prstGeom>
          <a:solidFill>
            <a:srgbClr val="413B39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ctr" defTabSz="457200"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dirty="0">
              <a:latin typeface="Arial" pitchFamily="34" charset="0"/>
              <a:ea typeface="微软雅黑 Light" panose="020B0502040204020203" pitchFamily="34" charset="-122"/>
              <a:cs typeface="+mn-ea"/>
              <a:sym typeface="Arial" pitchFamily="34" charset="0"/>
            </a:endParaRPr>
          </a:p>
        </p:txBody>
      </p:sp>
      <p:sp>
        <p:nvSpPr>
          <p:cNvPr id="23" name="Shape 3127">
            <a:extLst>
              <a:ext uri="{FF2B5EF4-FFF2-40B4-BE49-F238E27FC236}">
                <a16:creationId xmlns="" xmlns:a16="http://schemas.microsoft.com/office/drawing/2014/main" id="{F456A197-410A-427B-B9EA-0FD9215BB6BD}"/>
              </a:ext>
            </a:extLst>
          </p:cNvPr>
          <p:cNvSpPr/>
          <p:nvPr/>
        </p:nvSpPr>
        <p:spPr>
          <a:xfrm>
            <a:off x="8932246" y="4667886"/>
            <a:ext cx="2116753" cy="636876"/>
          </a:xfrm>
          <a:prstGeom prst="roundRect">
            <a:avLst>
              <a:gd name="adj" fmla="val 15000"/>
            </a:avLst>
          </a:prstGeom>
          <a:solidFill>
            <a:srgbClr val="413B39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ctr" defTabSz="457200"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dirty="0">
              <a:latin typeface="Arial" pitchFamily="34" charset="0"/>
              <a:ea typeface="微软雅黑 Light" panose="020B0502040204020203" pitchFamily="34" charset="-122"/>
              <a:cs typeface="+mn-ea"/>
              <a:sym typeface="Arial" pitchFamily="34" charset="0"/>
            </a:endParaRPr>
          </a:p>
        </p:txBody>
      </p:sp>
      <p:sp>
        <p:nvSpPr>
          <p:cNvPr id="24" name="Shape 3130">
            <a:extLst>
              <a:ext uri="{FF2B5EF4-FFF2-40B4-BE49-F238E27FC236}">
                <a16:creationId xmlns="" xmlns:a16="http://schemas.microsoft.com/office/drawing/2014/main" id="{810B4736-1005-4861-9096-893963D75420}"/>
              </a:ext>
            </a:extLst>
          </p:cNvPr>
          <p:cNvSpPr/>
          <p:nvPr/>
        </p:nvSpPr>
        <p:spPr>
          <a:xfrm>
            <a:off x="5548116" y="3855046"/>
            <a:ext cx="2116753" cy="636876"/>
          </a:xfrm>
          <a:prstGeom prst="roundRect">
            <a:avLst>
              <a:gd name="adj" fmla="val 15000"/>
            </a:avLst>
          </a:prstGeom>
          <a:solidFill>
            <a:srgbClr val="DCDEE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ctr" defTabSz="457200"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4000" dirty="0">
              <a:latin typeface="Arial" pitchFamily="34" charset="0"/>
              <a:ea typeface="微软雅黑 Light" panose="020B0502040204020203" pitchFamily="34" charset="-122"/>
              <a:cs typeface="+mn-ea"/>
              <a:sym typeface="Arial" pitchFamily="34" charset="0"/>
            </a:endParaRPr>
          </a:p>
        </p:txBody>
      </p:sp>
      <p:sp>
        <p:nvSpPr>
          <p:cNvPr id="25" name="Shape 3133">
            <a:extLst>
              <a:ext uri="{FF2B5EF4-FFF2-40B4-BE49-F238E27FC236}">
                <a16:creationId xmlns="" xmlns:a16="http://schemas.microsoft.com/office/drawing/2014/main" id="{B1DCEE81-5887-4E6B-AC10-E64F68A14659}"/>
              </a:ext>
            </a:extLst>
          </p:cNvPr>
          <p:cNvSpPr/>
          <p:nvPr/>
        </p:nvSpPr>
        <p:spPr>
          <a:xfrm>
            <a:off x="5548116" y="4667886"/>
            <a:ext cx="2116753" cy="636876"/>
          </a:xfrm>
          <a:prstGeom prst="roundRect">
            <a:avLst>
              <a:gd name="adj" fmla="val 15000"/>
            </a:avLst>
          </a:prstGeom>
          <a:solidFill>
            <a:srgbClr val="DCDEE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ctr" defTabSz="457200"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dirty="0">
              <a:latin typeface="Arial" pitchFamily="34" charset="0"/>
              <a:ea typeface="微软雅黑 Light" panose="020B0502040204020203" pitchFamily="34" charset="-122"/>
              <a:cs typeface="+mn-ea"/>
              <a:sym typeface="Arial" pitchFamily="34" charset="0"/>
            </a:endParaRPr>
          </a:p>
        </p:txBody>
      </p:sp>
      <p:sp>
        <p:nvSpPr>
          <p:cNvPr id="26" name="Content Placeholder 1">
            <a:extLst>
              <a:ext uri="{FF2B5EF4-FFF2-40B4-BE49-F238E27FC236}">
                <a16:creationId xmlns="" xmlns:a16="http://schemas.microsoft.com/office/drawing/2014/main" id="{E6B068DC-E084-435C-AB8D-95593623BBF8}"/>
              </a:ext>
            </a:extLst>
          </p:cNvPr>
          <p:cNvSpPr txBox="1">
            <a:spLocks/>
          </p:cNvSpPr>
          <p:nvPr/>
        </p:nvSpPr>
        <p:spPr>
          <a:xfrm>
            <a:off x="1143000" y="2307616"/>
            <a:ext cx="2822258" cy="2921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>
                <a:solidFill>
                  <a:srgbClr val="413B39"/>
                </a:solidFill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rPr>
              <a:t>输入标题</a:t>
            </a:r>
            <a:endParaRPr lang="id-ID" sz="2000" b="1" dirty="0">
              <a:solidFill>
                <a:srgbClr val="413B39"/>
              </a:solidFill>
              <a:latin typeface="Arial" pitchFamily="34" charset="0"/>
              <a:ea typeface="微软雅黑 Light" panose="020B0502040204020203" pitchFamily="34" charset="-122"/>
              <a:cs typeface="+mn-ea"/>
              <a:sym typeface="Arial" pitchFamily="34" charset="0"/>
            </a:endParaRPr>
          </a:p>
        </p:txBody>
      </p:sp>
      <p:sp>
        <p:nvSpPr>
          <p:cNvPr id="29" name="Content Placeholder 1">
            <a:extLst>
              <a:ext uri="{FF2B5EF4-FFF2-40B4-BE49-F238E27FC236}">
                <a16:creationId xmlns="" xmlns:a16="http://schemas.microsoft.com/office/drawing/2014/main" id="{8ED4255D-4482-4D3F-81AE-C423D209F20C}"/>
              </a:ext>
            </a:extLst>
          </p:cNvPr>
          <p:cNvSpPr txBox="1">
            <a:spLocks/>
          </p:cNvSpPr>
          <p:nvPr/>
        </p:nvSpPr>
        <p:spPr>
          <a:xfrm>
            <a:off x="5852369" y="2370993"/>
            <a:ext cx="1478072" cy="292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600" dirty="0">
                <a:solidFill>
                  <a:srgbClr val="413B39"/>
                </a:solidFill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rPr>
              <a:t>Strengths</a:t>
            </a:r>
          </a:p>
        </p:txBody>
      </p:sp>
      <p:sp>
        <p:nvSpPr>
          <p:cNvPr id="30" name="Content Placeholder 1">
            <a:extLst>
              <a:ext uri="{FF2B5EF4-FFF2-40B4-BE49-F238E27FC236}">
                <a16:creationId xmlns="" xmlns:a16="http://schemas.microsoft.com/office/drawing/2014/main" id="{66A2E4E2-B882-4A66-9A8B-6F4ABEE4A9F5}"/>
              </a:ext>
            </a:extLst>
          </p:cNvPr>
          <p:cNvSpPr txBox="1">
            <a:spLocks/>
          </p:cNvSpPr>
          <p:nvPr/>
        </p:nvSpPr>
        <p:spPr>
          <a:xfrm>
            <a:off x="5852368" y="3205416"/>
            <a:ext cx="1602535" cy="292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600" dirty="0">
                <a:solidFill>
                  <a:srgbClr val="413B39"/>
                </a:solidFill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rPr>
              <a:t>Weaknesses</a:t>
            </a:r>
          </a:p>
        </p:txBody>
      </p:sp>
      <p:grpSp>
        <p:nvGrpSpPr>
          <p:cNvPr id="31" name="Group 1">
            <a:extLst>
              <a:ext uri="{FF2B5EF4-FFF2-40B4-BE49-F238E27FC236}">
                <a16:creationId xmlns="" xmlns:a16="http://schemas.microsoft.com/office/drawing/2014/main" id="{FE173573-D99C-4B73-A308-4E998A99FF0B}"/>
              </a:ext>
            </a:extLst>
          </p:cNvPr>
          <p:cNvGrpSpPr/>
          <p:nvPr/>
        </p:nvGrpSpPr>
        <p:grpSpPr>
          <a:xfrm>
            <a:off x="1143000" y="2883859"/>
            <a:ext cx="587212" cy="587212"/>
            <a:chOff x="1143000" y="2883859"/>
            <a:chExt cx="587212" cy="587212"/>
          </a:xfrm>
        </p:grpSpPr>
        <p:sp>
          <p:nvSpPr>
            <p:cNvPr id="32" name="Shape 3091">
              <a:extLst>
                <a:ext uri="{FF2B5EF4-FFF2-40B4-BE49-F238E27FC236}">
                  <a16:creationId xmlns="" xmlns:a16="http://schemas.microsoft.com/office/drawing/2014/main" id="{8280317B-F4F2-4CD0-9736-2B5E5B2E7826}"/>
                </a:ext>
              </a:extLst>
            </p:cNvPr>
            <p:cNvSpPr/>
            <p:nvPr/>
          </p:nvSpPr>
          <p:spPr>
            <a:xfrm>
              <a:off x="1143000" y="2883859"/>
              <a:ext cx="587212" cy="587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3" name="Shape 3092">
              <a:extLst>
                <a:ext uri="{FF2B5EF4-FFF2-40B4-BE49-F238E27FC236}">
                  <a16:creationId xmlns="" xmlns:a16="http://schemas.microsoft.com/office/drawing/2014/main" id="{166071CC-149E-483D-8814-886C3F2C13BA}"/>
                </a:ext>
              </a:extLst>
            </p:cNvPr>
            <p:cNvSpPr/>
            <p:nvPr/>
          </p:nvSpPr>
          <p:spPr>
            <a:xfrm>
              <a:off x="1320124" y="3055430"/>
              <a:ext cx="232963" cy="232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00" y="20880"/>
                  </a:moveTo>
                  <a:cubicBezTo>
                    <a:pt x="16800" y="21541"/>
                    <a:pt x="17336" y="21600"/>
                    <a:pt x="18000" y="21600"/>
                  </a:cubicBezTo>
                  <a:cubicBezTo>
                    <a:pt x="18662" y="21600"/>
                    <a:pt x="19200" y="21541"/>
                    <a:pt x="19200" y="20880"/>
                  </a:cubicBezTo>
                  <a:lnTo>
                    <a:pt x="19200" y="18000"/>
                  </a:lnTo>
                  <a:lnTo>
                    <a:pt x="16800" y="18000"/>
                  </a:lnTo>
                  <a:cubicBezTo>
                    <a:pt x="16800" y="18000"/>
                    <a:pt x="16800" y="20880"/>
                    <a:pt x="16800" y="20880"/>
                  </a:cubicBezTo>
                  <a:close/>
                  <a:moveTo>
                    <a:pt x="19200" y="720"/>
                  </a:moveTo>
                  <a:cubicBezTo>
                    <a:pt x="19200" y="56"/>
                    <a:pt x="18662" y="0"/>
                    <a:pt x="18000" y="0"/>
                  </a:cubicBezTo>
                  <a:cubicBezTo>
                    <a:pt x="17336" y="0"/>
                    <a:pt x="16800" y="56"/>
                    <a:pt x="16800" y="720"/>
                  </a:cubicBezTo>
                  <a:lnTo>
                    <a:pt x="16800" y="12000"/>
                  </a:lnTo>
                  <a:lnTo>
                    <a:pt x="19200" y="12000"/>
                  </a:lnTo>
                  <a:cubicBezTo>
                    <a:pt x="19200" y="12000"/>
                    <a:pt x="19200" y="720"/>
                    <a:pt x="19200" y="720"/>
                  </a:cubicBezTo>
                  <a:close/>
                  <a:moveTo>
                    <a:pt x="9600" y="20880"/>
                  </a:moveTo>
                  <a:cubicBezTo>
                    <a:pt x="9600" y="21541"/>
                    <a:pt x="10136" y="21600"/>
                    <a:pt x="10800" y="21600"/>
                  </a:cubicBezTo>
                  <a:cubicBezTo>
                    <a:pt x="11462" y="21600"/>
                    <a:pt x="12000" y="21541"/>
                    <a:pt x="12000" y="20880"/>
                  </a:cubicBezTo>
                  <a:lnTo>
                    <a:pt x="12000" y="10800"/>
                  </a:lnTo>
                  <a:lnTo>
                    <a:pt x="9600" y="10800"/>
                  </a:lnTo>
                  <a:cubicBezTo>
                    <a:pt x="9600" y="10800"/>
                    <a:pt x="9600" y="20880"/>
                    <a:pt x="9600" y="20880"/>
                  </a:cubicBezTo>
                  <a:close/>
                  <a:moveTo>
                    <a:pt x="12000" y="720"/>
                  </a:moveTo>
                  <a:cubicBezTo>
                    <a:pt x="12000" y="56"/>
                    <a:pt x="11462" y="0"/>
                    <a:pt x="10800" y="0"/>
                  </a:cubicBezTo>
                  <a:cubicBezTo>
                    <a:pt x="10136" y="0"/>
                    <a:pt x="9600" y="56"/>
                    <a:pt x="9600" y="720"/>
                  </a:cubicBezTo>
                  <a:lnTo>
                    <a:pt x="9600" y="4800"/>
                  </a:lnTo>
                  <a:lnTo>
                    <a:pt x="12000" y="4800"/>
                  </a:lnTo>
                  <a:cubicBezTo>
                    <a:pt x="12000" y="4800"/>
                    <a:pt x="12000" y="720"/>
                    <a:pt x="12000" y="720"/>
                  </a:cubicBezTo>
                  <a:close/>
                  <a:moveTo>
                    <a:pt x="14400" y="7200"/>
                  </a:moveTo>
                  <a:cubicBezTo>
                    <a:pt x="14400" y="6538"/>
                    <a:pt x="14340" y="6000"/>
                    <a:pt x="13679" y="6000"/>
                  </a:cubicBezTo>
                  <a:lnTo>
                    <a:pt x="7919" y="6000"/>
                  </a:lnTo>
                  <a:cubicBezTo>
                    <a:pt x="7255" y="6000"/>
                    <a:pt x="7200" y="6538"/>
                    <a:pt x="7200" y="7200"/>
                  </a:cubicBezTo>
                  <a:lnTo>
                    <a:pt x="7200" y="8400"/>
                  </a:lnTo>
                  <a:cubicBezTo>
                    <a:pt x="7200" y="9064"/>
                    <a:pt x="7255" y="9600"/>
                    <a:pt x="7919" y="9600"/>
                  </a:cubicBezTo>
                  <a:lnTo>
                    <a:pt x="13680" y="9600"/>
                  </a:lnTo>
                  <a:cubicBezTo>
                    <a:pt x="14340" y="9600"/>
                    <a:pt x="14400" y="9064"/>
                    <a:pt x="14400" y="8400"/>
                  </a:cubicBezTo>
                  <a:cubicBezTo>
                    <a:pt x="14400" y="8400"/>
                    <a:pt x="14400" y="7200"/>
                    <a:pt x="14400" y="7200"/>
                  </a:cubicBezTo>
                  <a:close/>
                  <a:moveTo>
                    <a:pt x="20879" y="13200"/>
                  </a:moveTo>
                  <a:lnTo>
                    <a:pt x="15118" y="13200"/>
                  </a:lnTo>
                  <a:cubicBezTo>
                    <a:pt x="14455" y="13200"/>
                    <a:pt x="14400" y="13738"/>
                    <a:pt x="14400" y="14400"/>
                  </a:cubicBezTo>
                  <a:lnTo>
                    <a:pt x="14400" y="15600"/>
                  </a:lnTo>
                  <a:cubicBezTo>
                    <a:pt x="14400" y="16264"/>
                    <a:pt x="14455" y="16800"/>
                    <a:pt x="15119" y="16800"/>
                  </a:cubicBezTo>
                  <a:lnTo>
                    <a:pt x="20880" y="16800"/>
                  </a:lnTo>
                  <a:cubicBezTo>
                    <a:pt x="21540" y="16800"/>
                    <a:pt x="21600" y="16264"/>
                    <a:pt x="21600" y="15600"/>
                  </a:cubicBezTo>
                  <a:lnTo>
                    <a:pt x="21600" y="14400"/>
                  </a:lnTo>
                  <a:cubicBezTo>
                    <a:pt x="21600" y="13738"/>
                    <a:pt x="21540" y="13200"/>
                    <a:pt x="20879" y="13200"/>
                  </a:cubicBezTo>
                  <a:close/>
                  <a:moveTo>
                    <a:pt x="6479" y="12000"/>
                  </a:moveTo>
                  <a:lnTo>
                    <a:pt x="719" y="12000"/>
                  </a:lnTo>
                  <a:cubicBezTo>
                    <a:pt x="55" y="12000"/>
                    <a:pt x="0" y="12538"/>
                    <a:pt x="0" y="13200"/>
                  </a:cubicBezTo>
                  <a:lnTo>
                    <a:pt x="0" y="14400"/>
                  </a:lnTo>
                  <a:cubicBezTo>
                    <a:pt x="0" y="15064"/>
                    <a:pt x="55" y="15600"/>
                    <a:pt x="719" y="15600"/>
                  </a:cubicBezTo>
                  <a:lnTo>
                    <a:pt x="6480" y="15600"/>
                  </a:lnTo>
                  <a:cubicBezTo>
                    <a:pt x="7140" y="15600"/>
                    <a:pt x="7200" y="15064"/>
                    <a:pt x="7200" y="14400"/>
                  </a:cubicBezTo>
                  <a:lnTo>
                    <a:pt x="7200" y="13200"/>
                  </a:lnTo>
                  <a:cubicBezTo>
                    <a:pt x="7200" y="12538"/>
                    <a:pt x="7140" y="12000"/>
                    <a:pt x="6479" y="12000"/>
                  </a:cubicBezTo>
                  <a:close/>
                  <a:moveTo>
                    <a:pt x="2400" y="20880"/>
                  </a:moveTo>
                  <a:cubicBezTo>
                    <a:pt x="2400" y="21541"/>
                    <a:pt x="2936" y="21600"/>
                    <a:pt x="3600" y="21600"/>
                  </a:cubicBezTo>
                  <a:cubicBezTo>
                    <a:pt x="4262" y="21600"/>
                    <a:pt x="4800" y="21541"/>
                    <a:pt x="4800" y="20880"/>
                  </a:cubicBezTo>
                  <a:lnTo>
                    <a:pt x="4800" y="16800"/>
                  </a:lnTo>
                  <a:lnTo>
                    <a:pt x="2400" y="16800"/>
                  </a:lnTo>
                  <a:cubicBezTo>
                    <a:pt x="2400" y="16800"/>
                    <a:pt x="2400" y="20880"/>
                    <a:pt x="2400" y="20880"/>
                  </a:cubicBezTo>
                  <a:close/>
                  <a:moveTo>
                    <a:pt x="4800" y="720"/>
                  </a:moveTo>
                  <a:cubicBezTo>
                    <a:pt x="4800" y="56"/>
                    <a:pt x="4262" y="0"/>
                    <a:pt x="3600" y="0"/>
                  </a:cubicBezTo>
                  <a:cubicBezTo>
                    <a:pt x="2936" y="0"/>
                    <a:pt x="2400" y="56"/>
                    <a:pt x="2400" y="720"/>
                  </a:cubicBezTo>
                  <a:lnTo>
                    <a:pt x="2400" y="10800"/>
                  </a:lnTo>
                  <a:lnTo>
                    <a:pt x="4800" y="10800"/>
                  </a:lnTo>
                  <a:cubicBezTo>
                    <a:pt x="4800" y="10800"/>
                    <a:pt x="4800" y="720"/>
                    <a:pt x="4800" y="72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</p:grpSp>
      <p:grpSp>
        <p:nvGrpSpPr>
          <p:cNvPr id="34" name="Group 2">
            <a:extLst>
              <a:ext uri="{FF2B5EF4-FFF2-40B4-BE49-F238E27FC236}">
                <a16:creationId xmlns="" xmlns:a16="http://schemas.microsoft.com/office/drawing/2014/main" id="{24EDCDF3-1058-4B18-93CE-E2CD3F2CF5E3}"/>
              </a:ext>
            </a:extLst>
          </p:cNvPr>
          <p:cNvGrpSpPr/>
          <p:nvPr/>
        </p:nvGrpSpPr>
        <p:grpSpPr>
          <a:xfrm>
            <a:off x="1143001" y="4319848"/>
            <a:ext cx="587212" cy="587212"/>
            <a:chOff x="1143001" y="4319848"/>
            <a:chExt cx="587212" cy="587212"/>
          </a:xfrm>
        </p:grpSpPr>
        <p:sp>
          <p:nvSpPr>
            <p:cNvPr id="35" name="Shape 3094">
              <a:extLst>
                <a:ext uri="{FF2B5EF4-FFF2-40B4-BE49-F238E27FC236}">
                  <a16:creationId xmlns="" xmlns:a16="http://schemas.microsoft.com/office/drawing/2014/main" id="{B31BF7EE-F76B-4C81-9C04-95A97F0D293F}"/>
                </a:ext>
              </a:extLst>
            </p:cNvPr>
            <p:cNvSpPr/>
            <p:nvPr/>
          </p:nvSpPr>
          <p:spPr>
            <a:xfrm>
              <a:off x="1143001" y="4319848"/>
              <a:ext cx="587212" cy="587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13B3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6" name="Shape 3095">
              <a:extLst>
                <a:ext uri="{FF2B5EF4-FFF2-40B4-BE49-F238E27FC236}">
                  <a16:creationId xmlns="" xmlns:a16="http://schemas.microsoft.com/office/drawing/2014/main" id="{3C62EF51-D850-4F79-BAD9-145B20C3C1B3}"/>
                </a:ext>
              </a:extLst>
            </p:cNvPr>
            <p:cNvSpPr/>
            <p:nvPr/>
          </p:nvSpPr>
          <p:spPr>
            <a:xfrm>
              <a:off x="1298477" y="4484072"/>
              <a:ext cx="267310" cy="23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extrusionOk="0">
                  <a:moveTo>
                    <a:pt x="20520" y="10845"/>
                  </a:moveTo>
                  <a:lnTo>
                    <a:pt x="17280" y="10845"/>
                  </a:lnTo>
                  <a:lnTo>
                    <a:pt x="17280" y="7836"/>
                  </a:lnTo>
                  <a:cubicBezTo>
                    <a:pt x="17280" y="7802"/>
                    <a:pt x="17273" y="7771"/>
                    <a:pt x="17271" y="7739"/>
                  </a:cubicBezTo>
                  <a:lnTo>
                    <a:pt x="19664" y="5069"/>
                  </a:lnTo>
                  <a:cubicBezTo>
                    <a:pt x="20085" y="4599"/>
                    <a:pt x="20085" y="3836"/>
                    <a:pt x="19664" y="3365"/>
                  </a:cubicBezTo>
                  <a:cubicBezTo>
                    <a:pt x="19242" y="2895"/>
                    <a:pt x="18558" y="2895"/>
                    <a:pt x="18136" y="3365"/>
                  </a:cubicBezTo>
                  <a:lnTo>
                    <a:pt x="15744" y="6035"/>
                  </a:lnTo>
                  <a:cubicBezTo>
                    <a:pt x="15714" y="6033"/>
                    <a:pt x="15687" y="6025"/>
                    <a:pt x="15657" y="6025"/>
                  </a:cubicBezTo>
                  <a:lnTo>
                    <a:pt x="5943" y="6025"/>
                  </a:lnTo>
                  <a:cubicBezTo>
                    <a:pt x="5913" y="6025"/>
                    <a:pt x="5886" y="6033"/>
                    <a:pt x="5856" y="6035"/>
                  </a:cubicBezTo>
                  <a:lnTo>
                    <a:pt x="3463" y="3365"/>
                  </a:lnTo>
                  <a:cubicBezTo>
                    <a:pt x="3042" y="2895"/>
                    <a:pt x="2358" y="2895"/>
                    <a:pt x="1936" y="3365"/>
                  </a:cubicBezTo>
                  <a:cubicBezTo>
                    <a:pt x="1515" y="3836"/>
                    <a:pt x="1515" y="4599"/>
                    <a:pt x="1936" y="5069"/>
                  </a:cubicBezTo>
                  <a:lnTo>
                    <a:pt x="4329" y="7739"/>
                  </a:lnTo>
                  <a:cubicBezTo>
                    <a:pt x="4327" y="7771"/>
                    <a:pt x="4320" y="7802"/>
                    <a:pt x="4320" y="7836"/>
                  </a:cubicBezTo>
                  <a:lnTo>
                    <a:pt x="4320" y="10845"/>
                  </a:lnTo>
                  <a:lnTo>
                    <a:pt x="1080" y="10845"/>
                  </a:lnTo>
                  <a:cubicBezTo>
                    <a:pt x="484" y="10845"/>
                    <a:pt x="0" y="11384"/>
                    <a:pt x="0" y="12050"/>
                  </a:cubicBezTo>
                  <a:cubicBezTo>
                    <a:pt x="0" y="12715"/>
                    <a:pt x="484" y="13255"/>
                    <a:pt x="1080" y="13255"/>
                  </a:cubicBezTo>
                  <a:lnTo>
                    <a:pt x="4320" y="13255"/>
                  </a:lnTo>
                  <a:cubicBezTo>
                    <a:pt x="4320" y="14194"/>
                    <a:pt x="4489" y="15087"/>
                    <a:pt x="4781" y="15910"/>
                  </a:cubicBezTo>
                  <a:cubicBezTo>
                    <a:pt x="4734" y="15948"/>
                    <a:pt x="4679" y="15970"/>
                    <a:pt x="4636" y="16017"/>
                  </a:cubicBezTo>
                  <a:lnTo>
                    <a:pt x="1581" y="19425"/>
                  </a:lnTo>
                  <a:cubicBezTo>
                    <a:pt x="1160" y="19896"/>
                    <a:pt x="1160" y="20659"/>
                    <a:pt x="1581" y="21130"/>
                  </a:cubicBezTo>
                  <a:cubicBezTo>
                    <a:pt x="2003" y="21600"/>
                    <a:pt x="2688" y="21600"/>
                    <a:pt x="3109" y="21130"/>
                  </a:cubicBezTo>
                  <a:lnTo>
                    <a:pt x="5919" y="17995"/>
                  </a:lnTo>
                  <a:cubicBezTo>
                    <a:pt x="6882" y="19226"/>
                    <a:pt x="8211" y="20093"/>
                    <a:pt x="9720" y="20376"/>
                  </a:cubicBezTo>
                  <a:lnTo>
                    <a:pt x="9720" y="8435"/>
                  </a:lnTo>
                  <a:lnTo>
                    <a:pt x="11880" y="8435"/>
                  </a:lnTo>
                  <a:lnTo>
                    <a:pt x="11880" y="20376"/>
                  </a:lnTo>
                  <a:cubicBezTo>
                    <a:pt x="13389" y="20093"/>
                    <a:pt x="14717" y="19226"/>
                    <a:pt x="15681" y="17995"/>
                  </a:cubicBezTo>
                  <a:lnTo>
                    <a:pt x="18491" y="21130"/>
                  </a:lnTo>
                  <a:cubicBezTo>
                    <a:pt x="18913" y="21600"/>
                    <a:pt x="19596" y="21600"/>
                    <a:pt x="20019" y="21130"/>
                  </a:cubicBezTo>
                  <a:cubicBezTo>
                    <a:pt x="20440" y="20659"/>
                    <a:pt x="20440" y="19896"/>
                    <a:pt x="20019" y="19425"/>
                  </a:cubicBezTo>
                  <a:lnTo>
                    <a:pt x="16964" y="16017"/>
                  </a:lnTo>
                  <a:cubicBezTo>
                    <a:pt x="16921" y="15970"/>
                    <a:pt x="16866" y="15948"/>
                    <a:pt x="16819" y="15910"/>
                  </a:cubicBezTo>
                  <a:cubicBezTo>
                    <a:pt x="17111" y="15087"/>
                    <a:pt x="17280" y="14194"/>
                    <a:pt x="17280" y="13255"/>
                  </a:cubicBezTo>
                  <a:lnTo>
                    <a:pt x="20520" y="13255"/>
                  </a:lnTo>
                  <a:cubicBezTo>
                    <a:pt x="21116" y="13255"/>
                    <a:pt x="21600" y="12715"/>
                    <a:pt x="21600" y="12050"/>
                  </a:cubicBezTo>
                  <a:cubicBezTo>
                    <a:pt x="21600" y="11384"/>
                    <a:pt x="21116" y="10845"/>
                    <a:pt x="20520" y="10845"/>
                  </a:cubicBezTo>
                  <a:close/>
                  <a:moveTo>
                    <a:pt x="10800" y="0"/>
                  </a:moveTo>
                  <a:cubicBezTo>
                    <a:pt x="8414" y="0"/>
                    <a:pt x="6480" y="2158"/>
                    <a:pt x="6480" y="4820"/>
                  </a:cubicBezTo>
                  <a:lnTo>
                    <a:pt x="15120" y="4820"/>
                  </a:lnTo>
                  <a:cubicBezTo>
                    <a:pt x="15120" y="2158"/>
                    <a:pt x="131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</p:grp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7693B8C2-986F-4F10-9441-1C2406C12933}"/>
              </a:ext>
            </a:extLst>
          </p:cNvPr>
          <p:cNvSpPr txBox="1">
            <a:spLocks/>
          </p:cNvSpPr>
          <p:nvPr/>
        </p:nvSpPr>
        <p:spPr>
          <a:xfrm>
            <a:off x="5905805" y="4039440"/>
            <a:ext cx="1453483" cy="23133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1600" dirty="0">
                <a:solidFill>
                  <a:srgbClr val="413B39"/>
                </a:solidFill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rPr>
              <a:t>Opportunities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="" xmlns:a16="http://schemas.microsoft.com/office/drawing/2014/main" id="{9B7C534F-25CD-4263-AB60-0D0ABA611A7B}"/>
              </a:ext>
            </a:extLst>
          </p:cNvPr>
          <p:cNvSpPr txBox="1">
            <a:spLocks/>
          </p:cNvSpPr>
          <p:nvPr/>
        </p:nvSpPr>
        <p:spPr>
          <a:xfrm>
            <a:off x="5905805" y="4867393"/>
            <a:ext cx="1453483" cy="23133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1400" dirty="0">
                <a:solidFill>
                  <a:srgbClr val="413B39"/>
                </a:solidFill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rPr>
              <a:t>Threats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="" xmlns:a16="http://schemas.microsoft.com/office/drawing/2014/main" id="{7A46F31C-E22E-47A9-ABD3-D0CDCC4F7E08}"/>
              </a:ext>
            </a:extLst>
          </p:cNvPr>
          <p:cNvSpPr txBox="1">
            <a:spLocks/>
          </p:cNvSpPr>
          <p:nvPr/>
        </p:nvSpPr>
        <p:spPr>
          <a:xfrm>
            <a:off x="9297060" y="4039440"/>
            <a:ext cx="1453483" cy="231335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rPr>
              <a:t>Social</a:t>
            </a:r>
          </a:p>
        </p:txBody>
      </p:sp>
      <p:sp>
        <p:nvSpPr>
          <p:cNvPr id="40" name="Text Placeholder 22">
            <a:extLst>
              <a:ext uri="{FF2B5EF4-FFF2-40B4-BE49-F238E27FC236}">
                <a16:creationId xmlns="" xmlns:a16="http://schemas.microsoft.com/office/drawing/2014/main" id="{F873C20A-929A-4636-8B1B-665AE941B99F}"/>
              </a:ext>
            </a:extLst>
          </p:cNvPr>
          <p:cNvSpPr txBox="1">
            <a:spLocks/>
          </p:cNvSpPr>
          <p:nvPr/>
        </p:nvSpPr>
        <p:spPr>
          <a:xfrm>
            <a:off x="9297060" y="4876918"/>
            <a:ext cx="1453483" cy="231335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rPr>
              <a:t>Technological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="" xmlns:a16="http://schemas.microsoft.com/office/drawing/2014/main" id="{47818D08-4E20-4E68-89B0-2C9AB67BAD71}"/>
              </a:ext>
            </a:extLst>
          </p:cNvPr>
          <p:cNvSpPr txBox="1">
            <a:spLocks/>
          </p:cNvSpPr>
          <p:nvPr/>
        </p:nvSpPr>
        <p:spPr>
          <a:xfrm>
            <a:off x="9297060" y="2413880"/>
            <a:ext cx="1453483" cy="231335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rPr>
              <a:t>Political</a:t>
            </a:r>
          </a:p>
        </p:txBody>
      </p:sp>
      <p:sp>
        <p:nvSpPr>
          <p:cNvPr id="42" name="Text Placeholder 22">
            <a:extLst>
              <a:ext uri="{FF2B5EF4-FFF2-40B4-BE49-F238E27FC236}">
                <a16:creationId xmlns="" xmlns:a16="http://schemas.microsoft.com/office/drawing/2014/main" id="{84EA4383-381D-4EFC-947E-44E644FFF06B}"/>
              </a:ext>
            </a:extLst>
          </p:cNvPr>
          <p:cNvSpPr txBox="1">
            <a:spLocks/>
          </p:cNvSpPr>
          <p:nvPr/>
        </p:nvSpPr>
        <p:spPr>
          <a:xfrm>
            <a:off x="9297060" y="3251358"/>
            <a:ext cx="1453483" cy="231335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rPr>
              <a:t>Economic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3388D5BA-179C-4453-933B-CEE84D03CF7F}"/>
              </a:ext>
            </a:extLst>
          </p:cNvPr>
          <p:cNvSpPr txBox="1"/>
          <p:nvPr/>
        </p:nvSpPr>
        <p:spPr>
          <a:xfrm>
            <a:off x="1922209" y="3118631"/>
            <a:ext cx="2150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Work report must have an overview of the situation and 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4FD1CFC9-C57E-4E0D-B1ED-BCCFDDD2D1FA}"/>
              </a:ext>
            </a:extLst>
          </p:cNvPr>
          <p:cNvSpPr txBox="1"/>
          <p:nvPr/>
        </p:nvSpPr>
        <p:spPr>
          <a:xfrm>
            <a:off x="1922208" y="2839622"/>
            <a:ext cx="2197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输入标题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="" xmlns:a16="http://schemas.microsoft.com/office/drawing/2014/main" id="{4BF1B7DA-E4E0-435D-8D36-BCE4FC948432}"/>
              </a:ext>
            </a:extLst>
          </p:cNvPr>
          <p:cNvSpPr txBox="1"/>
          <p:nvPr/>
        </p:nvSpPr>
        <p:spPr>
          <a:xfrm>
            <a:off x="1922209" y="4592129"/>
            <a:ext cx="2150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Work report must have an overview of the situation and 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="" xmlns:a16="http://schemas.microsoft.com/office/drawing/2014/main" id="{FC1DA249-A44F-4A4E-9624-B35E8B06A305}"/>
              </a:ext>
            </a:extLst>
          </p:cNvPr>
          <p:cNvSpPr txBox="1"/>
          <p:nvPr/>
        </p:nvSpPr>
        <p:spPr>
          <a:xfrm>
            <a:off x="1922208" y="4313120"/>
            <a:ext cx="2197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输入标题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成功项目展示</a:t>
            </a:r>
          </a:p>
        </p:txBody>
      </p:sp>
      <p:sp>
        <p:nvSpPr>
          <p:cNvPr id="48" name="任意多边形 47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392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9" grpId="0"/>
      <p:bldP spid="30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年度工作概述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第一部分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PLEASE ADD YOUR TITLE HERE</a:t>
            </a:r>
            <a:endParaRPr lang="zh-CN" altLang="en-US" sz="2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95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64989" y="2351508"/>
            <a:ext cx="592982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演示完毕 谢谢欣赏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366896" y="3463985"/>
            <a:ext cx="36848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POWERPOINT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TEMPLATE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="" xmlns:a16="http://schemas.microsoft.com/office/drawing/2014/main" id="{80F891EF-07EF-4F8B-AB93-5D646AC083F9}"/>
              </a:ext>
            </a:extLst>
          </p:cNvPr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195569 w 4454013"/>
              <a:gd name="connsiteY3" fmla="*/ 735545 h 767488"/>
              <a:gd name="connsiteX4" fmla="*/ 4454013 w 4454013"/>
              <a:gd name="connsiteY4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081269 w 4454013"/>
              <a:gd name="connsiteY3" fmla="*/ 730782 h 767488"/>
              <a:gd name="connsiteX4" fmla="*/ 4454013 w 4454013"/>
              <a:gd name="connsiteY4" fmla="*/ 767488 h 767488"/>
              <a:gd name="connsiteX0" fmla="*/ 0 w 4081269"/>
              <a:gd name="connsiteY0" fmla="*/ 531514 h 730782"/>
              <a:gd name="connsiteX1" fmla="*/ 1828800 w 4081269"/>
              <a:gd name="connsiteY1" fmla="*/ 572 h 730782"/>
              <a:gd name="connsiteX2" fmla="*/ 3628103 w 4081269"/>
              <a:gd name="connsiteY2" fmla="*/ 620004 h 730782"/>
              <a:gd name="connsiteX3" fmla="*/ 4081269 w 4081269"/>
              <a:gd name="connsiteY3" fmla="*/ 730782 h 7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7" name="任意多边形: 形状 18">
            <a:extLst>
              <a:ext uri="{FF2B5EF4-FFF2-40B4-BE49-F238E27FC236}">
                <a16:creationId xmlns="" xmlns:a16="http://schemas.microsoft.com/office/drawing/2014/main" id="{C26C1148-B0B9-44C7-98EC-F95634790332}"/>
              </a:ext>
            </a:extLst>
          </p:cNvPr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" fmla="*/ 0 w 4733772"/>
              <a:gd name="connsiteY0" fmla="*/ 364821 h 700144"/>
              <a:gd name="connsiteX1" fmla="*/ 1105669 w 4733772"/>
              <a:gd name="connsiteY1" fmla="*/ 689285 h 700144"/>
              <a:gd name="connsiteX2" fmla="*/ 2904972 w 4733772"/>
              <a:gd name="connsiteY2" fmla="*/ 10859 h 700144"/>
              <a:gd name="connsiteX3" fmla="*/ 4733772 w 4733772"/>
              <a:gd name="connsiteY3" fmla="*/ 335324 h 70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8" name="任意多边形: 形状 19">
            <a:extLst>
              <a:ext uri="{FF2B5EF4-FFF2-40B4-BE49-F238E27FC236}">
                <a16:creationId xmlns="" xmlns:a16="http://schemas.microsoft.com/office/drawing/2014/main" id="{26F77600-A1F0-40E7-AFEE-E9CAC017D2DD}"/>
              </a:ext>
            </a:extLst>
          </p:cNvPr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" fmla="*/ 0 w 4414070"/>
              <a:gd name="connsiteY0" fmla="*/ 196030 h 560475"/>
              <a:gd name="connsiteX1" fmla="*/ 992444 w 4414070"/>
              <a:gd name="connsiteY1" fmla="*/ 29497 h 560475"/>
              <a:gd name="connsiteX2" fmla="*/ 2850741 w 4414070"/>
              <a:gd name="connsiteY2" fmla="*/ 560438 h 560475"/>
              <a:gd name="connsiteX3" fmla="*/ 4414070 w 4414070"/>
              <a:gd name="connsiteY3" fmla="*/ 0 h 5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9" name="任意多边形: 形状 20">
            <a:extLst>
              <a:ext uri="{FF2B5EF4-FFF2-40B4-BE49-F238E27FC236}">
                <a16:creationId xmlns="" xmlns:a16="http://schemas.microsoft.com/office/drawing/2014/main" id="{A807CBA3-077B-47F8-8CA5-644C617E6A99}"/>
              </a:ext>
            </a:extLst>
          </p:cNvPr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" name="矩形: 圆角 22">
            <a:extLst>
              <a:ext uri="{FF2B5EF4-FFF2-40B4-BE49-F238E27FC236}">
                <a16:creationId xmlns="" xmlns:a16="http://schemas.microsoft.com/office/drawing/2014/main" id="{F0EA8CA3-98AB-460E-8849-21FA3642685C}"/>
              </a:ext>
            </a:extLst>
          </p:cNvPr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矩形: 圆角 23">
            <a:extLst>
              <a:ext uri="{FF2B5EF4-FFF2-40B4-BE49-F238E27FC236}">
                <a16:creationId xmlns="" xmlns:a16="http://schemas.microsoft.com/office/drawing/2014/main" id="{53BAB7F2-DC23-4B58-B8FA-6BA099DB112F}"/>
              </a:ext>
            </a:extLst>
          </p:cNvPr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矩形: 圆角 24">
            <a:extLst>
              <a:ext uri="{FF2B5EF4-FFF2-40B4-BE49-F238E27FC236}">
                <a16:creationId xmlns="" xmlns:a16="http://schemas.microsoft.com/office/drawing/2014/main" id="{FDB1CAD8-6E9A-476E-B931-611AB1F78F4D}"/>
              </a:ext>
            </a:extLst>
          </p:cNvPr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矩形: 圆角 25">
            <a:extLst>
              <a:ext uri="{FF2B5EF4-FFF2-40B4-BE49-F238E27FC236}">
                <a16:creationId xmlns="" xmlns:a16="http://schemas.microsoft.com/office/drawing/2014/main" id="{4BD5F66F-B3C0-4C78-8E5A-9C71FBBA5A79}"/>
              </a:ext>
            </a:extLst>
          </p:cNvPr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4" name="矩形: 圆角 26">
            <a:extLst>
              <a:ext uri="{FF2B5EF4-FFF2-40B4-BE49-F238E27FC236}">
                <a16:creationId xmlns="" xmlns:a16="http://schemas.microsoft.com/office/drawing/2014/main" id="{488EF9EC-D0A7-4B96-BCE2-6CFCBAC785F5}"/>
              </a:ext>
            </a:extLst>
          </p:cNvPr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5" name="矩形: 圆角 27">
            <a:extLst>
              <a:ext uri="{FF2B5EF4-FFF2-40B4-BE49-F238E27FC236}">
                <a16:creationId xmlns="" xmlns:a16="http://schemas.microsoft.com/office/drawing/2014/main" id="{14DE4580-DACB-4DD3-AFE6-E809AE4BD6A6}"/>
              </a:ext>
            </a:extLst>
          </p:cNvPr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6" name="矩形: 圆角 51">
            <a:extLst>
              <a:ext uri="{FF2B5EF4-FFF2-40B4-BE49-F238E27FC236}">
                <a16:creationId xmlns="" xmlns:a16="http://schemas.microsoft.com/office/drawing/2014/main" id="{ECF75E15-ECAB-4DBC-8839-B07E13B3CBB6}"/>
              </a:ext>
            </a:extLst>
          </p:cNvPr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7" name="矩形: 圆角 53">
            <a:extLst>
              <a:ext uri="{FF2B5EF4-FFF2-40B4-BE49-F238E27FC236}">
                <a16:creationId xmlns="" xmlns:a16="http://schemas.microsoft.com/office/drawing/2014/main" id="{C8F570CA-B6B9-4791-9540-E5BAB48446CE}"/>
              </a:ext>
            </a:extLst>
          </p:cNvPr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8" name="矩形: 圆角 56">
            <a:extLst>
              <a:ext uri="{FF2B5EF4-FFF2-40B4-BE49-F238E27FC236}">
                <a16:creationId xmlns="" xmlns:a16="http://schemas.microsoft.com/office/drawing/2014/main" id="{ED9DA8A2-8B49-44FD-A814-1051DB2A79E0}"/>
              </a:ext>
            </a:extLst>
          </p:cNvPr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5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9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1341438" y="2197466"/>
            <a:ext cx="1738312" cy="1737982"/>
            <a:chOff x="3446463" y="2957513"/>
            <a:chExt cx="1271587" cy="1271587"/>
          </a:xfrm>
        </p:grpSpPr>
        <p:sp>
          <p:nvSpPr>
            <p:cNvPr id="22" name="任意多边形 51"/>
            <p:cNvSpPr>
              <a:spLocks noChangeArrowheads="1"/>
            </p:cNvSpPr>
            <p:nvPr/>
          </p:nvSpPr>
          <p:spPr bwMode="auto">
            <a:xfrm>
              <a:off x="3446463" y="2957513"/>
              <a:ext cx="1271587" cy="1271587"/>
            </a:xfrm>
            <a:custGeom>
              <a:avLst/>
              <a:gdLst>
                <a:gd name="T0" fmla="*/ 918080 w 1058191"/>
                <a:gd name="T1" fmla="*/ 0 h 1058190"/>
                <a:gd name="T2" fmla="*/ 1043823 w 1058191"/>
                <a:gd name="T3" fmla="*/ 52085 h 1058190"/>
                <a:gd name="T4" fmla="*/ 1784074 w 1058191"/>
                <a:gd name="T5" fmla="*/ 792339 h 1058190"/>
                <a:gd name="T6" fmla="*/ 1784074 w 1058191"/>
                <a:gd name="T7" fmla="*/ 1043824 h 1058190"/>
                <a:gd name="T8" fmla="*/ 1043823 w 1058191"/>
                <a:gd name="T9" fmla="*/ 1784078 h 1058190"/>
                <a:gd name="T10" fmla="*/ 792336 w 1058191"/>
                <a:gd name="T11" fmla="*/ 1784078 h 1058190"/>
                <a:gd name="T12" fmla="*/ 52085 w 1058191"/>
                <a:gd name="T13" fmla="*/ 1043824 h 1058190"/>
                <a:gd name="T14" fmla="*/ 52085 w 1058191"/>
                <a:gd name="T15" fmla="*/ 792339 h 1058190"/>
                <a:gd name="T16" fmla="*/ 792336 w 1058191"/>
                <a:gd name="T17" fmla="*/ 52085 h 1058190"/>
                <a:gd name="T18" fmla="*/ 918080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5" name="椭圆 17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36" name="Group 24"/>
          <p:cNvGrpSpPr>
            <a:grpSpLocks/>
          </p:cNvGrpSpPr>
          <p:nvPr/>
        </p:nvGrpSpPr>
        <p:grpSpPr bwMode="auto">
          <a:xfrm>
            <a:off x="3937000" y="2197466"/>
            <a:ext cx="1736725" cy="1737982"/>
            <a:chOff x="3446463" y="2957513"/>
            <a:chExt cx="1271587" cy="1271587"/>
          </a:xfrm>
        </p:grpSpPr>
        <p:sp>
          <p:nvSpPr>
            <p:cNvPr id="37" name="任意多边形 51"/>
            <p:cNvSpPr>
              <a:spLocks noChangeArrowheads="1"/>
            </p:cNvSpPr>
            <p:nvPr/>
          </p:nvSpPr>
          <p:spPr bwMode="auto">
            <a:xfrm>
              <a:off x="3446463" y="2957513"/>
              <a:ext cx="1271587" cy="1271587"/>
            </a:xfrm>
            <a:custGeom>
              <a:avLst/>
              <a:gdLst>
                <a:gd name="T0" fmla="*/ 918080 w 1058191"/>
                <a:gd name="T1" fmla="*/ 0 h 1058190"/>
                <a:gd name="T2" fmla="*/ 1043823 w 1058191"/>
                <a:gd name="T3" fmla="*/ 52085 h 1058190"/>
                <a:gd name="T4" fmla="*/ 1784074 w 1058191"/>
                <a:gd name="T5" fmla="*/ 792339 h 1058190"/>
                <a:gd name="T6" fmla="*/ 1784074 w 1058191"/>
                <a:gd name="T7" fmla="*/ 1043824 h 1058190"/>
                <a:gd name="T8" fmla="*/ 1043823 w 1058191"/>
                <a:gd name="T9" fmla="*/ 1784078 h 1058190"/>
                <a:gd name="T10" fmla="*/ 792336 w 1058191"/>
                <a:gd name="T11" fmla="*/ 1784078 h 1058190"/>
                <a:gd name="T12" fmla="*/ 52085 w 1058191"/>
                <a:gd name="T13" fmla="*/ 1043824 h 1058190"/>
                <a:gd name="T14" fmla="*/ 52085 w 1058191"/>
                <a:gd name="T15" fmla="*/ 792339 h 1058190"/>
                <a:gd name="T16" fmla="*/ 792336 w 1058191"/>
                <a:gd name="T17" fmla="*/ 52085 h 1058190"/>
                <a:gd name="T18" fmla="*/ 918080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9" name="椭圆 38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0" name="椭圆 39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41" name="Group 30"/>
          <p:cNvGrpSpPr>
            <a:grpSpLocks/>
          </p:cNvGrpSpPr>
          <p:nvPr/>
        </p:nvGrpSpPr>
        <p:grpSpPr bwMode="auto">
          <a:xfrm>
            <a:off x="6526213" y="2197138"/>
            <a:ext cx="1738312" cy="1738312"/>
            <a:chOff x="3446463" y="2957272"/>
            <a:chExt cx="1271587" cy="1271828"/>
          </a:xfrm>
        </p:grpSpPr>
        <p:sp>
          <p:nvSpPr>
            <p:cNvPr id="42" name="任意多边形 51"/>
            <p:cNvSpPr>
              <a:spLocks noChangeArrowheads="1"/>
            </p:cNvSpPr>
            <p:nvPr/>
          </p:nvSpPr>
          <p:spPr bwMode="auto">
            <a:xfrm>
              <a:off x="3446463" y="2957272"/>
              <a:ext cx="1271587" cy="1271828"/>
            </a:xfrm>
            <a:custGeom>
              <a:avLst/>
              <a:gdLst>
                <a:gd name="T0" fmla="*/ 764009 w 1058191"/>
                <a:gd name="T1" fmla="*/ 0 h 1058190"/>
                <a:gd name="T2" fmla="*/ 868650 w 1058191"/>
                <a:gd name="T3" fmla="*/ 43344 h 1058190"/>
                <a:gd name="T4" fmla="*/ 1484673 w 1058191"/>
                <a:gd name="T5" fmla="*/ 659369 h 1058190"/>
                <a:gd name="T6" fmla="*/ 1484673 w 1058191"/>
                <a:gd name="T7" fmla="*/ 868650 h 1058190"/>
                <a:gd name="T8" fmla="*/ 868650 w 1058191"/>
                <a:gd name="T9" fmla="*/ 1484675 h 1058190"/>
                <a:gd name="T10" fmla="*/ 659367 w 1058191"/>
                <a:gd name="T11" fmla="*/ 1484675 h 1058190"/>
                <a:gd name="T12" fmla="*/ 43344 w 1058191"/>
                <a:gd name="T13" fmla="*/ 868650 h 1058190"/>
                <a:gd name="T14" fmla="*/ 43344 w 1058191"/>
                <a:gd name="T15" fmla="*/ 659369 h 1058190"/>
                <a:gd name="T16" fmla="*/ 659367 w 1058191"/>
                <a:gd name="T17" fmla="*/ 43344 h 1058190"/>
                <a:gd name="T18" fmla="*/ 764009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3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4" name="椭圆 16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5" name="椭圆 17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46" name="Group 36"/>
          <p:cNvGrpSpPr>
            <a:grpSpLocks/>
          </p:cNvGrpSpPr>
          <p:nvPr/>
        </p:nvGrpSpPr>
        <p:grpSpPr bwMode="auto">
          <a:xfrm>
            <a:off x="9112250" y="2197138"/>
            <a:ext cx="1738313" cy="1738312"/>
            <a:chOff x="3446463" y="2957272"/>
            <a:chExt cx="1271587" cy="1271828"/>
          </a:xfrm>
        </p:grpSpPr>
        <p:sp>
          <p:nvSpPr>
            <p:cNvPr id="47" name="任意多边形 51"/>
            <p:cNvSpPr>
              <a:spLocks noChangeArrowheads="1"/>
            </p:cNvSpPr>
            <p:nvPr/>
          </p:nvSpPr>
          <p:spPr bwMode="auto">
            <a:xfrm>
              <a:off x="3446463" y="2957272"/>
              <a:ext cx="1271587" cy="1271828"/>
            </a:xfrm>
            <a:custGeom>
              <a:avLst/>
              <a:gdLst>
                <a:gd name="T0" fmla="*/ 764009 w 1058191"/>
                <a:gd name="T1" fmla="*/ 0 h 1058190"/>
                <a:gd name="T2" fmla="*/ 868650 w 1058191"/>
                <a:gd name="T3" fmla="*/ 43344 h 1058190"/>
                <a:gd name="T4" fmla="*/ 1484673 w 1058191"/>
                <a:gd name="T5" fmla="*/ 659369 h 1058190"/>
                <a:gd name="T6" fmla="*/ 1484673 w 1058191"/>
                <a:gd name="T7" fmla="*/ 868650 h 1058190"/>
                <a:gd name="T8" fmla="*/ 868650 w 1058191"/>
                <a:gd name="T9" fmla="*/ 1484675 h 1058190"/>
                <a:gd name="T10" fmla="*/ 659367 w 1058191"/>
                <a:gd name="T11" fmla="*/ 1484675 h 1058190"/>
                <a:gd name="T12" fmla="*/ 43344 w 1058191"/>
                <a:gd name="T13" fmla="*/ 868650 h 1058190"/>
                <a:gd name="T14" fmla="*/ 43344 w 1058191"/>
                <a:gd name="T15" fmla="*/ 659369 h 1058190"/>
                <a:gd name="T16" fmla="*/ 659367 w 1058191"/>
                <a:gd name="T17" fmla="*/ 43344 h 1058190"/>
                <a:gd name="T18" fmla="*/ 764009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8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9" name="椭圆 16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50" name="椭圆 17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51" name="TextBox 7"/>
          <p:cNvSpPr txBox="1">
            <a:spLocks noChangeArrowheads="1"/>
          </p:cNvSpPr>
          <p:nvPr/>
        </p:nvSpPr>
        <p:spPr bwMode="auto">
          <a:xfrm flipH="1">
            <a:off x="1215657" y="4311576"/>
            <a:ext cx="1989874" cy="79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您的内容打在这里，或者通过复制您的文本后，在此框中选择粘贴，并选择只保留文字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 flipH="1">
            <a:off x="3810425" y="4311576"/>
            <a:ext cx="1989874" cy="79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您的内容打在这里，或者通过复制您的文本后，在此框中选择粘贴，并选择只保留文字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 flipH="1">
            <a:off x="6405193" y="4311576"/>
            <a:ext cx="1989874" cy="79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您的内容打在这里，或者通过复制您的文本后，在此框中选择粘贴，并选择只保留文字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 flipH="1">
            <a:off x="8999961" y="4311576"/>
            <a:ext cx="1989874" cy="79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您的内容打在这里，或者通过复制您的文本后，在此框中选择粘贴，并选择只保留文字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年度工作概述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620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osceles Triangle 26"/>
          <p:cNvSpPr/>
          <p:nvPr/>
        </p:nvSpPr>
        <p:spPr>
          <a:xfrm>
            <a:off x="0" y="4365649"/>
            <a:ext cx="4118301" cy="2492350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BFBFB">
                  <a:lumMod val="65000"/>
                </a:srgbClr>
              </a:solidFill>
              <a:effectLst/>
              <a:uLnTx/>
              <a:uFillTx/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16" name="Isosceles Triangle 26"/>
          <p:cNvSpPr/>
          <p:nvPr/>
        </p:nvSpPr>
        <p:spPr>
          <a:xfrm>
            <a:off x="934071" y="4951859"/>
            <a:ext cx="4118301" cy="1906141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BFBFB">
                  <a:lumMod val="65000"/>
                </a:srgbClr>
              </a:solidFill>
              <a:effectLst/>
              <a:uLnTx/>
              <a:uFillTx/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17" name="Isosceles Triangle 26"/>
          <p:cNvSpPr/>
          <p:nvPr/>
        </p:nvSpPr>
        <p:spPr>
          <a:xfrm>
            <a:off x="1999261" y="5886895"/>
            <a:ext cx="4118301" cy="971104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BFBFB">
                  <a:lumMod val="65000"/>
                </a:srgbClr>
              </a:solidFill>
              <a:effectLst/>
              <a:uLnTx/>
              <a:uFillTx/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18" name="Isosceles Triangle 26"/>
          <p:cNvSpPr/>
          <p:nvPr/>
        </p:nvSpPr>
        <p:spPr>
          <a:xfrm>
            <a:off x="3139359" y="5611823"/>
            <a:ext cx="4118301" cy="1246177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BFBFB">
                  <a:lumMod val="65000"/>
                </a:srgbClr>
              </a:solidFill>
              <a:effectLst/>
              <a:uLnTx/>
              <a:uFillTx/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20" name="Isosceles Triangle 26"/>
          <p:cNvSpPr/>
          <p:nvPr/>
        </p:nvSpPr>
        <p:spPr>
          <a:xfrm>
            <a:off x="4204546" y="5419380"/>
            <a:ext cx="4118301" cy="1438620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BFBFB">
                  <a:lumMod val="65000"/>
                </a:srgbClr>
              </a:solidFill>
              <a:effectLst/>
              <a:uLnTx/>
              <a:uFillTx/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39" name="Oval 45"/>
          <p:cNvSpPr>
            <a:spLocks noChangeAspect="1"/>
          </p:cNvSpPr>
          <p:nvPr/>
        </p:nvSpPr>
        <p:spPr bwMode="auto">
          <a:xfrm>
            <a:off x="7864521" y="1913782"/>
            <a:ext cx="239649" cy="239649"/>
          </a:xfrm>
          <a:prstGeom prst="ellipse">
            <a:avLst/>
          </a:prstGeom>
          <a:noFill/>
          <a:ln w="25400" cap="flat">
            <a:solidFill>
              <a:schemeClr val="accent1">
                <a:alpha val="8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/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BFBFB">
                  <a:lumMod val="65000"/>
                </a:srgbClr>
              </a:solidFill>
              <a:effectLst/>
              <a:uLnTx/>
              <a:uFillTx/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40" name="Oval 45"/>
          <p:cNvSpPr>
            <a:spLocks noChangeAspect="1"/>
          </p:cNvSpPr>
          <p:nvPr/>
        </p:nvSpPr>
        <p:spPr bwMode="auto">
          <a:xfrm>
            <a:off x="7864521" y="2693053"/>
            <a:ext cx="239649" cy="239649"/>
          </a:xfrm>
          <a:prstGeom prst="ellipse">
            <a:avLst/>
          </a:prstGeom>
          <a:noFill/>
          <a:ln w="25400" cap="flat">
            <a:solidFill>
              <a:schemeClr val="accent3">
                <a:alpha val="8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BFBFB">
                  <a:lumMod val="65000"/>
                </a:srgbClr>
              </a:solidFill>
              <a:effectLst/>
              <a:uLnTx/>
              <a:uFillTx/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41" name="Oval 45"/>
          <p:cNvSpPr>
            <a:spLocks noChangeAspect="1"/>
          </p:cNvSpPr>
          <p:nvPr/>
        </p:nvSpPr>
        <p:spPr bwMode="auto">
          <a:xfrm>
            <a:off x="7864521" y="3465915"/>
            <a:ext cx="239649" cy="239649"/>
          </a:xfrm>
          <a:prstGeom prst="ellipse">
            <a:avLst/>
          </a:prstGeom>
          <a:noFill/>
          <a:ln w="25400" cap="flat">
            <a:solidFill>
              <a:schemeClr val="accent4">
                <a:alpha val="8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BFBFB">
                  <a:lumMod val="65000"/>
                </a:srgbClr>
              </a:solidFill>
              <a:effectLst/>
              <a:uLnTx/>
              <a:uFillTx/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42" name="Oval 45"/>
          <p:cNvSpPr>
            <a:spLocks noChangeAspect="1"/>
          </p:cNvSpPr>
          <p:nvPr/>
        </p:nvSpPr>
        <p:spPr bwMode="auto">
          <a:xfrm>
            <a:off x="7872497" y="4214802"/>
            <a:ext cx="239649" cy="239649"/>
          </a:xfrm>
          <a:prstGeom prst="ellipse">
            <a:avLst/>
          </a:prstGeom>
          <a:noFill/>
          <a:ln w="25400" cap="flat">
            <a:solidFill>
              <a:schemeClr val="accent5">
                <a:alpha val="8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BFBFB">
                  <a:lumMod val="65000"/>
                </a:srgbClr>
              </a:solidFill>
              <a:effectLst/>
              <a:uLnTx/>
              <a:uFillTx/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43" name="Oval 45"/>
          <p:cNvSpPr>
            <a:spLocks noChangeAspect="1"/>
          </p:cNvSpPr>
          <p:nvPr/>
        </p:nvSpPr>
        <p:spPr bwMode="auto">
          <a:xfrm>
            <a:off x="7872497" y="4994073"/>
            <a:ext cx="239649" cy="239649"/>
          </a:xfrm>
          <a:prstGeom prst="ellipse">
            <a:avLst/>
          </a:prstGeom>
          <a:noFill/>
          <a:ln w="25400" cap="flat">
            <a:solidFill>
              <a:schemeClr val="accent6">
                <a:alpha val="8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BFBFB">
                  <a:lumMod val="65000"/>
                </a:srgbClr>
              </a:solidFill>
              <a:effectLst/>
              <a:uLnTx/>
              <a:uFillTx/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9096" y="2892768"/>
            <a:ext cx="5937327" cy="2851879"/>
            <a:chOff x="1199096" y="2892768"/>
            <a:chExt cx="5937327" cy="2851879"/>
          </a:xfrm>
        </p:grpSpPr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1780372" y="3363344"/>
              <a:ext cx="574748" cy="935558"/>
            </a:xfrm>
            <a:custGeom>
              <a:avLst/>
              <a:gdLst>
                <a:gd name="T0" fmla="*/ 53 w 106"/>
                <a:gd name="T1" fmla="*/ 0 h 181"/>
                <a:gd name="T2" fmla="*/ 0 w 106"/>
                <a:gd name="T3" fmla="*/ 53 h 181"/>
                <a:gd name="T4" fmla="*/ 53 w 106"/>
                <a:gd name="T5" fmla="*/ 181 h 181"/>
                <a:gd name="T6" fmla="*/ 106 w 106"/>
                <a:gd name="T7" fmla="*/ 53 h 181"/>
                <a:gd name="T8" fmla="*/ 53 w 106"/>
                <a:gd name="T9" fmla="*/ 0 h 181"/>
                <a:gd name="T10" fmla="*/ 53 w 106"/>
                <a:gd name="T11" fmla="*/ 90 h 181"/>
                <a:gd name="T12" fmla="*/ 15 w 106"/>
                <a:gd name="T13" fmla="*/ 52 h 181"/>
                <a:gd name="T14" fmla="*/ 53 w 106"/>
                <a:gd name="T15" fmla="*/ 13 h 181"/>
                <a:gd name="T16" fmla="*/ 92 w 106"/>
                <a:gd name="T17" fmla="*/ 52 h 181"/>
                <a:gd name="T18" fmla="*/ 53 w 106"/>
                <a:gd name="T1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1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53" y="181"/>
                    <a:pt x="53" y="181"/>
                  </a:cubicBezTo>
                  <a:cubicBezTo>
                    <a:pt x="53" y="181"/>
                    <a:pt x="106" y="8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53" y="90"/>
                  </a:moveTo>
                  <a:cubicBezTo>
                    <a:pt x="32" y="90"/>
                    <a:pt x="15" y="73"/>
                    <a:pt x="15" y="52"/>
                  </a:cubicBezTo>
                  <a:cubicBezTo>
                    <a:pt x="15" y="30"/>
                    <a:pt x="32" y="13"/>
                    <a:pt x="53" y="13"/>
                  </a:cubicBezTo>
                  <a:cubicBezTo>
                    <a:pt x="75" y="13"/>
                    <a:pt x="92" y="30"/>
                    <a:pt x="92" y="52"/>
                  </a:cubicBezTo>
                  <a:cubicBezTo>
                    <a:pt x="92" y="73"/>
                    <a:pt x="75" y="90"/>
                    <a:pt x="53" y="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BFBFB">
                    <a:lumMod val="65000"/>
                  </a:srgbClr>
                </a:solidFill>
                <a:effectLst/>
                <a:uLnTx/>
                <a:uFillTx/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endParaRPr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2733768" y="3949299"/>
              <a:ext cx="574748" cy="935558"/>
            </a:xfrm>
            <a:custGeom>
              <a:avLst/>
              <a:gdLst>
                <a:gd name="T0" fmla="*/ 53 w 106"/>
                <a:gd name="T1" fmla="*/ 0 h 181"/>
                <a:gd name="T2" fmla="*/ 0 w 106"/>
                <a:gd name="T3" fmla="*/ 53 h 181"/>
                <a:gd name="T4" fmla="*/ 53 w 106"/>
                <a:gd name="T5" fmla="*/ 181 h 181"/>
                <a:gd name="T6" fmla="*/ 106 w 106"/>
                <a:gd name="T7" fmla="*/ 53 h 181"/>
                <a:gd name="T8" fmla="*/ 53 w 106"/>
                <a:gd name="T9" fmla="*/ 0 h 181"/>
                <a:gd name="T10" fmla="*/ 53 w 106"/>
                <a:gd name="T11" fmla="*/ 90 h 181"/>
                <a:gd name="T12" fmla="*/ 15 w 106"/>
                <a:gd name="T13" fmla="*/ 52 h 181"/>
                <a:gd name="T14" fmla="*/ 53 w 106"/>
                <a:gd name="T15" fmla="*/ 13 h 181"/>
                <a:gd name="T16" fmla="*/ 92 w 106"/>
                <a:gd name="T17" fmla="*/ 52 h 181"/>
                <a:gd name="T18" fmla="*/ 53 w 106"/>
                <a:gd name="T1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1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53" y="181"/>
                    <a:pt x="53" y="181"/>
                  </a:cubicBezTo>
                  <a:cubicBezTo>
                    <a:pt x="53" y="181"/>
                    <a:pt x="106" y="8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53" y="90"/>
                  </a:moveTo>
                  <a:cubicBezTo>
                    <a:pt x="32" y="90"/>
                    <a:pt x="15" y="73"/>
                    <a:pt x="15" y="52"/>
                  </a:cubicBezTo>
                  <a:cubicBezTo>
                    <a:pt x="15" y="30"/>
                    <a:pt x="32" y="13"/>
                    <a:pt x="53" y="13"/>
                  </a:cubicBezTo>
                  <a:cubicBezTo>
                    <a:pt x="75" y="13"/>
                    <a:pt x="92" y="30"/>
                    <a:pt x="92" y="52"/>
                  </a:cubicBezTo>
                  <a:cubicBezTo>
                    <a:pt x="92" y="73"/>
                    <a:pt x="75" y="90"/>
                    <a:pt x="53" y="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BFBFB">
                    <a:lumMod val="65000"/>
                  </a:srgbClr>
                </a:solidFill>
                <a:effectLst/>
                <a:uLnTx/>
                <a:uFillTx/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endParaRPr>
            </a:p>
          </p:txBody>
        </p:sp>
        <p:sp>
          <p:nvSpPr>
            <p:cNvPr id="25" name="Freeform 7"/>
            <p:cNvSpPr>
              <a:spLocks noEditPoints="1"/>
            </p:cNvSpPr>
            <p:nvPr/>
          </p:nvSpPr>
          <p:spPr bwMode="auto">
            <a:xfrm>
              <a:off x="3848992" y="4809089"/>
              <a:ext cx="574748" cy="935558"/>
            </a:xfrm>
            <a:custGeom>
              <a:avLst/>
              <a:gdLst>
                <a:gd name="T0" fmla="*/ 53 w 106"/>
                <a:gd name="T1" fmla="*/ 0 h 181"/>
                <a:gd name="T2" fmla="*/ 0 w 106"/>
                <a:gd name="T3" fmla="*/ 53 h 181"/>
                <a:gd name="T4" fmla="*/ 53 w 106"/>
                <a:gd name="T5" fmla="*/ 181 h 181"/>
                <a:gd name="T6" fmla="*/ 106 w 106"/>
                <a:gd name="T7" fmla="*/ 53 h 181"/>
                <a:gd name="T8" fmla="*/ 53 w 106"/>
                <a:gd name="T9" fmla="*/ 0 h 181"/>
                <a:gd name="T10" fmla="*/ 53 w 106"/>
                <a:gd name="T11" fmla="*/ 90 h 181"/>
                <a:gd name="T12" fmla="*/ 15 w 106"/>
                <a:gd name="T13" fmla="*/ 52 h 181"/>
                <a:gd name="T14" fmla="*/ 53 w 106"/>
                <a:gd name="T15" fmla="*/ 13 h 181"/>
                <a:gd name="T16" fmla="*/ 92 w 106"/>
                <a:gd name="T17" fmla="*/ 52 h 181"/>
                <a:gd name="T18" fmla="*/ 53 w 106"/>
                <a:gd name="T1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1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53" y="181"/>
                    <a:pt x="53" y="181"/>
                  </a:cubicBezTo>
                  <a:cubicBezTo>
                    <a:pt x="53" y="181"/>
                    <a:pt x="106" y="8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53" y="90"/>
                  </a:moveTo>
                  <a:cubicBezTo>
                    <a:pt x="32" y="90"/>
                    <a:pt x="15" y="73"/>
                    <a:pt x="15" y="52"/>
                  </a:cubicBezTo>
                  <a:cubicBezTo>
                    <a:pt x="15" y="30"/>
                    <a:pt x="32" y="13"/>
                    <a:pt x="53" y="13"/>
                  </a:cubicBezTo>
                  <a:cubicBezTo>
                    <a:pt x="75" y="13"/>
                    <a:pt x="92" y="30"/>
                    <a:pt x="92" y="52"/>
                  </a:cubicBezTo>
                  <a:cubicBezTo>
                    <a:pt x="92" y="73"/>
                    <a:pt x="75" y="90"/>
                    <a:pt x="53" y="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BFBFB">
                    <a:lumMod val="65000"/>
                  </a:srgbClr>
                </a:solidFill>
                <a:effectLst/>
                <a:uLnTx/>
                <a:uFillTx/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endParaRPr>
            </a:p>
          </p:txBody>
        </p:sp>
        <p:sp>
          <p:nvSpPr>
            <p:cNvPr id="26" name="Freeform 7"/>
            <p:cNvSpPr>
              <a:spLocks noEditPoints="1"/>
            </p:cNvSpPr>
            <p:nvPr/>
          </p:nvSpPr>
          <p:spPr bwMode="auto">
            <a:xfrm>
              <a:off x="4932294" y="4544516"/>
              <a:ext cx="574748" cy="935558"/>
            </a:xfrm>
            <a:custGeom>
              <a:avLst/>
              <a:gdLst>
                <a:gd name="T0" fmla="*/ 53 w 106"/>
                <a:gd name="T1" fmla="*/ 0 h 181"/>
                <a:gd name="T2" fmla="*/ 0 w 106"/>
                <a:gd name="T3" fmla="*/ 53 h 181"/>
                <a:gd name="T4" fmla="*/ 53 w 106"/>
                <a:gd name="T5" fmla="*/ 181 h 181"/>
                <a:gd name="T6" fmla="*/ 106 w 106"/>
                <a:gd name="T7" fmla="*/ 53 h 181"/>
                <a:gd name="T8" fmla="*/ 53 w 106"/>
                <a:gd name="T9" fmla="*/ 0 h 181"/>
                <a:gd name="T10" fmla="*/ 53 w 106"/>
                <a:gd name="T11" fmla="*/ 90 h 181"/>
                <a:gd name="T12" fmla="*/ 15 w 106"/>
                <a:gd name="T13" fmla="*/ 52 h 181"/>
                <a:gd name="T14" fmla="*/ 53 w 106"/>
                <a:gd name="T15" fmla="*/ 13 h 181"/>
                <a:gd name="T16" fmla="*/ 92 w 106"/>
                <a:gd name="T17" fmla="*/ 52 h 181"/>
                <a:gd name="T18" fmla="*/ 53 w 106"/>
                <a:gd name="T1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1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53" y="181"/>
                    <a:pt x="53" y="181"/>
                  </a:cubicBezTo>
                  <a:cubicBezTo>
                    <a:pt x="53" y="181"/>
                    <a:pt x="106" y="8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53" y="90"/>
                  </a:moveTo>
                  <a:cubicBezTo>
                    <a:pt x="32" y="90"/>
                    <a:pt x="15" y="73"/>
                    <a:pt x="15" y="52"/>
                  </a:cubicBezTo>
                  <a:cubicBezTo>
                    <a:pt x="15" y="30"/>
                    <a:pt x="32" y="13"/>
                    <a:pt x="53" y="13"/>
                  </a:cubicBezTo>
                  <a:cubicBezTo>
                    <a:pt x="75" y="13"/>
                    <a:pt x="92" y="30"/>
                    <a:pt x="92" y="52"/>
                  </a:cubicBezTo>
                  <a:cubicBezTo>
                    <a:pt x="92" y="73"/>
                    <a:pt x="75" y="90"/>
                    <a:pt x="53" y="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BFBFB">
                    <a:lumMod val="65000"/>
                  </a:srgbClr>
                </a:solidFill>
                <a:effectLst/>
                <a:uLnTx/>
                <a:uFillTx/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endParaRPr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5981757" y="4342687"/>
              <a:ext cx="574748" cy="935558"/>
            </a:xfrm>
            <a:custGeom>
              <a:avLst/>
              <a:gdLst>
                <a:gd name="T0" fmla="*/ 53 w 106"/>
                <a:gd name="T1" fmla="*/ 0 h 181"/>
                <a:gd name="T2" fmla="*/ 0 w 106"/>
                <a:gd name="T3" fmla="*/ 53 h 181"/>
                <a:gd name="T4" fmla="*/ 53 w 106"/>
                <a:gd name="T5" fmla="*/ 181 h 181"/>
                <a:gd name="T6" fmla="*/ 106 w 106"/>
                <a:gd name="T7" fmla="*/ 53 h 181"/>
                <a:gd name="T8" fmla="*/ 53 w 106"/>
                <a:gd name="T9" fmla="*/ 0 h 181"/>
                <a:gd name="T10" fmla="*/ 53 w 106"/>
                <a:gd name="T11" fmla="*/ 90 h 181"/>
                <a:gd name="T12" fmla="*/ 15 w 106"/>
                <a:gd name="T13" fmla="*/ 52 h 181"/>
                <a:gd name="T14" fmla="*/ 53 w 106"/>
                <a:gd name="T15" fmla="*/ 13 h 181"/>
                <a:gd name="T16" fmla="*/ 92 w 106"/>
                <a:gd name="T17" fmla="*/ 52 h 181"/>
                <a:gd name="T18" fmla="*/ 53 w 106"/>
                <a:gd name="T1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1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53" y="181"/>
                    <a:pt x="53" y="181"/>
                  </a:cubicBezTo>
                  <a:cubicBezTo>
                    <a:pt x="53" y="181"/>
                    <a:pt x="106" y="8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53" y="90"/>
                  </a:moveTo>
                  <a:cubicBezTo>
                    <a:pt x="32" y="90"/>
                    <a:pt x="15" y="73"/>
                    <a:pt x="15" y="52"/>
                  </a:cubicBezTo>
                  <a:cubicBezTo>
                    <a:pt x="15" y="30"/>
                    <a:pt x="32" y="13"/>
                    <a:pt x="53" y="13"/>
                  </a:cubicBezTo>
                  <a:cubicBezTo>
                    <a:pt x="75" y="13"/>
                    <a:pt x="92" y="30"/>
                    <a:pt x="92" y="52"/>
                  </a:cubicBezTo>
                  <a:cubicBezTo>
                    <a:pt x="92" y="73"/>
                    <a:pt x="75" y="90"/>
                    <a:pt x="53" y="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BFBFB">
                    <a:lumMod val="65000"/>
                  </a:srgbClr>
                </a:solidFill>
                <a:effectLst/>
                <a:uLnTx/>
                <a:uFillTx/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1829322" y="3492844"/>
              <a:ext cx="491504" cy="661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marL="0" marR="0" lvl="0" indent="0" algn="ctr" defTabSz="1088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BFBFB">
                      <a:lumMod val="65000"/>
                    </a:srgbClr>
                  </a:solidFill>
                  <a:effectLst/>
                  <a:uLnTx/>
                  <a:uFillTx/>
                  <a:latin typeface="Lato Bold" panose="020F0502020204030203" pitchFamily="34" charset="0"/>
                  <a:ea typeface="Lato Bold" panose="020F0502020204030203" pitchFamily="34" charset="0"/>
                  <a:cs typeface="Lato Bold" panose="020F0502020204030203" pitchFamily="34" charset="0"/>
                </a:rPr>
                <a:t>8</a:t>
              </a: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BFBFB">
                      <a:lumMod val="65000"/>
                    </a:srgbClr>
                  </a:solidFill>
                  <a:effectLst/>
                  <a:uLnTx/>
                  <a:uFillTx/>
                  <a:latin typeface="Lato Bold" panose="020F0502020204030203" pitchFamily="34" charset="0"/>
                  <a:ea typeface="Lato Bold" panose="020F0502020204030203" pitchFamily="34" charset="0"/>
                  <a:cs typeface="Lato Bold" panose="020F0502020204030203" pitchFamily="34" charset="0"/>
                </a:rPr>
                <a:t>0%</a:t>
              </a:r>
            </a:p>
          </p:txBody>
        </p:sp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6023379" y="4470238"/>
              <a:ext cx="491504" cy="661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marL="0" marR="0" lvl="0" indent="0" algn="ctr" defTabSz="1088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BFBFB">
                      <a:lumMod val="65000"/>
                    </a:srgbClr>
                  </a:solidFill>
                  <a:effectLst/>
                  <a:uLnTx/>
                  <a:uFillTx/>
                  <a:latin typeface="Lato Bold" panose="020F0502020204030203" pitchFamily="34" charset="0"/>
                  <a:ea typeface="Lato Bold" panose="020F0502020204030203" pitchFamily="34" charset="0"/>
                  <a:cs typeface="Lato Bold" panose="020F0502020204030203" pitchFamily="34" charset="0"/>
                </a:rPr>
                <a:t>65</a:t>
              </a: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ato Bold" panose="020F0502020204030203" pitchFamily="34" charset="0"/>
                  <a:ea typeface="Lato Bold" panose="020F0502020204030203" pitchFamily="34" charset="0"/>
                  <a:cs typeface="Lato Bold" panose="020F0502020204030203" pitchFamily="34" charset="0"/>
                </a:rPr>
                <a:t>%</a:t>
              </a: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2784663" y="4069660"/>
              <a:ext cx="491504" cy="661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marL="0" marR="0" lvl="0" indent="0" algn="ctr" defTabSz="1088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BFBFB">
                      <a:lumMod val="65000"/>
                    </a:srgbClr>
                  </a:solidFill>
                  <a:effectLst/>
                  <a:uLnTx/>
                  <a:uFillTx/>
                  <a:latin typeface="Lato Bold" panose="020F0502020204030203" pitchFamily="34" charset="0"/>
                  <a:ea typeface="Lato Bold" panose="020F0502020204030203" pitchFamily="34" charset="0"/>
                  <a:cs typeface="Lato Bold" panose="020F0502020204030203" pitchFamily="34" charset="0"/>
                </a:rPr>
                <a:t>30</a:t>
              </a: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BFBFB">
                      <a:lumMod val="65000"/>
                    </a:srgbClr>
                  </a:solidFill>
                  <a:effectLst/>
                  <a:uLnTx/>
                  <a:uFillTx/>
                  <a:latin typeface="Lato Bold" panose="020F0502020204030203" pitchFamily="34" charset="0"/>
                  <a:ea typeface="Lato Bold" panose="020F0502020204030203" pitchFamily="34" charset="0"/>
                  <a:cs typeface="Lato Bold" panose="020F0502020204030203" pitchFamily="34" charset="0"/>
                </a:rPr>
                <a:t>%</a:t>
              </a: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3890241" y="4938826"/>
              <a:ext cx="491504" cy="661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marL="0" marR="0" lvl="0" indent="0" algn="ctr" defTabSz="1088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BFBFB">
                      <a:lumMod val="65000"/>
                    </a:srgbClr>
                  </a:solidFill>
                  <a:effectLst/>
                  <a:uLnTx/>
                  <a:uFillTx/>
                  <a:latin typeface="Lato Bold" panose="020F0502020204030203" pitchFamily="34" charset="0"/>
                  <a:ea typeface="Lato Bold" panose="020F0502020204030203" pitchFamily="34" charset="0"/>
                  <a:cs typeface="Lato Bold" panose="020F0502020204030203" pitchFamily="34" charset="0"/>
                </a:rPr>
                <a:t>50</a:t>
              </a: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ato Bold" panose="020F0502020204030203" pitchFamily="34" charset="0"/>
                  <a:ea typeface="Lato Bold" panose="020F0502020204030203" pitchFamily="34" charset="0"/>
                  <a:cs typeface="Lato Bold" panose="020F0502020204030203" pitchFamily="34" charset="0"/>
                </a:rPr>
                <a:t>%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4975737" y="4668703"/>
              <a:ext cx="491504" cy="661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marL="0" marR="0" lvl="0" indent="0" algn="ctr" defTabSz="1088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BFBFB">
                      <a:lumMod val="65000"/>
                    </a:srgbClr>
                  </a:solidFill>
                  <a:effectLst/>
                  <a:uLnTx/>
                  <a:uFillTx/>
                  <a:latin typeface="Lato Bold" panose="020F0502020204030203" pitchFamily="34" charset="0"/>
                  <a:ea typeface="Lato Bold" panose="020F0502020204030203" pitchFamily="34" charset="0"/>
                  <a:cs typeface="Lato Bold" panose="020F0502020204030203" pitchFamily="34" charset="0"/>
                </a:rPr>
                <a:t>35%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BFBFB">
                    <a:lumMod val="65000"/>
                  </a:srgbClr>
                </a:solidFill>
                <a:effectLst/>
                <a:uLnTx/>
                <a:uFillTx/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endParaRPr>
            </a:p>
          </p:txBody>
        </p:sp>
        <p:sp>
          <p:nvSpPr>
            <p:cNvPr id="35" name="Title 13"/>
            <p:cNvSpPr txBox="1">
              <a:spLocks/>
            </p:cNvSpPr>
            <p:nvPr/>
          </p:nvSpPr>
          <p:spPr>
            <a:xfrm>
              <a:off x="1199096" y="2892768"/>
              <a:ext cx="1730600" cy="6212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D6D6D"/>
                  </a:solidFill>
                  <a:effectLst/>
                  <a:uLnTx/>
                  <a:uFillTx/>
                  <a:latin typeface="Lato Bold" panose="020F0502020204030203" pitchFamily="34" charset="0"/>
                  <a:ea typeface="Lato Bold" panose="020F0502020204030203" pitchFamily="34" charset="0"/>
                  <a:cs typeface="Lato Bold" panose="020F0502020204030203" pitchFamily="34" charset="0"/>
                </a:rPr>
                <a:t>201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D6D6D"/>
                  </a:solidFill>
                  <a:effectLst/>
                  <a:uLnTx/>
                  <a:uFillTx/>
                  <a:latin typeface="Lato Bold" panose="020F0502020204030203" pitchFamily="34" charset="0"/>
                  <a:ea typeface="Lato Bold" panose="020F0502020204030203" pitchFamily="34" charset="0"/>
                  <a:cs typeface="Lato Bold" panose="020F0502020204030203" pitchFamily="34" charset="0"/>
                </a:rPr>
                <a:t>4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D6D6D"/>
                </a:solidFill>
                <a:effectLst/>
                <a:uLnTx/>
                <a:uFillTx/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endParaRPr>
            </a:p>
          </p:txBody>
        </p:sp>
        <p:sp>
          <p:nvSpPr>
            <p:cNvPr id="36" name="Title 13"/>
            <p:cNvSpPr txBox="1">
              <a:spLocks/>
            </p:cNvSpPr>
            <p:nvPr/>
          </p:nvSpPr>
          <p:spPr>
            <a:xfrm>
              <a:off x="2143588" y="3412563"/>
              <a:ext cx="1730600" cy="6212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D6D6D"/>
                  </a:solidFill>
                  <a:effectLst/>
                  <a:uLnTx/>
                  <a:uFillTx/>
                  <a:latin typeface="Lato Bold" panose="020F0502020204030203" pitchFamily="34" charset="0"/>
                  <a:ea typeface="Lato Bold" panose="020F0502020204030203" pitchFamily="34" charset="0"/>
                  <a:cs typeface="Lato Bold" panose="020F0502020204030203" pitchFamily="34" charset="0"/>
                </a:rPr>
                <a:t>201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D6D6D"/>
                  </a:solidFill>
                  <a:effectLst/>
                  <a:uLnTx/>
                  <a:uFillTx/>
                  <a:latin typeface="Lato Bold" panose="020F0502020204030203" pitchFamily="34" charset="0"/>
                  <a:ea typeface="Lato Bold" panose="020F0502020204030203" pitchFamily="34" charset="0"/>
                  <a:cs typeface="Lato Bold" panose="020F0502020204030203" pitchFamily="34" charset="0"/>
                </a:rPr>
                <a:t>5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D6D6D"/>
                </a:solidFill>
                <a:effectLst/>
                <a:uLnTx/>
                <a:uFillTx/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endParaRPr>
            </a:p>
          </p:txBody>
        </p:sp>
        <p:sp>
          <p:nvSpPr>
            <p:cNvPr id="37" name="Title 13"/>
            <p:cNvSpPr txBox="1">
              <a:spLocks/>
            </p:cNvSpPr>
            <p:nvPr/>
          </p:nvSpPr>
          <p:spPr>
            <a:xfrm>
              <a:off x="3270487" y="4278761"/>
              <a:ext cx="1730600" cy="6212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D6D6D"/>
                  </a:solidFill>
                  <a:effectLst/>
                  <a:uLnTx/>
                  <a:uFillTx/>
                  <a:latin typeface="Lato Bold" panose="020F0502020204030203" pitchFamily="34" charset="0"/>
                  <a:ea typeface="Lato Bold" panose="020F0502020204030203" pitchFamily="34" charset="0"/>
                  <a:cs typeface="Lato Bold" panose="020F0502020204030203" pitchFamily="34" charset="0"/>
                </a:rPr>
                <a:t>201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D6D6D"/>
                  </a:solidFill>
                  <a:effectLst/>
                  <a:uLnTx/>
                  <a:uFillTx/>
                  <a:latin typeface="Lato Bold" panose="020F0502020204030203" pitchFamily="34" charset="0"/>
                  <a:ea typeface="Lato Bold" panose="020F0502020204030203" pitchFamily="34" charset="0"/>
                  <a:cs typeface="Lato Bold" panose="020F0502020204030203" pitchFamily="34" charset="0"/>
                </a:rPr>
                <a:t>6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D6D6D"/>
                </a:solidFill>
                <a:effectLst/>
                <a:uLnTx/>
                <a:uFillTx/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endParaRPr>
            </a:p>
          </p:txBody>
        </p:sp>
        <p:sp>
          <p:nvSpPr>
            <p:cNvPr id="38" name="Title 13"/>
            <p:cNvSpPr txBox="1">
              <a:spLocks/>
            </p:cNvSpPr>
            <p:nvPr/>
          </p:nvSpPr>
          <p:spPr>
            <a:xfrm>
              <a:off x="4356112" y="4035275"/>
              <a:ext cx="1730600" cy="6212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D6D6D"/>
                  </a:solidFill>
                  <a:effectLst/>
                  <a:uLnTx/>
                  <a:uFillTx/>
                  <a:latin typeface="Lato Bold" panose="020F0502020204030203" pitchFamily="34" charset="0"/>
                  <a:ea typeface="Lato Bold" panose="020F0502020204030203" pitchFamily="34" charset="0"/>
                  <a:cs typeface="Lato Bold" panose="020F0502020204030203" pitchFamily="34" charset="0"/>
                </a:rPr>
                <a:t>201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D6D6D"/>
                  </a:solidFill>
                  <a:effectLst/>
                  <a:uLnTx/>
                  <a:uFillTx/>
                  <a:latin typeface="Lato Bold" panose="020F0502020204030203" pitchFamily="34" charset="0"/>
                  <a:ea typeface="Lato Bold" panose="020F0502020204030203" pitchFamily="34" charset="0"/>
                  <a:cs typeface="Lato Bold" panose="020F0502020204030203" pitchFamily="34" charset="0"/>
                </a:rPr>
                <a:t>7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D6D6D"/>
                </a:solidFill>
                <a:effectLst/>
                <a:uLnTx/>
                <a:uFillTx/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endParaRPr>
            </a:p>
          </p:txBody>
        </p:sp>
        <p:sp>
          <p:nvSpPr>
            <p:cNvPr id="44" name="Title 13"/>
            <p:cNvSpPr txBox="1">
              <a:spLocks/>
            </p:cNvSpPr>
            <p:nvPr/>
          </p:nvSpPr>
          <p:spPr>
            <a:xfrm>
              <a:off x="5405823" y="3805882"/>
              <a:ext cx="1730600" cy="6212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D6D6D"/>
                  </a:solidFill>
                  <a:effectLst/>
                  <a:uLnTx/>
                  <a:uFillTx/>
                  <a:latin typeface="Lato Bold" panose="020F0502020204030203" pitchFamily="34" charset="0"/>
                  <a:ea typeface="Lato Bold" panose="020F0502020204030203" pitchFamily="34" charset="0"/>
                  <a:cs typeface="Lato Bold" panose="020F0502020204030203" pitchFamily="34" charset="0"/>
                </a:rPr>
                <a:t>201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D6D6D"/>
                  </a:solidFill>
                  <a:effectLst/>
                  <a:uLnTx/>
                  <a:uFillTx/>
                  <a:latin typeface="Lato Bold" panose="020F0502020204030203" pitchFamily="34" charset="0"/>
                  <a:ea typeface="Lato Bold" panose="020F0502020204030203" pitchFamily="34" charset="0"/>
                  <a:cs typeface="Lato Bold" panose="020F0502020204030203" pitchFamily="34" charset="0"/>
                </a:rPr>
                <a:t>8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D6D6D"/>
                </a:solidFill>
                <a:effectLst/>
                <a:uLnTx/>
                <a:uFillTx/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endParaRPr>
            </a:p>
          </p:txBody>
        </p:sp>
      </p:grpSp>
      <p:sp>
        <p:nvSpPr>
          <p:cNvPr id="45" name="TextBox 27"/>
          <p:cNvSpPr txBox="1">
            <a:spLocks noChangeArrowheads="1"/>
          </p:cNvSpPr>
          <p:nvPr/>
        </p:nvSpPr>
        <p:spPr bwMode="auto">
          <a:xfrm flipH="1">
            <a:off x="8364469" y="1818531"/>
            <a:ext cx="2567983" cy="45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050" dirty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您的内容打在这里，或者通过复制您的文本后，在此框中选择粘贴，并选择只保留文字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46" name="TextBox 28"/>
          <p:cNvSpPr txBox="1">
            <a:spLocks noChangeArrowheads="1"/>
          </p:cNvSpPr>
          <p:nvPr/>
        </p:nvSpPr>
        <p:spPr bwMode="auto">
          <a:xfrm flipH="1">
            <a:off x="8364469" y="2588022"/>
            <a:ext cx="2567983" cy="45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050" dirty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您的内容打在这里，或者通过复制您的文本后，在此框中选择粘贴，并选择只保留文字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47" name="TextBox 29"/>
          <p:cNvSpPr txBox="1">
            <a:spLocks noChangeArrowheads="1"/>
          </p:cNvSpPr>
          <p:nvPr/>
        </p:nvSpPr>
        <p:spPr bwMode="auto">
          <a:xfrm flipH="1">
            <a:off x="8364469" y="3357513"/>
            <a:ext cx="2567983" cy="45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050" dirty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您的内容打在这里，或者通过复制您的文本后，在此框中选择粘贴，并选择只保留文字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48" name="TextBox 30"/>
          <p:cNvSpPr txBox="1">
            <a:spLocks noChangeArrowheads="1"/>
          </p:cNvSpPr>
          <p:nvPr/>
        </p:nvSpPr>
        <p:spPr bwMode="auto">
          <a:xfrm flipH="1">
            <a:off x="8364469" y="4127004"/>
            <a:ext cx="2567983" cy="45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050" dirty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您的内容打在这里，或者通过复制您的文本后，在此框中选择粘贴，并选择只保留文字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49" name="TextBox 31"/>
          <p:cNvSpPr txBox="1">
            <a:spLocks noChangeArrowheads="1"/>
          </p:cNvSpPr>
          <p:nvPr/>
        </p:nvSpPr>
        <p:spPr bwMode="auto">
          <a:xfrm flipH="1">
            <a:off x="8364469" y="4896496"/>
            <a:ext cx="2567983" cy="45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050" dirty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您的内容打在这里，或者通过复制您的文本后，在此框中选择粘贴，并选择只保留文字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年度工作概述</a:t>
            </a:r>
          </a:p>
        </p:txBody>
      </p:sp>
      <p:sp>
        <p:nvSpPr>
          <p:cNvPr id="51" name="任意多边形 5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596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/>
      <p:bldP spid="47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248002" y="338755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请输入标题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2771973" y="5115379"/>
            <a:ext cx="9320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79585" y="3957384"/>
            <a:ext cx="25168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124600" y="338755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请输入标题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5648571" y="5115379"/>
            <a:ext cx="9320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020299" y="338755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请输入标题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8544270" y="5115379"/>
            <a:ext cx="9320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856183" y="3957384"/>
            <a:ext cx="25168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27" name="矩形 26"/>
          <p:cNvSpPr/>
          <p:nvPr/>
        </p:nvSpPr>
        <p:spPr>
          <a:xfrm>
            <a:off x="7751882" y="3957384"/>
            <a:ext cx="25168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22" name="KSO_Shape"/>
          <p:cNvSpPr>
            <a:spLocks noChangeAspect="1"/>
          </p:cNvSpPr>
          <p:nvPr/>
        </p:nvSpPr>
        <p:spPr bwMode="auto">
          <a:xfrm>
            <a:off x="2819402" y="2558638"/>
            <a:ext cx="720725" cy="714375"/>
          </a:xfrm>
          <a:custGeom>
            <a:avLst/>
            <a:gdLst>
              <a:gd name="T0" fmla="*/ 1420802 w 2262188"/>
              <a:gd name="T1" fmla="*/ 2155372 h 2241550"/>
              <a:gd name="T2" fmla="*/ 0 w 2262188"/>
              <a:gd name="T3" fmla="*/ 1901959 h 2241550"/>
              <a:gd name="T4" fmla="*/ 966787 w 2262188"/>
              <a:gd name="T5" fmla="*/ 2002745 h 2241550"/>
              <a:gd name="T6" fmla="*/ 463550 w 2262188"/>
              <a:gd name="T7" fmla="*/ 1799189 h 2241550"/>
              <a:gd name="T8" fmla="*/ 1920875 w 2262188"/>
              <a:gd name="T9" fmla="*/ 1721932 h 2241550"/>
              <a:gd name="T10" fmla="*/ 1920875 w 2262188"/>
              <a:gd name="T11" fmla="*/ 1643063 h 2241550"/>
              <a:gd name="T12" fmla="*/ 1920875 w 2262188"/>
              <a:gd name="T13" fmla="*/ 1520825 h 2241550"/>
              <a:gd name="T14" fmla="*/ 1437365 w 2262188"/>
              <a:gd name="T15" fmla="*/ 1781511 h 2241550"/>
              <a:gd name="T16" fmla="*/ 0 w 2262188"/>
              <a:gd name="T17" fmla="*/ 1470217 h 2241550"/>
              <a:gd name="T18" fmla="*/ 1304860 w 2262188"/>
              <a:gd name="T19" fmla="*/ 1658938 h 2241550"/>
              <a:gd name="T20" fmla="*/ 1333924 w 2262188"/>
              <a:gd name="T21" fmla="*/ 1648052 h 2241550"/>
              <a:gd name="T22" fmla="*/ 1395684 w 2262188"/>
              <a:gd name="T23" fmla="*/ 1641022 h 2241550"/>
              <a:gd name="T24" fmla="*/ 1448362 w 2262188"/>
              <a:gd name="T25" fmla="*/ 1646011 h 2241550"/>
              <a:gd name="T26" fmla="*/ 1677920 w 2262188"/>
              <a:gd name="T27" fmla="*/ 1506991 h 2241550"/>
              <a:gd name="T28" fmla="*/ 1657031 w 2262188"/>
              <a:gd name="T29" fmla="*/ 1492023 h 2241550"/>
              <a:gd name="T30" fmla="*/ 1654306 w 2262188"/>
              <a:gd name="T31" fmla="*/ 1479097 h 2241550"/>
              <a:gd name="T32" fmla="*/ 1663843 w 2262188"/>
              <a:gd name="T33" fmla="*/ 1466170 h 2241550"/>
              <a:gd name="T34" fmla="*/ 995838 w 2262188"/>
              <a:gd name="T35" fmla="*/ 1258888 h 2241550"/>
              <a:gd name="T36" fmla="*/ 489738 w 2262188"/>
              <a:gd name="T37" fmla="*/ 1130300 h 2241550"/>
              <a:gd name="T38" fmla="*/ 594035 w 2262188"/>
              <a:gd name="T39" fmla="*/ 1213404 h 2241550"/>
              <a:gd name="T40" fmla="*/ 555491 w 2262188"/>
              <a:gd name="T41" fmla="*/ 1222487 h 2241550"/>
              <a:gd name="T42" fmla="*/ 486564 w 2262188"/>
              <a:gd name="T43" fmla="*/ 1223168 h 2241550"/>
              <a:gd name="T44" fmla="*/ 211086 w 2262188"/>
              <a:gd name="T45" fmla="*/ 1351684 h 2241550"/>
              <a:gd name="T46" fmla="*/ 251218 w 2262188"/>
              <a:gd name="T47" fmla="*/ 1368941 h 2241550"/>
              <a:gd name="T48" fmla="*/ 259153 w 2262188"/>
              <a:gd name="T49" fmla="*/ 1381429 h 2241550"/>
              <a:gd name="T50" fmla="*/ 255072 w 2262188"/>
              <a:gd name="T51" fmla="*/ 1394599 h 2241550"/>
              <a:gd name="T52" fmla="*/ 240561 w 2262188"/>
              <a:gd name="T53" fmla="*/ 1405498 h 2241550"/>
              <a:gd name="T54" fmla="*/ 810075 w 2262188"/>
              <a:gd name="T55" fmla="*/ 1021049 h 2241550"/>
              <a:gd name="T56" fmla="*/ 341312 w 2262188"/>
              <a:gd name="T57" fmla="*/ 771297 h 2241550"/>
              <a:gd name="T58" fmla="*/ 2262188 w 2262188"/>
              <a:gd name="T59" fmla="*/ 687389 h 2241550"/>
              <a:gd name="T60" fmla="*/ 830949 w 2262188"/>
              <a:gd name="T61" fmla="*/ 982664 h 2241550"/>
              <a:gd name="T62" fmla="*/ 1797050 w 2262188"/>
              <a:gd name="T63" fmla="*/ 752476 h 2241550"/>
              <a:gd name="T64" fmla="*/ 1295400 w 2262188"/>
              <a:gd name="T65" fmla="*/ 660174 h 2241550"/>
              <a:gd name="T66" fmla="*/ 2262188 w 2262188"/>
              <a:gd name="T67" fmla="*/ 462607 h 2241550"/>
              <a:gd name="T68" fmla="*/ 824823 w 2262188"/>
              <a:gd name="T69" fmla="*/ 651157 h 2241550"/>
              <a:gd name="T70" fmla="*/ 341312 w 2262188"/>
              <a:gd name="T71" fmla="*/ 390526 h 2241550"/>
              <a:gd name="T72" fmla="*/ 786730 w 2262188"/>
              <a:gd name="T73" fmla="*/ 233363 h 2241550"/>
              <a:gd name="T74" fmla="*/ 600403 w 2262188"/>
              <a:gd name="T75" fmla="*/ 336703 h 2241550"/>
              <a:gd name="T76" fmla="*/ 608110 w 2262188"/>
              <a:gd name="T77" fmla="*/ 349677 h 2241550"/>
              <a:gd name="T78" fmla="*/ 603350 w 2262188"/>
              <a:gd name="T79" fmla="*/ 362651 h 2241550"/>
              <a:gd name="T80" fmla="*/ 576602 w 2262188"/>
              <a:gd name="T81" fmla="*/ 378585 h 2241550"/>
              <a:gd name="T82" fmla="*/ 820278 w 2262188"/>
              <a:gd name="T83" fmla="*/ 514246 h 2241550"/>
              <a:gd name="T84" fmla="*/ 878761 w 2262188"/>
              <a:gd name="T85" fmla="*/ 510831 h 2241550"/>
              <a:gd name="T86" fmla="*/ 932710 w 2262188"/>
              <a:gd name="T87" fmla="*/ 519026 h 2241550"/>
              <a:gd name="T88" fmla="*/ 1216508 w 2262188"/>
              <a:gd name="T89" fmla="*/ 466218 h 2241550"/>
              <a:gd name="T90" fmla="*/ 1749425 w 2262188"/>
              <a:gd name="T91" fmla="*/ 883986 h 2241550"/>
              <a:gd name="T92" fmla="*/ 1798297 w 2262188"/>
              <a:gd name="T93" fmla="*/ 374650 h 2241550"/>
              <a:gd name="T94" fmla="*/ 2012784 w 2262188"/>
              <a:gd name="T95" fmla="*/ 269585 h 2241550"/>
              <a:gd name="T96" fmla="*/ 2003262 w 2262188"/>
              <a:gd name="T97" fmla="*/ 256650 h 2241550"/>
              <a:gd name="T98" fmla="*/ 2006209 w 2262188"/>
              <a:gd name="T99" fmla="*/ 243943 h 2241550"/>
              <a:gd name="T100" fmla="*/ 2027068 w 2262188"/>
              <a:gd name="T101" fmla="*/ 228966 h 2241550"/>
              <a:gd name="T102" fmla="*/ 1797843 w 2262188"/>
              <a:gd name="T103" fmla="*/ 89635 h 2241550"/>
              <a:gd name="T104" fmla="*/ 1745015 w 2262188"/>
              <a:gd name="T105" fmla="*/ 94400 h 2241550"/>
              <a:gd name="T106" fmla="*/ 1683571 w 2262188"/>
              <a:gd name="T107" fmla="*/ 87820 h 2241550"/>
              <a:gd name="T108" fmla="*/ 1651602 w 2262188"/>
              <a:gd name="T109" fmla="*/ 75112 h 224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  <a:extLst/>
        </p:spPr>
        <p:txBody>
          <a:bodyPr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5" name="KSO_Shape"/>
          <p:cNvSpPr>
            <a:spLocks noChangeAspect="1"/>
          </p:cNvSpPr>
          <p:nvPr/>
        </p:nvSpPr>
        <p:spPr bwMode="auto">
          <a:xfrm>
            <a:off x="5789971" y="2556257"/>
            <a:ext cx="534988" cy="719137"/>
          </a:xfrm>
          <a:custGeom>
            <a:avLst/>
            <a:gdLst>
              <a:gd name="T0" fmla="*/ 1114659 w 1125538"/>
              <a:gd name="T1" fmla="*/ 1446451 h 1516063"/>
              <a:gd name="T2" fmla="*/ 1124632 w 1125538"/>
              <a:gd name="T3" fmla="*/ 1455581 h 1516063"/>
              <a:gd name="T4" fmla="*/ 1123952 w 1125538"/>
              <a:gd name="T5" fmla="*/ 1506706 h 1516063"/>
              <a:gd name="T6" fmla="*/ 1112619 w 1125538"/>
              <a:gd name="T7" fmla="*/ 1514922 h 1516063"/>
              <a:gd name="T8" fmla="*/ 14959 w 1125538"/>
              <a:gd name="T9" fmla="*/ 1515379 h 1516063"/>
              <a:gd name="T10" fmla="*/ 2720 w 1125538"/>
              <a:gd name="T11" fmla="*/ 1508075 h 1516063"/>
              <a:gd name="T12" fmla="*/ 453 w 1125538"/>
              <a:gd name="T13" fmla="*/ 1456950 h 1516063"/>
              <a:gd name="T14" fmla="*/ 9292 w 1125538"/>
              <a:gd name="T15" fmla="*/ 1447136 h 1516063"/>
              <a:gd name="T16" fmla="*/ 202628 w 1125538"/>
              <a:gd name="T17" fmla="*/ 1074964 h 1516063"/>
              <a:gd name="T18" fmla="*/ 218423 w 1125538"/>
              <a:gd name="T19" fmla="*/ 1080869 h 1516063"/>
              <a:gd name="T20" fmla="*/ 223838 w 1125538"/>
              <a:gd name="T21" fmla="*/ 1377473 h 1516063"/>
              <a:gd name="T22" fmla="*/ 216843 w 1125538"/>
              <a:gd name="T23" fmla="*/ 1389056 h 1516063"/>
              <a:gd name="T24" fmla="*/ 200146 w 1125538"/>
              <a:gd name="T25" fmla="*/ 1393825 h 1516063"/>
              <a:gd name="T26" fmla="*/ 8574 w 1125538"/>
              <a:gd name="T27" fmla="*/ 1390191 h 1516063"/>
              <a:gd name="T28" fmla="*/ 225 w 1125538"/>
              <a:gd name="T29" fmla="*/ 1379063 h 1516063"/>
              <a:gd name="T30" fmla="*/ 4287 w 1125538"/>
              <a:gd name="T31" fmla="*/ 1082005 h 1516063"/>
              <a:gd name="T32" fmla="*/ 18954 w 1125538"/>
              <a:gd name="T33" fmla="*/ 1075191 h 1516063"/>
              <a:gd name="T34" fmla="*/ 494553 w 1125538"/>
              <a:gd name="T35" fmla="*/ 906007 h 1516063"/>
              <a:gd name="T36" fmla="*/ 508443 w 1125538"/>
              <a:gd name="T37" fmla="*/ 918225 h 1516063"/>
              <a:gd name="T38" fmla="*/ 510720 w 1125538"/>
              <a:gd name="T39" fmla="*/ 1373688 h 1516063"/>
              <a:gd name="T40" fmla="*/ 500929 w 1125538"/>
              <a:gd name="T41" fmla="*/ 1389526 h 1516063"/>
              <a:gd name="T42" fmla="*/ 307154 w 1125538"/>
              <a:gd name="T43" fmla="*/ 1393599 h 1516063"/>
              <a:gd name="T44" fmla="*/ 291215 w 1125538"/>
              <a:gd name="T45" fmla="*/ 1384549 h 1516063"/>
              <a:gd name="T46" fmla="*/ 285750 w 1125538"/>
              <a:gd name="T47" fmla="*/ 930216 h 1516063"/>
              <a:gd name="T48" fmla="*/ 292581 w 1125538"/>
              <a:gd name="T49" fmla="*/ 912342 h 1516063"/>
              <a:gd name="T50" fmla="*/ 614065 w 1125538"/>
              <a:gd name="T51" fmla="*/ 754062 h 1516063"/>
              <a:gd name="T52" fmla="*/ 807605 w 1125538"/>
              <a:gd name="T53" fmla="*/ 758598 h 1516063"/>
              <a:gd name="T54" fmla="*/ 814388 w 1125538"/>
              <a:gd name="T55" fmla="*/ 776968 h 1516063"/>
              <a:gd name="T56" fmla="*/ 808962 w 1125538"/>
              <a:gd name="T57" fmla="*/ 1387929 h 1516063"/>
              <a:gd name="T58" fmla="*/ 790874 w 1125538"/>
              <a:gd name="T59" fmla="*/ 1393825 h 1516063"/>
              <a:gd name="T60" fmla="*/ 597559 w 1125538"/>
              <a:gd name="T61" fmla="*/ 1389290 h 1516063"/>
              <a:gd name="T62" fmla="*/ 590550 w 1125538"/>
              <a:gd name="T63" fmla="*/ 1370920 h 1516063"/>
              <a:gd name="T64" fmla="*/ 595977 w 1125538"/>
              <a:gd name="T65" fmla="*/ 759959 h 1516063"/>
              <a:gd name="T66" fmla="*/ 614065 w 1125538"/>
              <a:gd name="T67" fmla="*/ 754062 h 1516063"/>
              <a:gd name="T68" fmla="*/ 1117173 w 1125538"/>
              <a:gd name="T69" fmla="*/ 374198 h 1516063"/>
              <a:gd name="T70" fmla="*/ 1125538 w 1125538"/>
              <a:gd name="T71" fmla="*/ 395525 h 1516063"/>
              <a:gd name="T72" fmla="*/ 1121695 w 1125538"/>
              <a:gd name="T73" fmla="*/ 1383617 h 1516063"/>
              <a:gd name="T74" fmla="*/ 1106998 w 1125538"/>
              <a:gd name="T75" fmla="*/ 1390650 h 1516063"/>
              <a:gd name="T76" fmla="*/ 910292 w 1125538"/>
              <a:gd name="T77" fmla="*/ 1388381 h 1516063"/>
              <a:gd name="T78" fmla="*/ 901926 w 1125538"/>
              <a:gd name="T79" fmla="*/ 1366827 h 1516063"/>
              <a:gd name="T80" fmla="*/ 905544 w 1125538"/>
              <a:gd name="T81" fmla="*/ 378509 h 1516063"/>
              <a:gd name="T82" fmla="*/ 920466 w 1125538"/>
              <a:gd name="T83" fmla="*/ 371702 h 1516063"/>
              <a:gd name="T84" fmla="*/ 871862 w 1125538"/>
              <a:gd name="T85" fmla="*/ 250077 h 1516063"/>
              <a:gd name="T86" fmla="*/ 834181 w 1125538"/>
              <a:gd name="T87" fmla="*/ 369107 h 1516063"/>
              <a:gd name="T88" fmla="*/ 785151 w 1125538"/>
              <a:gd name="T89" fmla="*/ 471133 h 1516063"/>
              <a:gd name="T90" fmla="*/ 726588 w 1125538"/>
              <a:gd name="T91" fmla="*/ 557062 h 1516063"/>
              <a:gd name="T92" fmla="*/ 660533 w 1125538"/>
              <a:gd name="T93" fmla="*/ 628934 h 1516063"/>
              <a:gd name="T94" fmla="*/ 589258 w 1125538"/>
              <a:gd name="T95" fmla="*/ 687429 h 1516063"/>
              <a:gd name="T96" fmla="*/ 514351 w 1125538"/>
              <a:gd name="T97" fmla="*/ 733907 h 1516063"/>
              <a:gd name="T98" fmla="*/ 419015 w 1125538"/>
              <a:gd name="T99" fmla="*/ 777438 h 1516063"/>
              <a:gd name="T100" fmla="*/ 271244 w 1125538"/>
              <a:gd name="T101" fmla="*/ 819382 h 1516063"/>
              <a:gd name="T102" fmla="*/ 143448 w 1125538"/>
              <a:gd name="T103" fmla="*/ 835933 h 1516063"/>
              <a:gd name="T104" fmla="*/ 29499 w 1125538"/>
              <a:gd name="T105" fmla="*/ 836840 h 1516063"/>
              <a:gd name="T106" fmla="*/ 97823 w 1125538"/>
              <a:gd name="T107" fmla="*/ 823690 h 1516063"/>
              <a:gd name="T108" fmla="*/ 204055 w 1125538"/>
              <a:gd name="T109" fmla="*/ 801017 h 1516063"/>
              <a:gd name="T110" fmla="*/ 299618 w 1125538"/>
              <a:gd name="T111" fmla="*/ 770863 h 1516063"/>
              <a:gd name="T112" fmla="*/ 404715 w 1125538"/>
              <a:gd name="T113" fmla="*/ 724838 h 1516063"/>
              <a:gd name="T114" fmla="*/ 542725 w 1125538"/>
              <a:gd name="T115" fmla="*/ 635962 h 1516063"/>
              <a:gd name="T116" fmla="*/ 647822 w 1125538"/>
              <a:gd name="T117" fmla="*/ 535296 h 1516063"/>
              <a:gd name="T118" fmla="*/ 724091 w 1125538"/>
              <a:gd name="T119" fmla="*/ 431683 h 1516063"/>
              <a:gd name="T120" fmla="*/ 776299 w 1125538"/>
              <a:gd name="T121" fmla="*/ 333285 h 1516063"/>
              <a:gd name="T122" fmla="*/ 814206 w 1125538"/>
              <a:gd name="T123" fmla="*/ 229445 h 1516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5538" h="1516063">
                <a:moveTo>
                  <a:pt x="19039" y="1444625"/>
                </a:moveTo>
                <a:lnTo>
                  <a:pt x="21305" y="1444625"/>
                </a:lnTo>
                <a:lnTo>
                  <a:pt x="1104460" y="1444625"/>
                </a:lnTo>
                <a:lnTo>
                  <a:pt x="1106726" y="1444625"/>
                </a:lnTo>
                <a:lnTo>
                  <a:pt x="1108766" y="1444853"/>
                </a:lnTo>
                <a:lnTo>
                  <a:pt x="1110806" y="1445310"/>
                </a:lnTo>
                <a:lnTo>
                  <a:pt x="1112619" y="1445766"/>
                </a:lnTo>
                <a:lnTo>
                  <a:pt x="1114659" y="1446451"/>
                </a:lnTo>
                <a:lnTo>
                  <a:pt x="1116472" y="1447136"/>
                </a:lnTo>
                <a:lnTo>
                  <a:pt x="1118059" y="1448277"/>
                </a:lnTo>
                <a:lnTo>
                  <a:pt x="1119419" y="1449190"/>
                </a:lnTo>
                <a:lnTo>
                  <a:pt x="1120779" y="1450331"/>
                </a:lnTo>
                <a:lnTo>
                  <a:pt x="1122138" y="1451472"/>
                </a:lnTo>
                <a:lnTo>
                  <a:pt x="1123272" y="1452614"/>
                </a:lnTo>
                <a:lnTo>
                  <a:pt x="1123952" y="1453983"/>
                </a:lnTo>
                <a:lnTo>
                  <a:pt x="1124632" y="1455581"/>
                </a:lnTo>
                <a:lnTo>
                  <a:pt x="1125312" y="1456950"/>
                </a:lnTo>
                <a:lnTo>
                  <a:pt x="1125538" y="1458319"/>
                </a:lnTo>
                <a:lnTo>
                  <a:pt x="1125538" y="1459917"/>
                </a:lnTo>
                <a:lnTo>
                  <a:pt x="1125538" y="1500771"/>
                </a:lnTo>
                <a:lnTo>
                  <a:pt x="1125538" y="1502369"/>
                </a:lnTo>
                <a:lnTo>
                  <a:pt x="1125312" y="1503967"/>
                </a:lnTo>
                <a:lnTo>
                  <a:pt x="1124632" y="1505336"/>
                </a:lnTo>
                <a:lnTo>
                  <a:pt x="1123952" y="1506706"/>
                </a:lnTo>
                <a:lnTo>
                  <a:pt x="1123272" y="1508075"/>
                </a:lnTo>
                <a:lnTo>
                  <a:pt x="1122138" y="1509444"/>
                </a:lnTo>
                <a:lnTo>
                  <a:pt x="1120779" y="1510586"/>
                </a:lnTo>
                <a:lnTo>
                  <a:pt x="1119419" y="1511499"/>
                </a:lnTo>
                <a:lnTo>
                  <a:pt x="1118059" y="1512640"/>
                </a:lnTo>
                <a:lnTo>
                  <a:pt x="1116472" y="1513324"/>
                </a:lnTo>
                <a:lnTo>
                  <a:pt x="1114659" y="1514237"/>
                </a:lnTo>
                <a:lnTo>
                  <a:pt x="1112619" y="1514922"/>
                </a:lnTo>
                <a:lnTo>
                  <a:pt x="1110806" y="1515379"/>
                </a:lnTo>
                <a:lnTo>
                  <a:pt x="1108766" y="1515835"/>
                </a:lnTo>
                <a:lnTo>
                  <a:pt x="1106726" y="1516063"/>
                </a:lnTo>
                <a:lnTo>
                  <a:pt x="1104460" y="1516063"/>
                </a:lnTo>
                <a:lnTo>
                  <a:pt x="21305" y="1516063"/>
                </a:lnTo>
                <a:lnTo>
                  <a:pt x="19039" y="1516063"/>
                </a:lnTo>
                <a:lnTo>
                  <a:pt x="16772" y="1515835"/>
                </a:lnTo>
                <a:lnTo>
                  <a:pt x="14959" y="1515379"/>
                </a:lnTo>
                <a:lnTo>
                  <a:pt x="12919" y="1514922"/>
                </a:lnTo>
                <a:lnTo>
                  <a:pt x="11333" y="1514237"/>
                </a:lnTo>
                <a:lnTo>
                  <a:pt x="9292" y="1513324"/>
                </a:lnTo>
                <a:lnTo>
                  <a:pt x="7706" y="1512640"/>
                </a:lnTo>
                <a:lnTo>
                  <a:pt x="6346" y="1511499"/>
                </a:lnTo>
                <a:lnTo>
                  <a:pt x="4986" y="1510586"/>
                </a:lnTo>
                <a:lnTo>
                  <a:pt x="3853" y="1509444"/>
                </a:lnTo>
                <a:lnTo>
                  <a:pt x="2720" y="1508075"/>
                </a:lnTo>
                <a:lnTo>
                  <a:pt x="1586" y="1506706"/>
                </a:lnTo>
                <a:lnTo>
                  <a:pt x="906" y="1505336"/>
                </a:lnTo>
                <a:lnTo>
                  <a:pt x="453" y="1503967"/>
                </a:lnTo>
                <a:lnTo>
                  <a:pt x="226" y="1502369"/>
                </a:lnTo>
                <a:lnTo>
                  <a:pt x="0" y="1500771"/>
                </a:lnTo>
                <a:lnTo>
                  <a:pt x="0" y="1459917"/>
                </a:lnTo>
                <a:lnTo>
                  <a:pt x="226" y="1458319"/>
                </a:lnTo>
                <a:lnTo>
                  <a:pt x="453" y="1456950"/>
                </a:lnTo>
                <a:lnTo>
                  <a:pt x="906" y="1455581"/>
                </a:lnTo>
                <a:lnTo>
                  <a:pt x="1586" y="1453983"/>
                </a:lnTo>
                <a:lnTo>
                  <a:pt x="2720" y="1452614"/>
                </a:lnTo>
                <a:lnTo>
                  <a:pt x="3853" y="1451472"/>
                </a:lnTo>
                <a:lnTo>
                  <a:pt x="4986" y="1450331"/>
                </a:lnTo>
                <a:lnTo>
                  <a:pt x="6346" y="1449190"/>
                </a:lnTo>
                <a:lnTo>
                  <a:pt x="7706" y="1448277"/>
                </a:lnTo>
                <a:lnTo>
                  <a:pt x="9292" y="1447136"/>
                </a:lnTo>
                <a:lnTo>
                  <a:pt x="11333" y="1446451"/>
                </a:lnTo>
                <a:lnTo>
                  <a:pt x="12919" y="1445766"/>
                </a:lnTo>
                <a:lnTo>
                  <a:pt x="14959" y="1445310"/>
                </a:lnTo>
                <a:lnTo>
                  <a:pt x="16772" y="1444853"/>
                </a:lnTo>
                <a:lnTo>
                  <a:pt x="19039" y="1444625"/>
                </a:lnTo>
                <a:close/>
                <a:moveTo>
                  <a:pt x="23693" y="1074737"/>
                </a:moveTo>
                <a:lnTo>
                  <a:pt x="200146" y="1074737"/>
                </a:lnTo>
                <a:lnTo>
                  <a:pt x="202628" y="1074964"/>
                </a:lnTo>
                <a:lnTo>
                  <a:pt x="204884" y="1075191"/>
                </a:lnTo>
                <a:lnTo>
                  <a:pt x="207141" y="1075419"/>
                </a:lnTo>
                <a:lnTo>
                  <a:pt x="209397" y="1076100"/>
                </a:lnTo>
                <a:lnTo>
                  <a:pt x="211428" y="1076781"/>
                </a:lnTo>
                <a:lnTo>
                  <a:pt x="213233" y="1077690"/>
                </a:lnTo>
                <a:lnTo>
                  <a:pt x="215038" y="1078598"/>
                </a:lnTo>
                <a:lnTo>
                  <a:pt x="216843" y="1079734"/>
                </a:lnTo>
                <a:lnTo>
                  <a:pt x="218423" y="1080869"/>
                </a:lnTo>
                <a:lnTo>
                  <a:pt x="219551" y="1082005"/>
                </a:lnTo>
                <a:lnTo>
                  <a:pt x="220905" y="1083367"/>
                </a:lnTo>
                <a:lnTo>
                  <a:pt x="221807" y="1084957"/>
                </a:lnTo>
                <a:lnTo>
                  <a:pt x="222484" y="1086547"/>
                </a:lnTo>
                <a:lnTo>
                  <a:pt x="223161" y="1087910"/>
                </a:lnTo>
                <a:lnTo>
                  <a:pt x="223387" y="1089499"/>
                </a:lnTo>
                <a:lnTo>
                  <a:pt x="223838" y="1091316"/>
                </a:lnTo>
                <a:lnTo>
                  <a:pt x="223838" y="1377473"/>
                </a:lnTo>
                <a:lnTo>
                  <a:pt x="223387" y="1379063"/>
                </a:lnTo>
                <a:lnTo>
                  <a:pt x="223161" y="1380653"/>
                </a:lnTo>
                <a:lnTo>
                  <a:pt x="222484" y="1382470"/>
                </a:lnTo>
                <a:lnTo>
                  <a:pt x="221807" y="1383832"/>
                </a:lnTo>
                <a:lnTo>
                  <a:pt x="220905" y="1385195"/>
                </a:lnTo>
                <a:lnTo>
                  <a:pt x="219551" y="1386558"/>
                </a:lnTo>
                <a:lnTo>
                  <a:pt x="218423" y="1387693"/>
                </a:lnTo>
                <a:lnTo>
                  <a:pt x="216843" y="1389056"/>
                </a:lnTo>
                <a:lnTo>
                  <a:pt x="215038" y="1390191"/>
                </a:lnTo>
                <a:lnTo>
                  <a:pt x="213233" y="1391100"/>
                </a:lnTo>
                <a:lnTo>
                  <a:pt x="211428" y="1392008"/>
                </a:lnTo>
                <a:lnTo>
                  <a:pt x="209397" y="1392690"/>
                </a:lnTo>
                <a:lnTo>
                  <a:pt x="207141" y="1393144"/>
                </a:lnTo>
                <a:lnTo>
                  <a:pt x="204884" y="1393598"/>
                </a:lnTo>
                <a:lnTo>
                  <a:pt x="202628" y="1393825"/>
                </a:lnTo>
                <a:lnTo>
                  <a:pt x="200146" y="1393825"/>
                </a:lnTo>
                <a:lnTo>
                  <a:pt x="23693" y="1393825"/>
                </a:lnTo>
                <a:lnTo>
                  <a:pt x="21211" y="1393825"/>
                </a:lnTo>
                <a:lnTo>
                  <a:pt x="18954" y="1393598"/>
                </a:lnTo>
                <a:lnTo>
                  <a:pt x="16472" y="1393144"/>
                </a:lnTo>
                <a:lnTo>
                  <a:pt x="14441" y="1392690"/>
                </a:lnTo>
                <a:lnTo>
                  <a:pt x="12411" y="1392008"/>
                </a:lnTo>
                <a:lnTo>
                  <a:pt x="10605" y="1391100"/>
                </a:lnTo>
                <a:lnTo>
                  <a:pt x="8574" y="1390191"/>
                </a:lnTo>
                <a:lnTo>
                  <a:pt x="6995" y="1389056"/>
                </a:lnTo>
                <a:lnTo>
                  <a:pt x="5415" y="1387693"/>
                </a:lnTo>
                <a:lnTo>
                  <a:pt x="4287" y="1386558"/>
                </a:lnTo>
                <a:lnTo>
                  <a:pt x="3159" y="1385195"/>
                </a:lnTo>
                <a:lnTo>
                  <a:pt x="1805" y="1383832"/>
                </a:lnTo>
                <a:lnTo>
                  <a:pt x="1128" y="1382470"/>
                </a:lnTo>
                <a:lnTo>
                  <a:pt x="451" y="1380653"/>
                </a:lnTo>
                <a:lnTo>
                  <a:pt x="225" y="1379063"/>
                </a:lnTo>
                <a:lnTo>
                  <a:pt x="0" y="1377473"/>
                </a:lnTo>
                <a:lnTo>
                  <a:pt x="0" y="1091316"/>
                </a:lnTo>
                <a:lnTo>
                  <a:pt x="225" y="1089499"/>
                </a:lnTo>
                <a:lnTo>
                  <a:pt x="451" y="1087910"/>
                </a:lnTo>
                <a:lnTo>
                  <a:pt x="1128" y="1086547"/>
                </a:lnTo>
                <a:lnTo>
                  <a:pt x="1805" y="1084957"/>
                </a:lnTo>
                <a:lnTo>
                  <a:pt x="3159" y="1083367"/>
                </a:lnTo>
                <a:lnTo>
                  <a:pt x="4287" y="1082005"/>
                </a:lnTo>
                <a:lnTo>
                  <a:pt x="5415" y="1080869"/>
                </a:lnTo>
                <a:lnTo>
                  <a:pt x="6995" y="1079734"/>
                </a:lnTo>
                <a:lnTo>
                  <a:pt x="8574" y="1078598"/>
                </a:lnTo>
                <a:lnTo>
                  <a:pt x="10605" y="1077690"/>
                </a:lnTo>
                <a:lnTo>
                  <a:pt x="12411" y="1076781"/>
                </a:lnTo>
                <a:lnTo>
                  <a:pt x="14441" y="1076100"/>
                </a:lnTo>
                <a:lnTo>
                  <a:pt x="16472" y="1075419"/>
                </a:lnTo>
                <a:lnTo>
                  <a:pt x="18954" y="1075191"/>
                </a:lnTo>
                <a:lnTo>
                  <a:pt x="21211" y="1074964"/>
                </a:lnTo>
                <a:lnTo>
                  <a:pt x="23693" y="1074737"/>
                </a:lnTo>
                <a:close/>
                <a:moveTo>
                  <a:pt x="307154" y="904875"/>
                </a:moveTo>
                <a:lnTo>
                  <a:pt x="309431" y="904875"/>
                </a:lnTo>
                <a:lnTo>
                  <a:pt x="487494" y="904875"/>
                </a:lnTo>
                <a:lnTo>
                  <a:pt x="489771" y="904875"/>
                </a:lnTo>
                <a:lnTo>
                  <a:pt x="492276" y="905328"/>
                </a:lnTo>
                <a:lnTo>
                  <a:pt x="494553" y="906007"/>
                </a:lnTo>
                <a:lnTo>
                  <a:pt x="496602" y="906685"/>
                </a:lnTo>
                <a:lnTo>
                  <a:pt x="498652" y="908043"/>
                </a:lnTo>
                <a:lnTo>
                  <a:pt x="500929" y="909174"/>
                </a:lnTo>
                <a:lnTo>
                  <a:pt x="502523" y="910758"/>
                </a:lnTo>
                <a:lnTo>
                  <a:pt x="504344" y="912342"/>
                </a:lnTo>
                <a:lnTo>
                  <a:pt x="505710" y="913926"/>
                </a:lnTo>
                <a:lnTo>
                  <a:pt x="507304" y="916188"/>
                </a:lnTo>
                <a:lnTo>
                  <a:pt x="508443" y="918225"/>
                </a:lnTo>
                <a:lnTo>
                  <a:pt x="509354" y="920261"/>
                </a:lnTo>
                <a:lnTo>
                  <a:pt x="510264" y="922750"/>
                </a:lnTo>
                <a:lnTo>
                  <a:pt x="510720" y="925012"/>
                </a:lnTo>
                <a:lnTo>
                  <a:pt x="511175" y="927501"/>
                </a:lnTo>
                <a:lnTo>
                  <a:pt x="511175" y="930216"/>
                </a:lnTo>
                <a:lnTo>
                  <a:pt x="511175" y="1368484"/>
                </a:lnTo>
                <a:lnTo>
                  <a:pt x="511175" y="1370973"/>
                </a:lnTo>
                <a:lnTo>
                  <a:pt x="510720" y="1373688"/>
                </a:lnTo>
                <a:lnTo>
                  <a:pt x="510264" y="1376177"/>
                </a:lnTo>
                <a:lnTo>
                  <a:pt x="509354" y="1378439"/>
                </a:lnTo>
                <a:lnTo>
                  <a:pt x="508443" y="1380702"/>
                </a:lnTo>
                <a:lnTo>
                  <a:pt x="507304" y="1382738"/>
                </a:lnTo>
                <a:lnTo>
                  <a:pt x="505710" y="1384549"/>
                </a:lnTo>
                <a:lnTo>
                  <a:pt x="504344" y="1386359"/>
                </a:lnTo>
                <a:lnTo>
                  <a:pt x="502523" y="1388169"/>
                </a:lnTo>
                <a:lnTo>
                  <a:pt x="500929" y="1389526"/>
                </a:lnTo>
                <a:lnTo>
                  <a:pt x="498652" y="1390884"/>
                </a:lnTo>
                <a:lnTo>
                  <a:pt x="496602" y="1391789"/>
                </a:lnTo>
                <a:lnTo>
                  <a:pt x="494553" y="1392694"/>
                </a:lnTo>
                <a:lnTo>
                  <a:pt x="492276" y="1393373"/>
                </a:lnTo>
                <a:lnTo>
                  <a:pt x="489771" y="1393599"/>
                </a:lnTo>
                <a:lnTo>
                  <a:pt x="487494" y="1393825"/>
                </a:lnTo>
                <a:lnTo>
                  <a:pt x="309431" y="1393825"/>
                </a:lnTo>
                <a:lnTo>
                  <a:pt x="307154" y="1393599"/>
                </a:lnTo>
                <a:lnTo>
                  <a:pt x="304422" y="1393373"/>
                </a:lnTo>
                <a:lnTo>
                  <a:pt x="302372" y="1392694"/>
                </a:lnTo>
                <a:lnTo>
                  <a:pt x="300323" y="1391789"/>
                </a:lnTo>
                <a:lnTo>
                  <a:pt x="298274" y="1390884"/>
                </a:lnTo>
                <a:lnTo>
                  <a:pt x="295997" y="1389526"/>
                </a:lnTo>
                <a:lnTo>
                  <a:pt x="294403" y="1388169"/>
                </a:lnTo>
                <a:lnTo>
                  <a:pt x="292581" y="1386359"/>
                </a:lnTo>
                <a:lnTo>
                  <a:pt x="291215" y="1384549"/>
                </a:lnTo>
                <a:lnTo>
                  <a:pt x="289621" y="1382738"/>
                </a:lnTo>
                <a:lnTo>
                  <a:pt x="288483" y="1380702"/>
                </a:lnTo>
                <a:lnTo>
                  <a:pt x="287572" y="1378439"/>
                </a:lnTo>
                <a:lnTo>
                  <a:pt x="286661" y="1376177"/>
                </a:lnTo>
                <a:lnTo>
                  <a:pt x="286206" y="1373688"/>
                </a:lnTo>
                <a:lnTo>
                  <a:pt x="285750" y="1370973"/>
                </a:lnTo>
                <a:lnTo>
                  <a:pt x="285750" y="1368484"/>
                </a:lnTo>
                <a:lnTo>
                  <a:pt x="285750" y="930216"/>
                </a:lnTo>
                <a:lnTo>
                  <a:pt x="285750" y="927501"/>
                </a:lnTo>
                <a:lnTo>
                  <a:pt x="286206" y="925012"/>
                </a:lnTo>
                <a:lnTo>
                  <a:pt x="286661" y="922750"/>
                </a:lnTo>
                <a:lnTo>
                  <a:pt x="287572" y="920261"/>
                </a:lnTo>
                <a:lnTo>
                  <a:pt x="288483" y="918225"/>
                </a:lnTo>
                <a:lnTo>
                  <a:pt x="289621" y="916188"/>
                </a:lnTo>
                <a:lnTo>
                  <a:pt x="291215" y="913926"/>
                </a:lnTo>
                <a:lnTo>
                  <a:pt x="292581" y="912342"/>
                </a:lnTo>
                <a:lnTo>
                  <a:pt x="294403" y="910758"/>
                </a:lnTo>
                <a:lnTo>
                  <a:pt x="295997" y="909174"/>
                </a:lnTo>
                <a:lnTo>
                  <a:pt x="298274" y="908043"/>
                </a:lnTo>
                <a:lnTo>
                  <a:pt x="300323" y="906685"/>
                </a:lnTo>
                <a:lnTo>
                  <a:pt x="302372" y="906007"/>
                </a:lnTo>
                <a:lnTo>
                  <a:pt x="304422" y="905328"/>
                </a:lnTo>
                <a:lnTo>
                  <a:pt x="307154" y="904875"/>
                </a:lnTo>
                <a:close/>
                <a:moveTo>
                  <a:pt x="614065" y="754062"/>
                </a:moveTo>
                <a:lnTo>
                  <a:pt x="790874" y="754062"/>
                </a:lnTo>
                <a:lnTo>
                  <a:pt x="795848" y="754289"/>
                </a:lnTo>
                <a:lnTo>
                  <a:pt x="797883" y="754516"/>
                </a:lnTo>
                <a:lnTo>
                  <a:pt x="800144" y="754969"/>
                </a:lnTo>
                <a:lnTo>
                  <a:pt x="802179" y="755650"/>
                </a:lnTo>
                <a:lnTo>
                  <a:pt x="804214" y="756330"/>
                </a:lnTo>
                <a:lnTo>
                  <a:pt x="806023" y="757237"/>
                </a:lnTo>
                <a:lnTo>
                  <a:pt x="807605" y="758598"/>
                </a:lnTo>
                <a:lnTo>
                  <a:pt x="808962" y="759959"/>
                </a:lnTo>
                <a:lnTo>
                  <a:pt x="810545" y="761546"/>
                </a:lnTo>
                <a:lnTo>
                  <a:pt x="811675" y="763360"/>
                </a:lnTo>
                <a:lnTo>
                  <a:pt x="812579" y="765855"/>
                </a:lnTo>
                <a:lnTo>
                  <a:pt x="813484" y="768123"/>
                </a:lnTo>
                <a:lnTo>
                  <a:pt x="813936" y="770618"/>
                </a:lnTo>
                <a:lnTo>
                  <a:pt x="814388" y="773793"/>
                </a:lnTo>
                <a:lnTo>
                  <a:pt x="814388" y="776968"/>
                </a:lnTo>
                <a:lnTo>
                  <a:pt x="814388" y="1370920"/>
                </a:lnTo>
                <a:lnTo>
                  <a:pt x="814388" y="1374322"/>
                </a:lnTo>
                <a:lnTo>
                  <a:pt x="813936" y="1377043"/>
                </a:lnTo>
                <a:lnTo>
                  <a:pt x="813484" y="1379764"/>
                </a:lnTo>
                <a:lnTo>
                  <a:pt x="812579" y="1382259"/>
                </a:lnTo>
                <a:lnTo>
                  <a:pt x="811675" y="1384300"/>
                </a:lnTo>
                <a:lnTo>
                  <a:pt x="810545" y="1386114"/>
                </a:lnTo>
                <a:lnTo>
                  <a:pt x="808962" y="1387929"/>
                </a:lnTo>
                <a:lnTo>
                  <a:pt x="807605" y="1389290"/>
                </a:lnTo>
                <a:lnTo>
                  <a:pt x="806023" y="1390423"/>
                </a:lnTo>
                <a:lnTo>
                  <a:pt x="804214" y="1391331"/>
                </a:lnTo>
                <a:lnTo>
                  <a:pt x="802179" y="1392238"/>
                </a:lnTo>
                <a:lnTo>
                  <a:pt x="800144" y="1392691"/>
                </a:lnTo>
                <a:lnTo>
                  <a:pt x="797883" y="1393145"/>
                </a:lnTo>
                <a:lnTo>
                  <a:pt x="795848" y="1393598"/>
                </a:lnTo>
                <a:lnTo>
                  <a:pt x="790874" y="1393825"/>
                </a:lnTo>
                <a:lnTo>
                  <a:pt x="614065" y="1393825"/>
                </a:lnTo>
                <a:lnTo>
                  <a:pt x="609316" y="1393598"/>
                </a:lnTo>
                <a:lnTo>
                  <a:pt x="607055" y="1393145"/>
                </a:lnTo>
                <a:lnTo>
                  <a:pt x="605021" y="1392691"/>
                </a:lnTo>
                <a:lnTo>
                  <a:pt x="602760" y="1392238"/>
                </a:lnTo>
                <a:lnTo>
                  <a:pt x="600951" y="1391331"/>
                </a:lnTo>
                <a:lnTo>
                  <a:pt x="599142" y="1390423"/>
                </a:lnTo>
                <a:lnTo>
                  <a:pt x="597559" y="1389290"/>
                </a:lnTo>
                <a:lnTo>
                  <a:pt x="595977" y="1387929"/>
                </a:lnTo>
                <a:lnTo>
                  <a:pt x="594394" y="1386114"/>
                </a:lnTo>
                <a:lnTo>
                  <a:pt x="593263" y="1384300"/>
                </a:lnTo>
                <a:lnTo>
                  <a:pt x="592359" y="1382259"/>
                </a:lnTo>
                <a:lnTo>
                  <a:pt x="591681" y="1379764"/>
                </a:lnTo>
                <a:lnTo>
                  <a:pt x="591002" y="1377043"/>
                </a:lnTo>
                <a:lnTo>
                  <a:pt x="590776" y="1374322"/>
                </a:lnTo>
                <a:lnTo>
                  <a:pt x="590550" y="1370920"/>
                </a:lnTo>
                <a:lnTo>
                  <a:pt x="590550" y="776968"/>
                </a:lnTo>
                <a:lnTo>
                  <a:pt x="590776" y="773793"/>
                </a:lnTo>
                <a:lnTo>
                  <a:pt x="591002" y="770618"/>
                </a:lnTo>
                <a:lnTo>
                  <a:pt x="591681" y="768123"/>
                </a:lnTo>
                <a:lnTo>
                  <a:pt x="592359" y="765855"/>
                </a:lnTo>
                <a:lnTo>
                  <a:pt x="593263" y="763360"/>
                </a:lnTo>
                <a:lnTo>
                  <a:pt x="594394" y="761546"/>
                </a:lnTo>
                <a:lnTo>
                  <a:pt x="595977" y="759959"/>
                </a:lnTo>
                <a:lnTo>
                  <a:pt x="597559" y="758598"/>
                </a:lnTo>
                <a:lnTo>
                  <a:pt x="599142" y="757237"/>
                </a:lnTo>
                <a:lnTo>
                  <a:pt x="600951" y="756330"/>
                </a:lnTo>
                <a:lnTo>
                  <a:pt x="602760" y="755650"/>
                </a:lnTo>
                <a:lnTo>
                  <a:pt x="605021" y="754969"/>
                </a:lnTo>
                <a:lnTo>
                  <a:pt x="607055" y="754516"/>
                </a:lnTo>
                <a:lnTo>
                  <a:pt x="609316" y="754289"/>
                </a:lnTo>
                <a:lnTo>
                  <a:pt x="614065" y="754062"/>
                </a:lnTo>
                <a:close/>
                <a:moveTo>
                  <a:pt x="925215" y="371475"/>
                </a:moveTo>
                <a:lnTo>
                  <a:pt x="1102024" y="371475"/>
                </a:lnTo>
                <a:lnTo>
                  <a:pt x="1106998" y="371702"/>
                </a:lnTo>
                <a:lnTo>
                  <a:pt x="1109033" y="371702"/>
                </a:lnTo>
                <a:lnTo>
                  <a:pt x="1111294" y="371929"/>
                </a:lnTo>
                <a:lnTo>
                  <a:pt x="1113329" y="372383"/>
                </a:lnTo>
                <a:lnTo>
                  <a:pt x="1115364" y="373290"/>
                </a:lnTo>
                <a:lnTo>
                  <a:pt x="1117173" y="374198"/>
                </a:lnTo>
                <a:lnTo>
                  <a:pt x="1118755" y="375332"/>
                </a:lnTo>
                <a:lnTo>
                  <a:pt x="1120112" y="376694"/>
                </a:lnTo>
                <a:lnTo>
                  <a:pt x="1121695" y="378509"/>
                </a:lnTo>
                <a:lnTo>
                  <a:pt x="1122825" y="381004"/>
                </a:lnTo>
                <a:lnTo>
                  <a:pt x="1123729" y="383727"/>
                </a:lnTo>
                <a:lnTo>
                  <a:pt x="1124634" y="387130"/>
                </a:lnTo>
                <a:lnTo>
                  <a:pt x="1125086" y="390987"/>
                </a:lnTo>
                <a:lnTo>
                  <a:pt x="1125538" y="395525"/>
                </a:lnTo>
                <a:lnTo>
                  <a:pt x="1125538" y="400517"/>
                </a:lnTo>
                <a:lnTo>
                  <a:pt x="1125538" y="1361609"/>
                </a:lnTo>
                <a:lnTo>
                  <a:pt x="1125538" y="1366827"/>
                </a:lnTo>
                <a:lnTo>
                  <a:pt x="1125086" y="1371138"/>
                </a:lnTo>
                <a:lnTo>
                  <a:pt x="1124634" y="1375222"/>
                </a:lnTo>
                <a:lnTo>
                  <a:pt x="1123729" y="1378398"/>
                </a:lnTo>
                <a:lnTo>
                  <a:pt x="1122825" y="1381348"/>
                </a:lnTo>
                <a:lnTo>
                  <a:pt x="1121695" y="1383617"/>
                </a:lnTo>
                <a:lnTo>
                  <a:pt x="1120112" y="1385432"/>
                </a:lnTo>
                <a:lnTo>
                  <a:pt x="1118755" y="1387020"/>
                </a:lnTo>
                <a:lnTo>
                  <a:pt x="1117173" y="1388381"/>
                </a:lnTo>
                <a:lnTo>
                  <a:pt x="1115364" y="1389289"/>
                </a:lnTo>
                <a:lnTo>
                  <a:pt x="1113329" y="1389743"/>
                </a:lnTo>
                <a:lnTo>
                  <a:pt x="1111294" y="1390196"/>
                </a:lnTo>
                <a:lnTo>
                  <a:pt x="1109033" y="1390423"/>
                </a:lnTo>
                <a:lnTo>
                  <a:pt x="1106998" y="1390650"/>
                </a:lnTo>
                <a:lnTo>
                  <a:pt x="1102024" y="1390650"/>
                </a:lnTo>
                <a:lnTo>
                  <a:pt x="925215" y="1390650"/>
                </a:lnTo>
                <a:lnTo>
                  <a:pt x="920466" y="1390650"/>
                </a:lnTo>
                <a:lnTo>
                  <a:pt x="918205" y="1390423"/>
                </a:lnTo>
                <a:lnTo>
                  <a:pt x="916171" y="1390196"/>
                </a:lnTo>
                <a:lnTo>
                  <a:pt x="913910" y="1389743"/>
                </a:lnTo>
                <a:lnTo>
                  <a:pt x="912101" y="1389289"/>
                </a:lnTo>
                <a:lnTo>
                  <a:pt x="910292" y="1388381"/>
                </a:lnTo>
                <a:lnTo>
                  <a:pt x="908709" y="1387020"/>
                </a:lnTo>
                <a:lnTo>
                  <a:pt x="907127" y="1385432"/>
                </a:lnTo>
                <a:lnTo>
                  <a:pt x="905544" y="1383617"/>
                </a:lnTo>
                <a:lnTo>
                  <a:pt x="904413" y="1381348"/>
                </a:lnTo>
                <a:lnTo>
                  <a:pt x="903509" y="1378398"/>
                </a:lnTo>
                <a:lnTo>
                  <a:pt x="902831" y="1375222"/>
                </a:lnTo>
                <a:lnTo>
                  <a:pt x="902152" y="1371138"/>
                </a:lnTo>
                <a:lnTo>
                  <a:pt x="901926" y="1366827"/>
                </a:lnTo>
                <a:lnTo>
                  <a:pt x="901700" y="1361609"/>
                </a:lnTo>
                <a:lnTo>
                  <a:pt x="901700" y="400517"/>
                </a:lnTo>
                <a:lnTo>
                  <a:pt x="901926" y="395525"/>
                </a:lnTo>
                <a:lnTo>
                  <a:pt x="902152" y="390987"/>
                </a:lnTo>
                <a:lnTo>
                  <a:pt x="902831" y="387130"/>
                </a:lnTo>
                <a:lnTo>
                  <a:pt x="903509" y="383727"/>
                </a:lnTo>
                <a:lnTo>
                  <a:pt x="904413" y="381004"/>
                </a:lnTo>
                <a:lnTo>
                  <a:pt x="905544" y="378509"/>
                </a:lnTo>
                <a:lnTo>
                  <a:pt x="907127" y="376694"/>
                </a:lnTo>
                <a:lnTo>
                  <a:pt x="908709" y="375332"/>
                </a:lnTo>
                <a:lnTo>
                  <a:pt x="910292" y="374198"/>
                </a:lnTo>
                <a:lnTo>
                  <a:pt x="912101" y="373290"/>
                </a:lnTo>
                <a:lnTo>
                  <a:pt x="913910" y="372383"/>
                </a:lnTo>
                <a:lnTo>
                  <a:pt x="916171" y="371929"/>
                </a:lnTo>
                <a:lnTo>
                  <a:pt x="918205" y="371702"/>
                </a:lnTo>
                <a:lnTo>
                  <a:pt x="920466" y="371702"/>
                </a:lnTo>
                <a:lnTo>
                  <a:pt x="925215" y="371475"/>
                </a:lnTo>
                <a:close/>
                <a:moveTo>
                  <a:pt x="866187" y="0"/>
                </a:moveTo>
                <a:lnTo>
                  <a:pt x="1014412" y="183647"/>
                </a:lnTo>
                <a:lnTo>
                  <a:pt x="885708" y="183647"/>
                </a:lnTo>
                <a:lnTo>
                  <a:pt x="882530" y="200651"/>
                </a:lnTo>
                <a:lnTo>
                  <a:pt x="879126" y="217202"/>
                </a:lnTo>
                <a:lnTo>
                  <a:pt x="875494" y="233980"/>
                </a:lnTo>
                <a:lnTo>
                  <a:pt x="871862" y="250077"/>
                </a:lnTo>
                <a:lnTo>
                  <a:pt x="867776" y="265948"/>
                </a:lnTo>
                <a:lnTo>
                  <a:pt x="863690" y="281365"/>
                </a:lnTo>
                <a:lnTo>
                  <a:pt x="859150" y="296782"/>
                </a:lnTo>
                <a:lnTo>
                  <a:pt x="854384" y="311746"/>
                </a:lnTo>
                <a:lnTo>
                  <a:pt x="849844" y="326483"/>
                </a:lnTo>
                <a:lnTo>
                  <a:pt x="844623" y="340994"/>
                </a:lnTo>
                <a:lnTo>
                  <a:pt x="839402" y="355051"/>
                </a:lnTo>
                <a:lnTo>
                  <a:pt x="834181" y="369107"/>
                </a:lnTo>
                <a:lnTo>
                  <a:pt x="828734" y="382711"/>
                </a:lnTo>
                <a:lnTo>
                  <a:pt x="822832" y="396088"/>
                </a:lnTo>
                <a:lnTo>
                  <a:pt x="816930" y="409238"/>
                </a:lnTo>
                <a:lnTo>
                  <a:pt x="811028" y="422161"/>
                </a:lnTo>
                <a:lnTo>
                  <a:pt x="804900" y="434857"/>
                </a:lnTo>
                <a:lnTo>
                  <a:pt x="798317" y="446874"/>
                </a:lnTo>
                <a:lnTo>
                  <a:pt x="791734" y="459117"/>
                </a:lnTo>
                <a:lnTo>
                  <a:pt x="785151" y="471133"/>
                </a:lnTo>
                <a:lnTo>
                  <a:pt x="778342" y="482470"/>
                </a:lnTo>
                <a:lnTo>
                  <a:pt x="771305" y="494033"/>
                </a:lnTo>
                <a:lnTo>
                  <a:pt x="764041" y="505142"/>
                </a:lnTo>
                <a:lnTo>
                  <a:pt x="756777" y="516025"/>
                </a:lnTo>
                <a:lnTo>
                  <a:pt x="749514" y="526681"/>
                </a:lnTo>
                <a:lnTo>
                  <a:pt x="742023" y="537110"/>
                </a:lnTo>
                <a:lnTo>
                  <a:pt x="734305" y="547313"/>
                </a:lnTo>
                <a:lnTo>
                  <a:pt x="726588" y="557062"/>
                </a:lnTo>
                <a:lnTo>
                  <a:pt x="718643" y="567038"/>
                </a:lnTo>
                <a:lnTo>
                  <a:pt x="710698" y="576334"/>
                </a:lnTo>
                <a:lnTo>
                  <a:pt x="702754" y="585629"/>
                </a:lnTo>
                <a:lnTo>
                  <a:pt x="694582" y="594698"/>
                </a:lnTo>
                <a:lnTo>
                  <a:pt x="686183" y="603767"/>
                </a:lnTo>
                <a:lnTo>
                  <a:pt x="677785" y="612156"/>
                </a:lnTo>
                <a:lnTo>
                  <a:pt x="669159" y="620545"/>
                </a:lnTo>
                <a:lnTo>
                  <a:pt x="660533" y="628934"/>
                </a:lnTo>
                <a:lnTo>
                  <a:pt x="651908" y="636869"/>
                </a:lnTo>
                <a:lnTo>
                  <a:pt x="643282" y="644578"/>
                </a:lnTo>
                <a:lnTo>
                  <a:pt x="634429" y="652286"/>
                </a:lnTo>
                <a:lnTo>
                  <a:pt x="625577" y="659541"/>
                </a:lnTo>
                <a:lnTo>
                  <a:pt x="616497" y="666797"/>
                </a:lnTo>
                <a:lnTo>
                  <a:pt x="607417" y="673825"/>
                </a:lnTo>
                <a:lnTo>
                  <a:pt x="598338" y="680627"/>
                </a:lnTo>
                <a:lnTo>
                  <a:pt x="589258" y="687429"/>
                </a:lnTo>
                <a:lnTo>
                  <a:pt x="579952" y="693777"/>
                </a:lnTo>
                <a:lnTo>
                  <a:pt x="570645" y="700125"/>
                </a:lnTo>
                <a:lnTo>
                  <a:pt x="561565" y="706020"/>
                </a:lnTo>
                <a:lnTo>
                  <a:pt x="552259" y="711915"/>
                </a:lnTo>
                <a:lnTo>
                  <a:pt x="542725" y="717810"/>
                </a:lnTo>
                <a:lnTo>
                  <a:pt x="533191" y="723478"/>
                </a:lnTo>
                <a:lnTo>
                  <a:pt x="523885" y="728919"/>
                </a:lnTo>
                <a:lnTo>
                  <a:pt x="514351" y="733907"/>
                </a:lnTo>
                <a:lnTo>
                  <a:pt x="504818" y="739122"/>
                </a:lnTo>
                <a:lnTo>
                  <a:pt x="495284" y="743883"/>
                </a:lnTo>
                <a:lnTo>
                  <a:pt x="485750" y="748644"/>
                </a:lnTo>
                <a:lnTo>
                  <a:pt x="476217" y="753179"/>
                </a:lnTo>
                <a:lnTo>
                  <a:pt x="466683" y="757486"/>
                </a:lnTo>
                <a:lnTo>
                  <a:pt x="457149" y="761794"/>
                </a:lnTo>
                <a:lnTo>
                  <a:pt x="437855" y="769956"/>
                </a:lnTo>
                <a:lnTo>
                  <a:pt x="419015" y="777438"/>
                </a:lnTo>
                <a:lnTo>
                  <a:pt x="399948" y="784467"/>
                </a:lnTo>
                <a:lnTo>
                  <a:pt x="381107" y="790815"/>
                </a:lnTo>
                <a:lnTo>
                  <a:pt x="362040" y="796936"/>
                </a:lnTo>
                <a:lnTo>
                  <a:pt x="343654" y="802151"/>
                </a:lnTo>
                <a:lnTo>
                  <a:pt x="325041" y="807139"/>
                </a:lnTo>
                <a:lnTo>
                  <a:pt x="306881" y="811673"/>
                </a:lnTo>
                <a:lnTo>
                  <a:pt x="288722" y="815528"/>
                </a:lnTo>
                <a:lnTo>
                  <a:pt x="271244" y="819382"/>
                </a:lnTo>
                <a:lnTo>
                  <a:pt x="253539" y="822556"/>
                </a:lnTo>
                <a:lnTo>
                  <a:pt x="236514" y="825504"/>
                </a:lnTo>
                <a:lnTo>
                  <a:pt x="219944" y="827998"/>
                </a:lnTo>
                <a:lnTo>
                  <a:pt x="203828" y="830038"/>
                </a:lnTo>
                <a:lnTo>
                  <a:pt x="187938" y="831852"/>
                </a:lnTo>
                <a:lnTo>
                  <a:pt x="172503" y="833666"/>
                </a:lnTo>
                <a:lnTo>
                  <a:pt x="157748" y="835026"/>
                </a:lnTo>
                <a:lnTo>
                  <a:pt x="143448" y="835933"/>
                </a:lnTo>
                <a:lnTo>
                  <a:pt x="129602" y="836840"/>
                </a:lnTo>
                <a:lnTo>
                  <a:pt x="116436" y="837293"/>
                </a:lnTo>
                <a:lnTo>
                  <a:pt x="103725" y="837747"/>
                </a:lnTo>
                <a:lnTo>
                  <a:pt x="91921" y="837973"/>
                </a:lnTo>
                <a:lnTo>
                  <a:pt x="80571" y="838200"/>
                </a:lnTo>
                <a:lnTo>
                  <a:pt x="60369" y="837973"/>
                </a:lnTo>
                <a:lnTo>
                  <a:pt x="43345" y="837520"/>
                </a:lnTo>
                <a:lnTo>
                  <a:pt x="29499" y="836840"/>
                </a:lnTo>
                <a:lnTo>
                  <a:pt x="19511" y="836386"/>
                </a:lnTo>
                <a:lnTo>
                  <a:pt x="11112" y="835480"/>
                </a:lnTo>
                <a:lnTo>
                  <a:pt x="26094" y="834119"/>
                </a:lnTo>
                <a:lnTo>
                  <a:pt x="40848" y="832079"/>
                </a:lnTo>
                <a:lnTo>
                  <a:pt x="55375" y="830265"/>
                </a:lnTo>
                <a:lnTo>
                  <a:pt x="69676" y="828224"/>
                </a:lnTo>
                <a:lnTo>
                  <a:pt x="83976" y="826184"/>
                </a:lnTo>
                <a:lnTo>
                  <a:pt x="97823" y="823690"/>
                </a:lnTo>
                <a:lnTo>
                  <a:pt x="111669" y="821423"/>
                </a:lnTo>
                <a:lnTo>
                  <a:pt x="125516" y="818929"/>
                </a:lnTo>
                <a:lnTo>
                  <a:pt x="138908" y="815981"/>
                </a:lnTo>
                <a:lnTo>
                  <a:pt x="152301" y="813261"/>
                </a:lnTo>
                <a:lnTo>
                  <a:pt x="165693" y="810540"/>
                </a:lnTo>
                <a:lnTo>
                  <a:pt x="178405" y="807366"/>
                </a:lnTo>
                <a:lnTo>
                  <a:pt x="191343" y="804418"/>
                </a:lnTo>
                <a:lnTo>
                  <a:pt x="204055" y="801017"/>
                </a:lnTo>
                <a:lnTo>
                  <a:pt x="216312" y="797617"/>
                </a:lnTo>
                <a:lnTo>
                  <a:pt x="228797" y="793989"/>
                </a:lnTo>
                <a:lnTo>
                  <a:pt x="241054" y="790588"/>
                </a:lnTo>
                <a:lnTo>
                  <a:pt x="252858" y="786734"/>
                </a:lnTo>
                <a:lnTo>
                  <a:pt x="264888" y="783106"/>
                </a:lnTo>
                <a:lnTo>
                  <a:pt x="276692" y="779025"/>
                </a:lnTo>
                <a:lnTo>
                  <a:pt x="288041" y="775171"/>
                </a:lnTo>
                <a:lnTo>
                  <a:pt x="299618" y="770863"/>
                </a:lnTo>
                <a:lnTo>
                  <a:pt x="310513" y="766782"/>
                </a:lnTo>
                <a:lnTo>
                  <a:pt x="321863" y="762474"/>
                </a:lnTo>
                <a:lnTo>
                  <a:pt x="332531" y="757940"/>
                </a:lnTo>
                <a:lnTo>
                  <a:pt x="343427" y="753632"/>
                </a:lnTo>
                <a:lnTo>
                  <a:pt x="353869" y="748871"/>
                </a:lnTo>
                <a:lnTo>
                  <a:pt x="364310" y="744336"/>
                </a:lnTo>
                <a:lnTo>
                  <a:pt x="384739" y="734587"/>
                </a:lnTo>
                <a:lnTo>
                  <a:pt x="404715" y="724838"/>
                </a:lnTo>
                <a:lnTo>
                  <a:pt x="423782" y="714635"/>
                </a:lnTo>
                <a:lnTo>
                  <a:pt x="442622" y="703979"/>
                </a:lnTo>
                <a:lnTo>
                  <a:pt x="460554" y="693323"/>
                </a:lnTo>
                <a:lnTo>
                  <a:pt x="478260" y="682214"/>
                </a:lnTo>
                <a:lnTo>
                  <a:pt x="495057" y="671104"/>
                </a:lnTo>
                <a:lnTo>
                  <a:pt x="511400" y="659541"/>
                </a:lnTo>
                <a:lnTo>
                  <a:pt x="527290" y="647752"/>
                </a:lnTo>
                <a:lnTo>
                  <a:pt x="542725" y="635962"/>
                </a:lnTo>
                <a:lnTo>
                  <a:pt x="557479" y="623719"/>
                </a:lnTo>
                <a:lnTo>
                  <a:pt x="571780" y="611476"/>
                </a:lnTo>
                <a:lnTo>
                  <a:pt x="585853" y="599006"/>
                </a:lnTo>
                <a:lnTo>
                  <a:pt x="599246" y="586536"/>
                </a:lnTo>
                <a:lnTo>
                  <a:pt x="612184" y="574066"/>
                </a:lnTo>
                <a:lnTo>
                  <a:pt x="624215" y="561143"/>
                </a:lnTo>
                <a:lnTo>
                  <a:pt x="636245" y="548446"/>
                </a:lnTo>
                <a:lnTo>
                  <a:pt x="647822" y="535296"/>
                </a:lnTo>
                <a:lnTo>
                  <a:pt x="658717" y="522600"/>
                </a:lnTo>
                <a:lnTo>
                  <a:pt x="669613" y="509677"/>
                </a:lnTo>
                <a:lnTo>
                  <a:pt x="679601" y="496527"/>
                </a:lnTo>
                <a:lnTo>
                  <a:pt x="689361" y="483376"/>
                </a:lnTo>
                <a:lnTo>
                  <a:pt x="698441" y="470680"/>
                </a:lnTo>
                <a:lnTo>
                  <a:pt x="707520" y="457757"/>
                </a:lnTo>
                <a:lnTo>
                  <a:pt x="716146" y="444607"/>
                </a:lnTo>
                <a:lnTo>
                  <a:pt x="724091" y="431683"/>
                </a:lnTo>
                <a:lnTo>
                  <a:pt x="732035" y="419214"/>
                </a:lnTo>
                <a:lnTo>
                  <a:pt x="739299" y="406517"/>
                </a:lnTo>
                <a:lnTo>
                  <a:pt x="746336" y="393820"/>
                </a:lnTo>
                <a:lnTo>
                  <a:pt x="753146" y="381577"/>
                </a:lnTo>
                <a:lnTo>
                  <a:pt x="759501" y="369107"/>
                </a:lnTo>
                <a:lnTo>
                  <a:pt x="765176" y="356864"/>
                </a:lnTo>
                <a:lnTo>
                  <a:pt x="770851" y="345075"/>
                </a:lnTo>
                <a:lnTo>
                  <a:pt x="776299" y="333285"/>
                </a:lnTo>
                <a:lnTo>
                  <a:pt x="781520" y="321722"/>
                </a:lnTo>
                <a:lnTo>
                  <a:pt x="786059" y="310386"/>
                </a:lnTo>
                <a:lnTo>
                  <a:pt x="790599" y="299050"/>
                </a:lnTo>
                <a:lnTo>
                  <a:pt x="794685" y="288394"/>
                </a:lnTo>
                <a:lnTo>
                  <a:pt x="798544" y="277737"/>
                </a:lnTo>
                <a:lnTo>
                  <a:pt x="802176" y="267308"/>
                </a:lnTo>
                <a:lnTo>
                  <a:pt x="808531" y="247810"/>
                </a:lnTo>
                <a:lnTo>
                  <a:pt x="814206" y="229445"/>
                </a:lnTo>
                <a:lnTo>
                  <a:pt x="818973" y="212441"/>
                </a:lnTo>
                <a:lnTo>
                  <a:pt x="822605" y="197250"/>
                </a:lnTo>
                <a:lnTo>
                  <a:pt x="825783" y="183647"/>
                </a:lnTo>
                <a:lnTo>
                  <a:pt x="695944" y="183647"/>
                </a:lnTo>
                <a:lnTo>
                  <a:pt x="866187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  <a:extLst/>
        </p:spPr>
        <p:txBody>
          <a:bodyPr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8" name="KSO_Shape"/>
          <p:cNvSpPr>
            <a:spLocks noChangeAspect="1"/>
          </p:cNvSpPr>
          <p:nvPr/>
        </p:nvSpPr>
        <p:spPr bwMode="auto">
          <a:xfrm>
            <a:off x="8544270" y="2555463"/>
            <a:ext cx="715963" cy="720725"/>
          </a:xfrm>
          <a:custGeom>
            <a:avLst/>
            <a:gdLst>
              <a:gd name="T0" fmla="*/ 1295082 w 2109787"/>
              <a:gd name="T1" fmla="*/ 1930537 h 2125662"/>
              <a:gd name="T2" fmla="*/ 1378267 w 2109787"/>
              <a:gd name="T3" fmla="*/ 1684248 h 2125662"/>
              <a:gd name="T4" fmla="*/ 1361122 w 2109787"/>
              <a:gd name="T5" fmla="*/ 1545055 h 2125662"/>
              <a:gd name="T6" fmla="*/ 1566862 w 2109787"/>
              <a:gd name="T7" fmla="*/ 1567300 h 2125662"/>
              <a:gd name="T8" fmla="*/ 1528445 w 2109787"/>
              <a:gd name="T9" fmla="*/ 2041129 h 2125662"/>
              <a:gd name="T10" fmla="*/ 1651000 w 2109787"/>
              <a:gd name="T11" fmla="*/ 1844733 h 2125662"/>
              <a:gd name="T12" fmla="*/ 1901190 w 2109787"/>
              <a:gd name="T13" fmla="*/ 1450988 h 2125662"/>
              <a:gd name="T14" fmla="*/ 2088197 w 2109787"/>
              <a:gd name="T15" fmla="*/ 1575563 h 2125662"/>
              <a:gd name="T16" fmla="*/ 2077720 w 2109787"/>
              <a:gd name="T17" fmla="*/ 2010939 h 2125662"/>
              <a:gd name="T18" fmla="*/ 1755457 w 2109787"/>
              <a:gd name="T19" fmla="*/ 2109455 h 2125662"/>
              <a:gd name="T20" fmla="*/ 1116012 w 2109787"/>
              <a:gd name="T21" fmla="*/ 2102146 h 2125662"/>
              <a:gd name="T22" fmla="*/ 824229 w 2109787"/>
              <a:gd name="T23" fmla="*/ 1996956 h 2125662"/>
              <a:gd name="T24" fmla="*/ 842327 w 2109787"/>
              <a:gd name="T25" fmla="*/ 1547597 h 2125662"/>
              <a:gd name="T26" fmla="*/ 1079500 w 2109787"/>
              <a:gd name="T27" fmla="*/ 1446221 h 2125662"/>
              <a:gd name="T28" fmla="*/ 1156856 w 2109787"/>
              <a:gd name="T29" fmla="*/ 894212 h 2125662"/>
              <a:gd name="T30" fmla="*/ 1181274 w 2109787"/>
              <a:gd name="T31" fmla="*/ 1123523 h 2125662"/>
              <a:gd name="T32" fmla="*/ 1403890 w 2109787"/>
              <a:gd name="T33" fmla="*/ 1350929 h 2125662"/>
              <a:gd name="T34" fmla="*/ 1555473 w 2109787"/>
              <a:gd name="T35" fmla="*/ 1330602 h 2125662"/>
              <a:gd name="T36" fmla="*/ 1746695 w 2109787"/>
              <a:gd name="T37" fmla="*/ 1088269 h 2125662"/>
              <a:gd name="T38" fmla="*/ 1634435 w 2109787"/>
              <a:gd name="T39" fmla="*/ 939629 h 2125662"/>
              <a:gd name="T40" fmla="*/ 1329051 w 2109787"/>
              <a:gd name="T41" fmla="*/ 834184 h 2125662"/>
              <a:gd name="T42" fmla="*/ 1487609 w 2109787"/>
              <a:gd name="T43" fmla="*/ 501650 h 2125662"/>
              <a:gd name="T44" fmla="*/ 1685808 w 2109787"/>
              <a:gd name="T45" fmla="*/ 588039 h 2125662"/>
              <a:gd name="T46" fmla="*/ 1817729 w 2109787"/>
              <a:gd name="T47" fmla="*/ 779556 h 2125662"/>
              <a:gd name="T48" fmla="*/ 1848490 w 2109787"/>
              <a:gd name="T49" fmla="*/ 1036817 h 2125662"/>
              <a:gd name="T50" fmla="*/ 1748915 w 2109787"/>
              <a:gd name="T51" fmla="*/ 1271528 h 2125662"/>
              <a:gd name="T52" fmla="*/ 1576403 w 2109787"/>
              <a:gd name="T53" fmla="*/ 1417309 h 2125662"/>
              <a:gd name="T54" fmla="*/ 1403573 w 2109787"/>
              <a:gd name="T55" fmla="*/ 1442082 h 2125662"/>
              <a:gd name="T56" fmla="*/ 1224085 w 2109787"/>
              <a:gd name="T57" fmla="*/ 1336319 h 2125662"/>
              <a:gd name="T58" fmla="*/ 1088992 w 2109787"/>
              <a:gd name="T59" fmla="*/ 1130193 h 2125662"/>
              <a:gd name="T60" fmla="*/ 1072185 w 2109787"/>
              <a:gd name="T61" fmla="*/ 867850 h 2125662"/>
              <a:gd name="T62" fmla="*/ 1171443 w 2109787"/>
              <a:gd name="T63" fmla="*/ 647432 h 2125662"/>
              <a:gd name="T64" fmla="*/ 1349029 w 2109787"/>
              <a:gd name="T65" fmla="*/ 518483 h 2125662"/>
              <a:gd name="T66" fmla="*/ 894842 w 2109787"/>
              <a:gd name="T67" fmla="*/ 389721 h 2125662"/>
              <a:gd name="T68" fmla="*/ 783863 w 2109787"/>
              <a:gd name="T69" fmla="*/ 461707 h 2125662"/>
              <a:gd name="T70" fmla="*/ 646249 w 2109787"/>
              <a:gd name="T71" fmla="*/ 519107 h 2125662"/>
              <a:gd name="T72" fmla="*/ 649737 w 2109787"/>
              <a:gd name="T73" fmla="*/ 631367 h 2125662"/>
              <a:gd name="T74" fmla="*/ 859963 w 2109787"/>
              <a:gd name="T75" fmla="*/ 751873 h 2125662"/>
              <a:gd name="T76" fmla="*/ 989016 w 2109787"/>
              <a:gd name="T77" fmla="*/ 914873 h 2125662"/>
              <a:gd name="T78" fmla="*/ 926551 w 2109787"/>
              <a:gd name="T79" fmla="*/ 1110219 h 2125662"/>
              <a:gd name="T80" fmla="*/ 637054 w 2109787"/>
              <a:gd name="T81" fmla="*/ 1172057 h 2125662"/>
              <a:gd name="T82" fmla="*/ 648152 w 2109787"/>
              <a:gd name="T83" fmla="*/ 1081995 h 2125662"/>
              <a:gd name="T84" fmla="*/ 837450 w 2109787"/>
              <a:gd name="T85" fmla="*/ 1055674 h 2125662"/>
              <a:gd name="T86" fmla="*/ 874549 w 2109787"/>
              <a:gd name="T87" fmla="*/ 927557 h 2125662"/>
              <a:gd name="T88" fmla="*/ 734081 w 2109787"/>
              <a:gd name="T89" fmla="*/ 811174 h 2125662"/>
              <a:gd name="T90" fmla="*/ 535588 w 2109787"/>
              <a:gd name="T91" fmla="*/ 662762 h 2125662"/>
              <a:gd name="T92" fmla="*/ 561905 w 2109787"/>
              <a:gd name="T93" fmla="*/ 464879 h 2125662"/>
              <a:gd name="T94" fmla="*/ 832750 w 2109787"/>
              <a:gd name="T95" fmla="*/ 1588 h 2125662"/>
              <a:gd name="T96" fmla="*/ 1300854 w 2109787"/>
              <a:gd name="T97" fmla="*/ 193714 h 2125662"/>
              <a:gd name="T98" fmla="*/ 1132654 w 2109787"/>
              <a:gd name="T99" fmla="*/ 241031 h 2125662"/>
              <a:gd name="T100" fmla="*/ 735320 w 2109787"/>
              <a:gd name="T101" fmla="*/ 141316 h 2125662"/>
              <a:gd name="T102" fmla="*/ 411297 w 2109787"/>
              <a:gd name="T103" fmla="*/ 258815 h 2125662"/>
              <a:gd name="T104" fmla="*/ 196445 w 2109787"/>
              <a:gd name="T105" fmla="*/ 520171 h 2125662"/>
              <a:gd name="T106" fmla="*/ 143129 w 2109787"/>
              <a:gd name="T107" fmla="*/ 858378 h 2125662"/>
              <a:gd name="T108" fmla="*/ 247857 w 2109787"/>
              <a:gd name="T109" fmla="*/ 1145456 h 2125662"/>
              <a:gd name="T110" fmla="*/ 469056 w 2109787"/>
              <a:gd name="T111" fmla="*/ 1349968 h 2125662"/>
              <a:gd name="T112" fmla="*/ 542684 w 2109787"/>
              <a:gd name="T113" fmla="*/ 1533202 h 2125662"/>
              <a:gd name="T114" fmla="*/ 227229 w 2109787"/>
              <a:gd name="T115" fmla="*/ 1339170 h 2125662"/>
              <a:gd name="T116" fmla="*/ 37131 w 2109787"/>
              <a:gd name="T117" fmla="*/ 1025417 h 2125662"/>
              <a:gd name="T118" fmla="*/ 15868 w 2109787"/>
              <a:gd name="T119" fmla="*/ 627508 h 2125662"/>
              <a:gd name="T120" fmla="*/ 204062 w 2109787"/>
              <a:gd name="T121" fmla="*/ 257545 h 2125662"/>
              <a:gd name="T122" fmla="*/ 551570 w 2109787"/>
              <a:gd name="T123" fmla="*/ 35567 h 2125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109787" h="2125662">
                <a:moveTo>
                  <a:pt x="1216342" y="1436687"/>
                </a:moveTo>
                <a:lnTo>
                  <a:pt x="1216977" y="1467831"/>
                </a:lnTo>
                <a:lnTo>
                  <a:pt x="1218247" y="1498021"/>
                </a:lnTo>
                <a:lnTo>
                  <a:pt x="1219517" y="1527894"/>
                </a:lnTo>
                <a:lnTo>
                  <a:pt x="1221105" y="1556813"/>
                </a:lnTo>
                <a:lnTo>
                  <a:pt x="1223010" y="1585097"/>
                </a:lnTo>
                <a:lnTo>
                  <a:pt x="1225550" y="1612427"/>
                </a:lnTo>
                <a:lnTo>
                  <a:pt x="1227772" y="1639121"/>
                </a:lnTo>
                <a:lnTo>
                  <a:pt x="1230630" y="1665180"/>
                </a:lnTo>
                <a:lnTo>
                  <a:pt x="1233487" y="1690286"/>
                </a:lnTo>
                <a:lnTo>
                  <a:pt x="1237297" y="1714756"/>
                </a:lnTo>
                <a:lnTo>
                  <a:pt x="1240790" y="1738273"/>
                </a:lnTo>
                <a:lnTo>
                  <a:pt x="1244917" y="1761154"/>
                </a:lnTo>
                <a:lnTo>
                  <a:pt x="1249362" y="1783399"/>
                </a:lnTo>
                <a:lnTo>
                  <a:pt x="1253807" y="1804691"/>
                </a:lnTo>
                <a:lnTo>
                  <a:pt x="1258570" y="1825030"/>
                </a:lnTo>
                <a:lnTo>
                  <a:pt x="1263967" y="1844733"/>
                </a:lnTo>
                <a:lnTo>
                  <a:pt x="1269365" y="1863801"/>
                </a:lnTo>
                <a:lnTo>
                  <a:pt x="1275397" y="1881597"/>
                </a:lnTo>
                <a:lnTo>
                  <a:pt x="1281430" y="1899076"/>
                </a:lnTo>
                <a:lnTo>
                  <a:pt x="1288097" y="1915283"/>
                </a:lnTo>
                <a:lnTo>
                  <a:pt x="1295082" y="1930537"/>
                </a:lnTo>
                <a:lnTo>
                  <a:pt x="1302067" y="1945474"/>
                </a:lnTo>
                <a:lnTo>
                  <a:pt x="1309687" y="1959457"/>
                </a:lnTo>
                <a:lnTo>
                  <a:pt x="1317625" y="1972168"/>
                </a:lnTo>
                <a:lnTo>
                  <a:pt x="1325562" y="1984244"/>
                </a:lnTo>
                <a:lnTo>
                  <a:pt x="1330007" y="1990282"/>
                </a:lnTo>
                <a:lnTo>
                  <a:pt x="1334135" y="1995685"/>
                </a:lnTo>
                <a:lnTo>
                  <a:pt x="1338262" y="2001087"/>
                </a:lnTo>
                <a:lnTo>
                  <a:pt x="1343025" y="2005854"/>
                </a:lnTo>
                <a:lnTo>
                  <a:pt x="1347470" y="2010621"/>
                </a:lnTo>
                <a:lnTo>
                  <a:pt x="1352232" y="2015388"/>
                </a:lnTo>
                <a:lnTo>
                  <a:pt x="1356677" y="2019519"/>
                </a:lnTo>
                <a:lnTo>
                  <a:pt x="1361440" y="2023968"/>
                </a:lnTo>
                <a:lnTo>
                  <a:pt x="1366520" y="2027782"/>
                </a:lnTo>
                <a:lnTo>
                  <a:pt x="1371282" y="2031278"/>
                </a:lnTo>
                <a:lnTo>
                  <a:pt x="1376362" y="2034773"/>
                </a:lnTo>
                <a:lnTo>
                  <a:pt x="1381442" y="2038269"/>
                </a:lnTo>
                <a:lnTo>
                  <a:pt x="1386840" y="2041129"/>
                </a:lnTo>
                <a:lnTo>
                  <a:pt x="1391920" y="2043989"/>
                </a:lnTo>
                <a:lnTo>
                  <a:pt x="1391920" y="1688379"/>
                </a:lnTo>
                <a:lnTo>
                  <a:pt x="1387475" y="1687108"/>
                </a:lnTo>
                <a:lnTo>
                  <a:pt x="1382395" y="1685837"/>
                </a:lnTo>
                <a:lnTo>
                  <a:pt x="1378267" y="1684248"/>
                </a:lnTo>
                <a:lnTo>
                  <a:pt x="1373505" y="1682341"/>
                </a:lnTo>
                <a:lnTo>
                  <a:pt x="1369695" y="1680117"/>
                </a:lnTo>
                <a:lnTo>
                  <a:pt x="1365885" y="1677256"/>
                </a:lnTo>
                <a:lnTo>
                  <a:pt x="1362075" y="1674079"/>
                </a:lnTo>
                <a:lnTo>
                  <a:pt x="1358900" y="1670901"/>
                </a:lnTo>
                <a:lnTo>
                  <a:pt x="1356042" y="1667405"/>
                </a:lnTo>
                <a:lnTo>
                  <a:pt x="1353502" y="1663274"/>
                </a:lnTo>
                <a:lnTo>
                  <a:pt x="1350962" y="1659460"/>
                </a:lnTo>
                <a:lnTo>
                  <a:pt x="1349057" y="1655329"/>
                </a:lnTo>
                <a:lnTo>
                  <a:pt x="1347470" y="1650562"/>
                </a:lnTo>
                <a:lnTo>
                  <a:pt x="1346517" y="1645795"/>
                </a:lnTo>
                <a:lnTo>
                  <a:pt x="1345882" y="1641346"/>
                </a:lnTo>
                <a:lnTo>
                  <a:pt x="1345565" y="1635943"/>
                </a:lnTo>
                <a:lnTo>
                  <a:pt x="1345565" y="1582872"/>
                </a:lnTo>
                <a:lnTo>
                  <a:pt x="1345882" y="1577469"/>
                </a:lnTo>
                <a:lnTo>
                  <a:pt x="1346517" y="1572385"/>
                </a:lnTo>
                <a:lnTo>
                  <a:pt x="1347787" y="1567300"/>
                </a:lnTo>
                <a:lnTo>
                  <a:pt x="1349692" y="1562215"/>
                </a:lnTo>
                <a:lnTo>
                  <a:pt x="1352232" y="1557449"/>
                </a:lnTo>
                <a:lnTo>
                  <a:pt x="1354772" y="1553317"/>
                </a:lnTo>
                <a:lnTo>
                  <a:pt x="1357630" y="1549186"/>
                </a:lnTo>
                <a:lnTo>
                  <a:pt x="1361122" y="1545055"/>
                </a:lnTo>
                <a:lnTo>
                  <a:pt x="1365250" y="1541877"/>
                </a:lnTo>
                <a:lnTo>
                  <a:pt x="1369060" y="1538699"/>
                </a:lnTo>
                <a:lnTo>
                  <a:pt x="1373505" y="1535839"/>
                </a:lnTo>
                <a:lnTo>
                  <a:pt x="1378267" y="1533614"/>
                </a:lnTo>
                <a:lnTo>
                  <a:pt x="1383030" y="1532025"/>
                </a:lnTo>
                <a:lnTo>
                  <a:pt x="1388427" y="1530754"/>
                </a:lnTo>
                <a:lnTo>
                  <a:pt x="1393507" y="1529801"/>
                </a:lnTo>
                <a:lnTo>
                  <a:pt x="1399222" y="1529483"/>
                </a:lnTo>
                <a:lnTo>
                  <a:pt x="1516062" y="1529483"/>
                </a:lnTo>
                <a:lnTo>
                  <a:pt x="1521460" y="1529801"/>
                </a:lnTo>
                <a:lnTo>
                  <a:pt x="1526857" y="1530754"/>
                </a:lnTo>
                <a:lnTo>
                  <a:pt x="1531937" y="1532025"/>
                </a:lnTo>
                <a:lnTo>
                  <a:pt x="1537017" y="1533614"/>
                </a:lnTo>
                <a:lnTo>
                  <a:pt x="1541462" y="1535839"/>
                </a:lnTo>
                <a:lnTo>
                  <a:pt x="1545907" y="1538699"/>
                </a:lnTo>
                <a:lnTo>
                  <a:pt x="1550035" y="1541877"/>
                </a:lnTo>
                <a:lnTo>
                  <a:pt x="1553845" y="1545055"/>
                </a:lnTo>
                <a:lnTo>
                  <a:pt x="1557020" y="1549186"/>
                </a:lnTo>
                <a:lnTo>
                  <a:pt x="1560512" y="1553317"/>
                </a:lnTo>
                <a:lnTo>
                  <a:pt x="1563052" y="1557449"/>
                </a:lnTo>
                <a:lnTo>
                  <a:pt x="1565275" y="1562215"/>
                </a:lnTo>
                <a:lnTo>
                  <a:pt x="1566862" y="1567300"/>
                </a:lnTo>
                <a:lnTo>
                  <a:pt x="1568132" y="1572385"/>
                </a:lnTo>
                <a:lnTo>
                  <a:pt x="1569085" y="1577469"/>
                </a:lnTo>
                <a:lnTo>
                  <a:pt x="1569402" y="1582872"/>
                </a:lnTo>
                <a:lnTo>
                  <a:pt x="1569402" y="1635943"/>
                </a:lnTo>
                <a:lnTo>
                  <a:pt x="1569085" y="1641346"/>
                </a:lnTo>
                <a:lnTo>
                  <a:pt x="1568450" y="1645795"/>
                </a:lnTo>
                <a:lnTo>
                  <a:pt x="1567180" y="1650562"/>
                </a:lnTo>
                <a:lnTo>
                  <a:pt x="1565910" y="1655329"/>
                </a:lnTo>
                <a:lnTo>
                  <a:pt x="1564005" y="1659460"/>
                </a:lnTo>
                <a:lnTo>
                  <a:pt x="1561782" y="1663274"/>
                </a:lnTo>
                <a:lnTo>
                  <a:pt x="1558607" y="1667405"/>
                </a:lnTo>
                <a:lnTo>
                  <a:pt x="1555750" y="1670901"/>
                </a:lnTo>
                <a:lnTo>
                  <a:pt x="1552575" y="1674079"/>
                </a:lnTo>
                <a:lnTo>
                  <a:pt x="1549082" y="1677256"/>
                </a:lnTo>
                <a:lnTo>
                  <a:pt x="1545272" y="1680117"/>
                </a:lnTo>
                <a:lnTo>
                  <a:pt x="1541145" y="1682341"/>
                </a:lnTo>
                <a:lnTo>
                  <a:pt x="1537017" y="1684248"/>
                </a:lnTo>
                <a:lnTo>
                  <a:pt x="1532255" y="1685837"/>
                </a:lnTo>
                <a:lnTo>
                  <a:pt x="1527810" y="1687108"/>
                </a:lnTo>
                <a:lnTo>
                  <a:pt x="1523047" y="1688379"/>
                </a:lnTo>
                <a:lnTo>
                  <a:pt x="1523047" y="2043989"/>
                </a:lnTo>
                <a:lnTo>
                  <a:pt x="1528445" y="2041129"/>
                </a:lnTo>
                <a:lnTo>
                  <a:pt x="1533525" y="2038269"/>
                </a:lnTo>
                <a:lnTo>
                  <a:pt x="1538605" y="2034773"/>
                </a:lnTo>
                <a:lnTo>
                  <a:pt x="1543685" y="2031278"/>
                </a:lnTo>
                <a:lnTo>
                  <a:pt x="1548765" y="2027782"/>
                </a:lnTo>
                <a:lnTo>
                  <a:pt x="1553527" y="2023968"/>
                </a:lnTo>
                <a:lnTo>
                  <a:pt x="1558290" y="2019519"/>
                </a:lnTo>
                <a:lnTo>
                  <a:pt x="1563052" y="2015388"/>
                </a:lnTo>
                <a:lnTo>
                  <a:pt x="1567497" y="2010621"/>
                </a:lnTo>
                <a:lnTo>
                  <a:pt x="1572260" y="2005854"/>
                </a:lnTo>
                <a:lnTo>
                  <a:pt x="1576705" y="2001087"/>
                </a:lnTo>
                <a:lnTo>
                  <a:pt x="1580832" y="1995685"/>
                </a:lnTo>
                <a:lnTo>
                  <a:pt x="1585277" y="1990282"/>
                </a:lnTo>
                <a:lnTo>
                  <a:pt x="1589405" y="1984244"/>
                </a:lnTo>
                <a:lnTo>
                  <a:pt x="1597660" y="1972168"/>
                </a:lnTo>
                <a:lnTo>
                  <a:pt x="1605280" y="1959457"/>
                </a:lnTo>
                <a:lnTo>
                  <a:pt x="1612900" y="1945474"/>
                </a:lnTo>
                <a:lnTo>
                  <a:pt x="1620202" y="1930537"/>
                </a:lnTo>
                <a:lnTo>
                  <a:pt x="1626870" y="1915283"/>
                </a:lnTo>
                <a:lnTo>
                  <a:pt x="1633537" y="1899076"/>
                </a:lnTo>
                <a:lnTo>
                  <a:pt x="1639570" y="1881597"/>
                </a:lnTo>
                <a:lnTo>
                  <a:pt x="1645602" y="1863801"/>
                </a:lnTo>
                <a:lnTo>
                  <a:pt x="1651000" y="1844733"/>
                </a:lnTo>
                <a:lnTo>
                  <a:pt x="1656397" y="1825030"/>
                </a:lnTo>
                <a:lnTo>
                  <a:pt x="1661160" y="1804691"/>
                </a:lnTo>
                <a:lnTo>
                  <a:pt x="1665922" y="1783399"/>
                </a:lnTo>
                <a:lnTo>
                  <a:pt x="1670050" y="1761154"/>
                </a:lnTo>
                <a:lnTo>
                  <a:pt x="1673860" y="1738273"/>
                </a:lnTo>
                <a:lnTo>
                  <a:pt x="1677987" y="1714756"/>
                </a:lnTo>
                <a:lnTo>
                  <a:pt x="1681162" y="1690286"/>
                </a:lnTo>
                <a:lnTo>
                  <a:pt x="1684337" y="1665180"/>
                </a:lnTo>
                <a:lnTo>
                  <a:pt x="1687195" y="1639121"/>
                </a:lnTo>
                <a:lnTo>
                  <a:pt x="1689735" y="1612427"/>
                </a:lnTo>
                <a:lnTo>
                  <a:pt x="1691957" y="1585097"/>
                </a:lnTo>
                <a:lnTo>
                  <a:pt x="1693862" y="1556813"/>
                </a:lnTo>
                <a:lnTo>
                  <a:pt x="1695450" y="1527894"/>
                </a:lnTo>
                <a:lnTo>
                  <a:pt x="1696720" y="1498021"/>
                </a:lnTo>
                <a:lnTo>
                  <a:pt x="1697672" y="1467831"/>
                </a:lnTo>
                <a:lnTo>
                  <a:pt x="1698942" y="1436687"/>
                </a:lnTo>
                <a:lnTo>
                  <a:pt x="1738312" y="1438912"/>
                </a:lnTo>
                <a:lnTo>
                  <a:pt x="1774825" y="1441454"/>
                </a:lnTo>
                <a:lnTo>
                  <a:pt x="1835150" y="1446221"/>
                </a:lnTo>
                <a:lnTo>
                  <a:pt x="1875472" y="1449399"/>
                </a:lnTo>
                <a:lnTo>
                  <a:pt x="1890077" y="1450670"/>
                </a:lnTo>
                <a:lnTo>
                  <a:pt x="1901190" y="1450988"/>
                </a:lnTo>
                <a:lnTo>
                  <a:pt x="1912620" y="1451941"/>
                </a:lnTo>
                <a:lnTo>
                  <a:pt x="1923415" y="1453212"/>
                </a:lnTo>
                <a:lnTo>
                  <a:pt x="1934210" y="1455119"/>
                </a:lnTo>
                <a:lnTo>
                  <a:pt x="1945005" y="1457662"/>
                </a:lnTo>
                <a:lnTo>
                  <a:pt x="1955482" y="1460522"/>
                </a:lnTo>
                <a:lnTo>
                  <a:pt x="1965642" y="1464017"/>
                </a:lnTo>
                <a:lnTo>
                  <a:pt x="1975485" y="1468149"/>
                </a:lnTo>
                <a:lnTo>
                  <a:pt x="1985327" y="1472598"/>
                </a:lnTo>
                <a:lnTo>
                  <a:pt x="1994852" y="1477047"/>
                </a:lnTo>
                <a:lnTo>
                  <a:pt x="2004060" y="1482767"/>
                </a:lnTo>
                <a:lnTo>
                  <a:pt x="2012950" y="1488170"/>
                </a:lnTo>
                <a:lnTo>
                  <a:pt x="2021522" y="1494526"/>
                </a:lnTo>
                <a:lnTo>
                  <a:pt x="2029777" y="1500881"/>
                </a:lnTo>
                <a:lnTo>
                  <a:pt x="2038032" y="1507873"/>
                </a:lnTo>
                <a:lnTo>
                  <a:pt x="2045652" y="1515182"/>
                </a:lnTo>
                <a:lnTo>
                  <a:pt x="2052637" y="1522809"/>
                </a:lnTo>
                <a:lnTo>
                  <a:pt x="2059622" y="1530754"/>
                </a:lnTo>
                <a:lnTo>
                  <a:pt x="2065972" y="1539334"/>
                </a:lnTo>
                <a:lnTo>
                  <a:pt x="2072322" y="1547597"/>
                </a:lnTo>
                <a:lnTo>
                  <a:pt x="2078037" y="1556495"/>
                </a:lnTo>
                <a:lnTo>
                  <a:pt x="2083435" y="1566029"/>
                </a:lnTo>
                <a:lnTo>
                  <a:pt x="2088197" y="1575563"/>
                </a:lnTo>
                <a:lnTo>
                  <a:pt x="2092642" y="1585414"/>
                </a:lnTo>
                <a:lnTo>
                  <a:pt x="2096452" y="1595266"/>
                </a:lnTo>
                <a:lnTo>
                  <a:pt x="2099945" y="1605117"/>
                </a:lnTo>
                <a:lnTo>
                  <a:pt x="2103120" y="1615605"/>
                </a:lnTo>
                <a:lnTo>
                  <a:pt x="2105660" y="1626410"/>
                </a:lnTo>
                <a:lnTo>
                  <a:pt x="2107247" y="1637215"/>
                </a:lnTo>
                <a:lnTo>
                  <a:pt x="2108835" y="1648337"/>
                </a:lnTo>
                <a:lnTo>
                  <a:pt x="2109470" y="1659460"/>
                </a:lnTo>
                <a:lnTo>
                  <a:pt x="2109787" y="1670901"/>
                </a:lnTo>
                <a:lnTo>
                  <a:pt x="2109787" y="1949605"/>
                </a:lnTo>
                <a:lnTo>
                  <a:pt x="2109787" y="1955325"/>
                </a:lnTo>
                <a:lnTo>
                  <a:pt x="2108835" y="1960728"/>
                </a:lnTo>
                <a:lnTo>
                  <a:pt x="2107882" y="1966448"/>
                </a:lnTo>
                <a:lnTo>
                  <a:pt x="2106295" y="1971850"/>
                </a:lnTo>
                <a:lnTo>
                  <a:pt x="2104072" y="1976935"/>
                </a:lnTo>
                <a:lnTo>
                  <a:pt x="2101532" y="1982020"/>
                </a:lnTo>
                <a:lnTo>
                  <a:pt x="2098675" y="1987105"/>
                </a:lnTo>
                <a:lnTo>
                  <a:pt x="2095182" y="1992189"/>
                </a:lnTo>
                <a:lnTo>
                  <a:pt x="2091690" y="1996956"/>
                </a:lnTo>
                <a:lnTo>
                  <a:pt x="2087245" y="2002041"/>
                </a:lnTo>
                <a:lnTo>
                  <a:pt x="2082800" y="2006490"/>
                </a:lnTo>
                <a:lnTo>
                  <a:pt x="2077720" y="2010939"/>
                </a:lnTo>
                <a:lnTo>
                  <a:pt x="2072322" y="2015706"/>
                </a:lnTo>
                <a:lnTo>
                  <a:pt x="2066607" y="2019837"/>
                </a:lnTo>
                <a:lnTo>
                  <a:pt x="2060575" y="2024286"/>
                </a:lnTo>
                <a:lnTo>
                  <a:pt x="2053907" y="2028418"/>
                </a:lnTo>
                <a:lnTo>
                  <a:pt x="2047240" y="2032549"/>
                </a:lnTo>
                <a:lnTo>
                  <a:pt x="2039937" y="2036680"/>
                </a:lnTo>
                <a:lnTo>
                  <a:pt x="2032317" y="2040494"/>
                </a:lnTo>
                <a:lnTo>
                  <a:pt x="2024697" y="2044307"/>
                </a:lnTo>
                <a:lnTo>
                  <a:pt x="2016442" y="2048121"/>
                </a:lnTo>
                <a:lnTo>
                  <a:pt x="2007870" y="2051934"/>
                </a:lnTo>
                <a:lnTo>
                  <a:pt x="1999297" y="2055430"/>
                </a:lnTo>
                <a:lnTo>
                  <a:pt x="1990090" y="2058926"/>
                </a:lnTo>
                <a:lnTo>
                  <a:pt x="1970722" y="2065599"/>
                </a:lnTo>
                <a:lnTo>
                  <a:pt x="1950402" y="2071955"/>
                </a:lnTo>
                <a:lnTo>
                  <a:pt x="1929130" y="2077675"/>
                </a:lnTo>
                <a:lnTo>
                  <a:pt x="1907222" y="2083396"/>
                </a:lnTo>
                <a:lnTo>
                  <a:pt x="1883727" y="2088480"/>
                </a:lnTo>
                <a:lnTo>
                  <a:pt x="1859597" y="2093565"/>
                </a:lnTo>
                <a:lnTo>
                  <a:pt x="1834515" y="2098014"/>
                </a:lnTo>
                <a:lnTo>
                  <a:pt x="1809115" y="2102146"/>
                </a:lnTo>
                <a:lnTo>
                  <a:pt x="1782762" y="2105959"/>
                </a:lnTo>
                <a:lnTo>
                  <a:pt x="1755457" y="2109455"/>
                </a:lnTo>
                <a:lnTo>
                  <a:pt x="1728152" y="2112633"/>
                </a:lnTo>
                <a:lnTo>
                  <a:pt x="1700212" y="2115175"/>
                </a:lnTo>
                <a:lnTo>
                  <a:pt x="1671637" y="2118035"/>
                </a:lnTo>
                <a:lnTo>
                  <a:pt x="1642745" y="2119942"/>
                </a:lnTo>
                <a:lnTo>
                  <a:pt x="1613535" y="2121849"/>
                </a:lnTo>
                <a:lnTo>
                  <a:pt x="1584325" y="2123120"/>
                </a:lnTo>
                <a:lnTo>
                  <a:pt x="1554480" y="2124391"/>
                </a:lnTo>
                <a:lnTo>
                  <a:pt x="1524635" y="2125027"/>
                </a:lnTo>
                <a:lnTo>
                  <a:pt x="1494790" y="2125344"/>
                </a:lnTo>
                <a:lnTo>
                  <a:pt x="1464945" y="2125662"/>
                </a:lnTo>
                <a:lnTo>
                  <a:pt x="1435100" y="2125344"/>
                </a:lnTo>
                <a:lnTo>
                  <a:pt x="1404937" y="2125027"/>
                </a:lnTo>
                <a:lnTo>
                  <a:pt x="1375092" y="2124391"/>
                </a:lnTo>
                <a:lnTo>
                  <a:pt x="1344930" y="2123120"/>
                </a:lnTo>
                <a:lnTo>
                  <a:pt x="1315085" y="2121849"/>
                </a:lnTo>
                <a:lnTo>
                  <a:pt x="1285557" y="2119942"/>
                </a:lnTo>
                <a:lnTo>
                  <a:pt x="1256030" y="2118035"/>
                </a:lnTo>
                <a:lnTo>
                  <a:pt x="1227455" y="2115175"/>
                </a:lnTo>
                <a:lnTo>
                  <a:pt x="1198562" y="2112633"/>
                </a:lnTo>
                <a:lnTo>
                  <a:pt x="1170622" y="2109455"/>
                </a:lnTo>
                <a:lnTo>
                  <a:pt x="1142682" y="2105959"/>
                </a:lnTo>
                <a:lnTo>
                  <a:pt x="1116012" y="2102146"/>
                </a:lnTo>
                <a:lnTo>
                  <a:pt x="1089660" y="2098014"/>
                </a:lnTo>
                <a:lnTo>
                  <a:pt x="1064260" y="2093565"/>
                </a:lnTo>
                <a:lnTo>
                  <a:pt x="1039177" y="2088480"/>
                </a:lnTo>
                <a:lnTo>
                  <a:pt x="1015364" y="2083396"/>
                </a:lnTo>
                <a:lnTo>
                  <a:pt x="992187" y="2077675"/>
                </a:lnTo>
                <a:lnTo>
                  <a:pt x="970597" y="2071955"/>
                </a:lnTo>
                <a:lnTo>
                  <a:pt x="949642" y="2065599"/>
                </a:lnTo>
                <a:lnTo>
                  <a:pt x="929639" y="2058926"/>
                </a:lnTo>
                <a:lnTo>
                  <a:pt x="910907" y="2051934"/>
                </a:lnTo>
                <a:lnTo>
                  <a:pt x="902334" y="2048121"/>
                </a:lnTo>
                <a:lnTo>
                  <a:pt x="893762" y="2044307"/>
                </a:lnTo>
                <a:lnTo>
                  <a:pt x="885507" y="2040494"/>
                </a:lnTo>
                <a:lnTo>
                  <a:pt x="877569" y="2036680"/>
                </a:lnTo>
                <a:lnTo>
                  <a:pt x="870584" y="2032549"/>
                </a:lnTo>
                <a:lnTo>
                  <a:pt x="863282" y="2028418"/>
                </a:lnTo>
                <a:lnTo>
                  <a:pt x="856614" y="2024286"/>
                </a:lnTo>
                <a:lnTo>
                  <a:pt x="850264" y="2019837"/>
                </a:lnTo>
                <a:lnTo>
                  <a:pt x="844232" y="2015706"/>
                </a:lnTo>
                <a:lnTo>
                  <a:pt x="838517" y="2010939"/>
                </a:lnTo>
                <a:lnTo>
                  <a:pt x="833437" y="2006490"/>
                </a:lnTo>
                <a:lnTo>
                  <a:pt x="828674" y="2002041"/>
                </a:lnTo>
                <a:lnTo>
                  <a:pt x="824229" y="1996956"/>
                </a:lnTo>
                <a:lnTo>
                  <a:pt x="820419" y="1992189"/>
                </a:lnTo>
                <a:lnTo>
                  <a:pt x="816609" y="1987105"/>
                </a:lnTo>
                <a:lnTo>
                  <a:pt x="813752" y="1982020"/>
                </a:lnTo>
                <a:lnTo>
                  <a:pt x="811212" y="1976935"/>
                </a:lnTo>
                <a:lnTo>
                  <a:pt x="808989" y="1971850"/>
                </a:lnTo>
                <a:lnTo>
                  <a:pt x="807084" y="1966448"/>
                </a:lnTo>
                <a:lnTo>
                  <a:pt x="805814" y="1960728"/>
                </a:lnTo>
                <a:lnTo>
                  <a:pt x="805179" y="1955325"/>
                </a:lnTo>
                <a:lnTo>
                  <a:pt x="804862" y="1949605"/>
                </a:lnTo>
                <a:lnTo>
                  <a:pt x="804862" y="1670901"/>
                </a:lnTo>
                <a:lnTo>
                  <a:pt x="805179" y="1659460"/>
                </a:lnTo>
                <a:lnTo>
                  <a:pt x="806132" y="1648337"/>
                </a:lnTo>
                <a:lnTo>
                  <a:pt x="807402" y="1637215"/>
                </a:lnTo>
                <a:lnTo>
                  <a:pt x="809624" y="1626410"/>
                </a:lnTo>
                <a:lnTo>
                  <a:pt x="812164" y="1615605"/>
                </a:lnTo>
                <a:lnTo>
                  <a:pt x="815022" y="1605117"/>
                </a:lnTo>
                <a:lnTo>
                  <a:pt x="818197" y="1595266"/>
                </a:lnTo>
                <a:lnTo>
                  <a:pt x="822324" y="1585414"/>
                </a:lnTo>
                <a:lnTo>
                  <a:pt x="826769" y="1575563"/>
                </a:lnTo>
                <a:lnTo>
                  <a:pt x="831849" y="1566029"/>
                </a:lnTo>
                <a:lnTo>
                  <a:pt x="836929" y="1556495"/>
                </a:lnTo>
                <a:lnTo>
                  <a:pt x="842327" y="1547597"/>
                </a:lnTo>
                <a:lnTo>
                  <a:pt x="848677" y="1539334"/>
                </a:lnTo>
                <a:lnTo>
                  <a:pt x="855344" y="1530754"/>
                </a:lnTo>
                <a:lnTo>
                  <a:pt x="862012" y="1522809"/>
                </a:lnTo>
                <a:lnTo>
                  <a:pt x="869632" y="1515182"/>
                </a:lnTo>
                <a:lnTo>
                  <a:pt x="876934" y="1507873"/>
                </a:lnTo>
                <a:lnTo>
                  <a:pt x="884872" y="1500881"/>
                </a:lnTo>
                <a:lnTo>
                  <a:pt x="893444" y="1494526"/>
                </a:lnTo>
                <a:lnTo>
                  <a:pt x="902017" y="1488170"/>
                </a:lnTo>
                <a:lnTo>
                  <a:pt x="910907" y="1482767"/>
                </a:lnTo>
                <a:lnTo>
                  <a:pt x="920114" y="1477047"/>
                </a:lnTo>
                <a:lnTo>
                  <a:pt x="929639" y="1472598"/>
                </a:lnTo>
                <a:lnTo>
                  <a:pt x="939482" y="1468149"/>
                </a:lnTo>
                <a:lnTo>
                  <a:pt x="949324" y="1464017"/>
                </a:lnTo>
                <a:lnTo>
                  <a:pt x="959802" y="1460522"/>
                </a:lnTo>
                <a:lnTo>
                  <a:pt x="969962" y="1457662"/>
                </a:lnTo>
                <a:lnTo>
                  <a:pt x="980439" y="1455119"/>
                </a:lnTo>
                <a:lnTo>
                  <a:pt x="991234" y="1453212"/>
                </a:lnTo>
                <a:lnTo>
                  <a:pt x="1002347" y="1451941"/>
                </a:lnTo>
                <a:lnTo>
                  <a:pt x="1013459" y="1450988"/>
                </a:lnTo>
                <a:lnTo>
                  <a:pt x="1024889" y="1450670"/>
                </a:lnTo>
                <a:lnTo>
                  <a:pt x="1039177" y="1449399"/>
                </a:lnTo>
                <a:lnTo>
                  <a:pt x="1079500" y="1446221"/>
                </a:lnTo>
                <a:lnTo>
                  <a:pt x="1140142" y="1441454"/>
                </a:lnTo>
                <a:lnTo>
                  <a:pt x="1176655" y="1438912"/>
                </a:lnTo>
                <a:lnTo>
                  <a:pt x="1216342" y="1436687"/>
                </a:lnTo>
                <a:close/>
                <a:moveTo>
                  <a:pt x="1249771" y="769392"/>
                </a:moveTo>
                <a:lnTo>
                  <a:pt x="1245966" y="770028"/>
                </a:lnTo>
                <a:lnTo>
                  <a:pt x="1242477" y="770663"/>
                </a:lnTo>
                <a:lnTo>
                  <a:pt x="1239306" y="771933"/>
                </a:lnTo>
                <a:lnTo>
                  <a:pt x="1235818" y="773839"/>
                </a:lnTo>
                <a:lnTo>
                  <a:pt x="1232647" y="775427"/>
                </a:lnTo>
                <a:lnTo>
                  <a:pt x="1229476" y="777650"/>
                </a:lnTo>
                <a:lnTo>
                  <a:pt x="1226621" y="780191"/>
                </a:lnTo>
                <a:lnTo>
                  <a:pt x="1223450" y="782732"/>
                </a:lnTo>
                <a:lnTo>
                  <a:pt x="1217425" y="789084"/>
                </a:lnTo>
                <a:lnTo>
                  <a:pt x="1211717" y="796071"/>
                </a:lnTo>
                <a:lnTo>
                  <a:pt x="1206009" y="803376"/>
                </a:lnTo>
                <a:lnTo>
                  <a:pt x="1194275" y="819574"/>
                </a:lnTo>
                <a:lnTo>
                  <a:pt x="1186030" y="831008"/>
                </a:lnTo>
                <a:lnTo>
                  <a:pt x="1177785" y="843395"/>
                </a:lnTo>
                <a:lnTo>
                  <a:pt x="1169857" y="855781"/>
                </a:lnTo>
                <a:lnTo>
                  <a:pt x="1161929" y="868803"/>
                </a:lnTo>
                <a:lnTo>
                  <a:pt x="1159075" y="881507"/>
                </a:lnTo>
                <a:lnTo>
                  <a:pt x="1156856" y="894212"/>
                </a:lnTo>
                <a:lnTo>
                  <a:pt x="1154636" y="907233"/>
                </a:lnTo>
                <a:lnTo>
                  <a:pt x="1152733" y="920573"/>
                </a:lnTo>
                <a:lnTo>
                  <a:pt x="1151465" y="933595"/>
                </a:lnTo>
                <a:lnTo>
                  <a:pt x="1150513" y="947569"/>
                </a:lnTo>
                <a:lnTo>
                  <a:pt x="1149879" y="960909"/>
                </a:lnTo>
                <a:lnTo>
                  <a:pt x="1149879" y="974566"/>
                </a:lnTo>
                <a:lnTo>
                  <a:pt x="1149879" y="984412"/>
                </a:lnTo>
                <a:lnTo>
                  <a:pt x="1150196" y="994258"/>
                </a:lnTo>
                <a:lnTo>
                  <a:pt x="1151147" y="1003786"/>
                </a:lnTo>
                <a:lnTo>
                  <a:pt x="1151782" y="1013314"/>
                </a:lnTo>
                <a:lnTo>
                  <a:pt x="1153050" y="1023160"/>
                </a:lnTo>
                <a:lnTo>
                  <a:pt x="1154319" y="1032688"/>
                </a:lnTo>
                <a:lnTo>
                  <a:pt x="1156538" y="1042216"/>
                </a:lnTo>
                <a:lnTo>
                  <a:pt x="1158124" y="1051427"/>
                </a:lnTo>
                <a:lnTo>
                  <a:pt x="1160344" y="1060637"/>
                </a:lnTo>
                <a:lnTo>
                  <a:pt x="1162564" y="1069848"/>
                </a:lnTo>
                <a:lnTo>
                  <a:pt x="1165101" y="1079058"/>
                </a:lnTo>
                <a:lnTo>
                  <a:pt x="1168272" y="1088269"/>
                </a:lnTo>
                <a:lnTo>
                  <a:pt x="1171126" y="1096844"/>
                </a:lnTo>
                <a:lnTo>
                  <a:pt x="1174297" y="1106055"/>
                </a:lnTo>
                <a:lnTo>
                  <a:pt x="1177468" y="1114948"/>
                </a:lnTo>
                <a:lnTo>
                  <a:pt x="1181274" y="1123523"/>
                </a:lnTo>
                <a:lnTo>
                  <a:pt x="1184762" y="1132099"/>
                </a:lnTo>
                <a:lnTo>
                  <a:pt x="1188884" y="1140356"/>
                </a:lnTo>
                <a:lnTo>
                  <a:pt x="1193007" y="1148932"/>
                </a:lnTo>
                <a:lnTo>
                  <a:pt x="1197129" y="1157189"/>
                </a:lnTo>
                <a:lnTo>
                  <a:pt x="1206326" y="1173387"/>
                </a:lnTo>
                <a:lnTo>
                  <a:pt x="1215839" y="1188950"/>
                </a:lnTo>
                <a:lnTo>
                  <a:pt x="1225987" y="1204513"/>
                </a:lnTo>
                <a:lnTo>
                  <a:pt x="1236769" y="1219123"/>
                </a:lnTo>
                <a:lnTo>
                  <a:pt x="1247551" y="1233097"/>
                </a:lnTo>
                <a:lnTo>
                  <a:pt x="1258967" y="1246437"/>
                </a:lnTo>
                <a:lnTo>
                  <a:pt x="1271018" y="1259776"/>
                </a:lnTo>
                <a:lnTo>
                  <a:pt x="1283068" y="1271845"/>
                </a:lnTo>
                <a:lnTo>
                  <a:pt x="1295436" y="1283597"/>
                </a:lnTo>
                <a:lnTo>
                  <a:pt x="1308121" y="1294395"/>
                </a:lnTo>
                <a:lnTo>
                  <a:pt x="1320805" y="1304241"/>
                </a:lnTo>
                <a:lnTo>
                  <a:pt x="1333490" y="1313769"/>
                </a:lnTo>
                <a:lnTo>
                  <a:pt x="1346175" y="1322662"/>
                </a:lnTo>
                <a:lnTo>
                  <a:pt x="1359177" y="1330602"/>
                </a:lnTo>
                <a:lnTo>
                  <a:pt x="1371861" y="1337272"/>
                </a:lnTo>
                <a:lnTo>
                  <a:pt x="1384863" y="1343624"/>
                </a:lnTo>
                <a:lnTo>
                  <a:pt x="1397548" y="1348706"/>
                </a:lnTo>
                <a:lnTo>
                  <a:pt x="1403890" y="1350929"/>
                </a:lnTo>
                <a:lnTo>
                  <a:pt x="1410233" y="1353470"/>
                </a:lnTo>
                <a:lnTo>
                  <a:pt x="1416258" y="1355058"/>
                </a:lnTo>
                <a:lnTo>
                  <a:pt x="1422600" y="1356646"/>
                </a:lnTo>
                <a:lnTo>
                  <a:pt x="1428308" y="1358234"/>
                </a:lnTo>
                <a:lnTo>
                  <a:pt x="1434334" y="1359187"/>
                </a:lnTo>
                <a:lnTo>
                  <a:pt x="1440042" y="1360140"/>
                </a:lnTo>
                <a:lnTo>
                  <a:pt x="1446067" y="1360775"/>
                </a:lnTo>
                <a:lnTo>
                  <a:pt x="1451775" y="1361093"/>
                </a:lnTo>
                <a:lnTo>
                  <a:pt x="1457483" y="1361093"/>
                </a:lnTo>
                <a:lnTo>
                  <a:pt x="1462874" y="1361093"/>
                </a:lnTo>
                <a:lnTo>
                  <a:pt x="1468900" y="1360775"/>
                </a:lnTo>
                <a:lnTo>
                  <a:pt x="1474291" y="1360140"/>
                </a:lnTo>
                <a:lnTo>
                  <a:pt x="1480316" y="1359187"/>
                </a:lnTo>
                <a:lnTo>
                  <a:pt x="1486341" y="1358234"/>
                </a:lnTo>
                <a:lnTo>
                  <a:pt x="1492366" y="1356646"/>
                </a:lnTo>
                <a:lnTo>
                  <a:pt x="1498392" y="1355058"/>
                </a:lnTo>
                <a:lnTo>
                  <a:pt x="1504734" y="1353470"/>
                </a:lnTo>
                <a:lnTo>
                  <a:pt x="1510759" y="1350929"/>
                </a:lnTo>
                <a:lnTo>
                  <a:pt x="1517101" y="1348706"/>
                </a:lnTo>
                <a:lnTo>
                  <a:pt x="1529786" y="1343624"/>
                </a:lnTo>
                <a:lnTo>
                  <a:pt x="1542471" y="1337272"/>
                </a:lnTo>
                <a:lnTo>
                  <a:pt x="1555473" y="1330602"/>
                </a:lnTo>
                <a:lnTo>
                  <a:pt x="1568157" y="1322662"/>
                </a:lnTo>
                <a:lnTo>
                  <a:pt x="1581159" y="1313769"/>
                </a:lnTo>
                <a:lnTo>
                  <a:pt x="1593844" y="1304241"/>
                </a:lnTo>
                <a:lnTo>
                  <a:pt x="1606846" y="1294395"/>
                </a:lnTo>
                <a:lnTo>
                  <a:pt x="1619531" y="1283597"/>
                </a:lnTo>
                <a:lnTo>
                  <a:pt x="1631581" y="1271845"/>
                </a:lnTo>
                <a:lnTo>
                  <a:pt x="1643949" y="1259776"/>
                </a:lnTo>
                <a:lnTo>
                  <a:pt x="1655682" y="1246437"/>
                </a:lnTo>
                <a:lnTo>
                  <a:pt x="1667098" y="1233097"/>
                </a:lnTo>
                <a:lnTo>
                  <a:pt x="1678197" y="1219123"/>
                </a:lnTo>
                <a:lnTo>
                  <a:pt x="1688662" y="1204513"/>
                </a:lnTo>
                <a:lnTo>
                  <a:pt x="1698810" y="1188950"/>
                </a:lnTo>
                <a:lnTo>
                  <a:pt x="1708324" y="1173387"/>
                </a:lnTo>
                <a:lnTo>
                  <a:pt x="1717203" y="1157189"/>
                </a:lnTo>
                <a:lnTo>
                  <a:pt x="1721643" y="1148932"/>
                </a:lnTo>
                <a:lnTo>
                  <a:pt x="1725765" y="1140356"/>
                </a:lnTo>
                <a:lnTo>
                  <a:pt x="1729570" y="1132099"/>
                </a:lnTo>
                <a:lnTo>
                  <a:pt x="1733693" y="1123523"/>
                </a:lnTo>
                <a:lnTo>
                  <a:pt x="1737181" y="1114948"/>
                </a:lnTo>
                <a:lnTo>
                  <a:pt x="1740352" y="1106055"/>
                </a:lnTo>
                <a:lnTo>
                  <a:pt x="1743524" y="1096844"/>
                </a:lnTo>
                <a:lnTo>
                  <a:pt x="1746695" y="1088269"/>
                </a:lnTo>
                <a:lnTo>
                  <a:pt x="1749232" y="1079058"/>
                </a:lnTo>
                <a:lnTo>
                  <a:pt x="1751769" y="1069848"/>
                </a:lnTo>
                <a:lnTo>
                  <a:pt x="1754306" y="1060637"/>
                </a:lnTo>
                <a:lnTo>
                  <a:pt x="1756525" y="1051427"/>
                </a:lnTo>
                <a:lnTo>
                  <a:pt x="1758428" y="1042216"/>
                </a:lnTo>
                <a:lnTo>
                  <a:pt x="1760014" y="1032688"/>
                </a:lnTo>
                <a:lnTo>
                  <a:pt x="1761599" y="1023160"/>
                </a:lnTo>
                <a:lnTo>
                  <a:pt x="1762551" y="1013314"/>
                </a:lnTo>
                <a:lnTo>
                  <a:pt x="1763502" y="1003786"/>
                </a:lnTo>
                <a:lnTo>
                  <a:pt x="1764136" y="994258"/>
                </a:lnTo>
                <a:lnTo>
                  <a:pt x="1764453" y="984412"/>
                </a:lnTo>
                <a:lnTo>
                  <a:pt x="1764771" y="974566"/>
                </a:lnTo>
                <a:lnTo>
                  <a:pt x="1764453" y="962815"/>
                </a:lnTo>
                <a:lnTo>
                  <a:pt x="1763819" y="951063"/>
                </a:lnTo>
                <a:lnTo>
                  <a:pt x="1748598" y="950745"/>
                </a:lnTo>
                <a:lnTo>
                  <a:pt x="1733059" y="949793"/>
                </a:lnTo>
                <a:lnTo>
                  <a:pt x="1716886" y="948840"/>
                </a:lnTo>
                <a:lnTo>
                  <a:pt x="1701030" y="947569"/>
                </a:lnTo>
                <a:lnTo>
                  <a:pt x="1684223" y="945664"/>
                </a:lnTo>
                <a:lnTo>
                  <a:pt x="1667732" y="943758"/>
                </a:lnTo>
                <a:lnTo>
                  <a:pt x="1650925" y="941852"/>
                </a:lnTo>
                <a:lnTo>
                  <a:pt x="1634435" y="939629"/>
                </a:lnTo>
                <a:lnTo>
                  <a:pt x="1617628" y="937406"/>
                </a:lnTo>
                <a:lnTo>
                  <a:pt x="1600503" y="934548"/>
                </a:lnTo>
                <a:lnTo>
                  <a:pt x="1584013" y="931689"/>
                </a:lnTo>
                <a:lnTo>
                  <a:pt x="1567206" y="928513"/>
                </a:lnTo>
                <a:lnTo>
                  <a:pt x="1550716" y="925337"/>
                </a:lnTo>
                <a:lnTo>
                  <a:pt x="1533909" y="921526"/>
                </a:lnTo>
                <a:lnTo>
                  <a:pt x="1517736" y="917714"/>
                </a:lnTo>
                <a:lnTo>
                  <a:pt x="1502197" y="913903"/>
                </a:lnTo>
                <a:lnTo>
                  <a:pt x="1486024" y="909457"/>
                </a:lnTo>
                <a:lnTo>
                  <a:pt x="1470802" y="905010"/>
                </a:lnTo>
                <a:lnTo>
                  <a:pt x="1456215" y="900564"/>
                </a:lnTo>
                <a:lnTo>
                  <a:pt x="1441310" y="895164"/>
                </a:lnTo>
                <a:lnTo>
                  <a:pt x="1427357" y="890400"/>
                </a:lnTo>
                <a:lnTo>
                  <a:pt x="1413721" y="884683"/>
                </a:lnTo>
                <a:lnTo>
                  <a:pt x="1400719" y="879284"/>
                </a:lnTo>
                <a:lnTo>
                  <a:pt x="1388352" y="873250"/>
                </a:lnTo>
                <a:lnTo>
                  <a:pt x="1376618" y="867533"/>
                </a:lnTo>
                <a:lnTo>
                  <a:pt x="1365519" y="861181"/>
                </a:lnTo>
                <a:lnTo>
                  <a:pt x="1355054" y="854828"/>
                </a:lnTo>
                <a:lnTo>
                  <a:pt x="1345541" y="848159"/>
                </a:lnTo>
                <a:lnTo>
                  <a:pt x="1336661" y="841171"/>
                </a:lnTo>
                <a:lnTo>
                  <a:pt x="1329051" y="834184"/>
                </a:lnTo>
                <a:lnTo>
                  <a:pt x="1324928" y="830690"/>
                </a:lnTo>
                <a:lnTo>
                  <a:pt x="1321757" y="826879"/>
                </a:lnTo>
                <a:lnTo>
                  <a:pt x="1318586" y="823068"/>
                </a:lnTo>
                <a:lnTo>
                  <a:pt x="1315414" y="819574"/>
                </a:lnTo>
                <a:lnTo>
                  <a:pt x="1309706" y="811634"/>
                </a:lnTo>
                <a:lnTo>
                  <a:pt x="1303681" y="804647"/>
                </a:lnTo>
                <a:lnTo>
                  <a:pt x="1298607" y="798612"/>
                </a:lnTo>
                <a:lnTo>
                  <a:pt x="1293216" y="792578"/>
                </a:lnTo>
                <a:lnTo>
                  <a:pt x="1288142" y="787813"/>
                </a:lnTo>
                <a:lnTo>
                  <a:pt x="1283386" y="783367"/>
                </a:lnTo>
                <a:lnTo>
                  <a:pt x="1278312" y="779873"/>
                </a:lnTo>
                <a:lnTo>
                  <a:pt x="1273872" y="777015"/>
                </a:lnTo>
                <a:lnTo>
                  <a:pt x="1269432" y="774474"/>
                </a:lnTo>
                <a:lnTo>
                  <a:pt x="1265310" y="772251"/>
                </a:lnTo>
                <a:lnTo>
                  <a:pt x="1261187" y="770980"/>
                </a:lnTo>
                <a:lnTo>
                  <a:pt x="1257065" y="770028"/>
                </a:lnTo>
                <a:lnTo>
                  <a:pt x="1253576" y="769392"/>
                </a:lnTo>
                <a:lnTo>
                  <a:pt x="1249771" y="769392"/>
                </a:lnTo>
                <a:close/>
                <a:moveTo>
                  <a:pt x="1457483" y="500062"/>
                </a:moveTo>
                <a:lnTo>
                  <a:pt x="1467631" y="500380"/>
                </a:lnTo>
                <a:lnTo>
                  <a:pt x="1477462" y="500697"/>
                </a:lnTo>
                <a:lnTo>
                  <a:pt x="1487609" y="501650"/>
                </a:lnTo>
                <a:lnTo>
                  <a:pt x="1497757" y="502603"/>
                </a:lnTo>
                <a:lnTo>
                  <a:pt x="1507588" y="503874"/>
                </a:lnTo>
                <a:lnTo>
                  <a:pt x="1517419" y="505462"/>
                </a:lnTo>
                <a:lnTo>
                  <a:pt x="1527249" y="507685"/>
                </a:lnTo>
                <a:lnTo>
                  <a:pt x="1537080" y="509908"/>
                </a:lnTo>
                <a:lnTo>
                  <a:pt x="1546276" y="512449"/>
                </a:lnTo>
                <a:lnTo>
                  <a:pt x="1556107" y="514990"/>
                </a:lnTo>
                <a:lnTo>
                  <a:pt x="1565303" y="518483"/>
                </a:lnTo>
                <a:lnTo>
                  <a:pt x="1574817" y="521659"/>
                </a:lnTo>
                <a:lnTo>
                  <a:pt x="1584013" y="525153"/>
                </a:lnTo>
                <a:lnTo>
                  <a:pt x="1592893" y="528964"/>
                </a:lnTo>
                <a:lnTo>
                  <a:pt x="1602089" y="533093"/>
                </a:lnTo>
                <a:lnTo>
                  <a:pt x="1610968" y="537540"/>
                </a:lnTo>
                <a:lnTo>
                  <a:pt x="1619848" y="542304"/>
                </a:lnTo>
                <a:lnTo>
                  <a:pt x="1628410" y="547068"/>
                </a:lnTo>
                <a:lnTo>
                  <a:pt x="1636972" y="552150"/>
                </a:lnTo>
                <a:lnTo>
                  <a:pt x="1645534" y="557549"/>
                </a:lnTo>
                <a:lnTo>
                  <a:pt x="1654096" y="562948"/>
                </a:lnTo>
                <a:lnTo>
                  <a:pt x="1662024" y="568983"/>
                </a:lnTo>
                <a:lnTo>
                  <a:pt x="1670269" y="575017"/>
                </a:lnTo>
                <a:lnTo>
                  <a:pt x="1678197" y="581369"/>
                </a:lnTo>
                <a:lnTo>
                  <a:pt x="1685808" y="588039"/>
                </a:lnTo>
                <a:lnTo>
                  <a:pt x="1693736" y="594391"/>
                </a:lnTo>
                <a:lnTo>
                  <a:pt x="1701347" y="601696"/>
                </a:lnTo>
                <a:lnTo>
                  <a:pt x="1708641" y="608684"/>
                </a:lnTo>
                <a:lnTo>
                  <a:pt x="1715934" y="615989"/>
                </a:lnTo>
                <a:lnTo>
                  <a:pt x="1723228" y="623611"/>
                </a:lnTo>
                <a:lnTo>
                  <a:pt x="1729888" y="631234"/>
                </a:lnTo>
                <a:lnTo>
                  <a:pt x="1736864" y="639174"/>
                </a:lnTo>
                <a:lnTo>
                  <a:pt x="1743207" y="647432"/>
                </a:lnTo>
                <a:lnTo>
                  <a:pt x="1749866" y="655689"/>
                </a:lnTo>
                <a:lnTo>
                  <a:pt x="1756208" y="664265"/>
                </a:lnTo>
                <a:lnTo>
                  <a:pt x="1762234" y="673158"/>
                </a:lnTo>
                <a:lnTo>
                  <a:pt x="1768259" y="682051"/>
                </a:lnTo>
                <a:lnTo>
                  <a:pt x="1773967" y="690944"/>
                </a:lnTo>
                <a:lnTo>
                  <a:pt x="1779675" y="700154"/>
                </a:lnTo>
                <a:lnTo>
                  <a:pt x="1785066" y="709682"/>
                </a:lnTo>
                <a:lnTo>
                  <a:pt x="1790140" y="719211"/>
                </a:lnTo>
                <a:lnTo>
                  <a:pt x="1795531" y="728739"/>
                </a:lnTo>
                <a:lnTo>
                  <a:pt x="1800288" y="738902"/>
                </a:lnTo>
                <a:lnTo>
                  <a:pt x="1805045" y="748430"/>
                </a:lnTo>
                <a:lnTo>
                  <a:pt x="1809484" y="758594"/>
                </a:lnTo>
                <a:lnTo>
                  <a:pt x="1813924" y="769075"/>
                </a:lnTo>
                <a:lnTo>
                  <a:pt x="1817729" y="779556"/>
                </a:lnTo>
                <a:lnTo>
                  <a:pt x="1821535" y="790037"/>
                </a:lnTo>
                <a:lnTo>
                  <a:pt x="1825340" y="800835"/>
                </a:lnTo>
                <a:lnTo>
                  <a:pt x="1828828" y="811634"/>
                </a:lnTo>
                <a:lnTo>
                  <a:pt x="1832000" y="822750"/>
                </a:lnTo>
                <a:lnTo>
                  <a:pt x="1834854" y="833866"/>
                </a:lnTo>
                <a:lnTo>
                  <a:pt x="1837708" y="844983"/>
                </a:lnTo>
                <a:lnTo>
                  <a:pt x="1840245" y="856416"/>
                </a:lnTo>
                <a:lnTo>
                  <a:pt x="1842464" y="867850"/>
                </a:lnTo>
                <a:lnTo>
                  <a:pt x="1844684" y="879284"/>
                </a:lnTo>
                <a:lnTo>
                  <a:pt x="1846270" y="890718"/>
                </a:lnTo>
                <a:lnTo>
                  <a:pt x="1847855" y="902469"/>
                </a:lnTo>
                <a:lnTo>
                  <a:pt x="1849758" y="914221"/>
                </a:lnTo>
                <a:lnTo>
                  <a:pt x="1850710" y="926290"/>
                </a:lnTo>
                <a:lnTo>
                  <a:pt x="1851661" y="938359"/>
                </a:lnTo>
                <a:lnTo>
                  <a:pt x="1852295" y="950428"/>
                </a:lnTo>
                <a:lnTo>
                  <a:pt x="1852612" y="962497"/>
                </a:lnTo>
                <a:lnTo>
                  <a:pt x="1852612" y="974566"/>
                </a:lnTo>
                <a:lnTo>
                  <a:pt x="1852612" y="987270"/>
                </a:lnTo>
                <a:lnTo>
                  <a:pt x="1851978" y="999657"/>
                </a:lnTo>
                <a:lnTo>
                  <a:pt x="1851344" y="1012361"/>
                </a:lnTo>
                <a:lnTo>
                  <a:pt x="1850075" y="1024430"/>
                </a:lnTo>
                <a:lnTo>
                  <a:pt x="1848490" y="1036817"/>
                </a:lnTo>
                <a:lnTo>
                  <a:pt x="1846587" y="1048886"/>
                </a:lnTo>
                <a:lnTo>
                  <a:pt x="1844367" y="1060955"/>
                </a:lnTo>
                <a:lnTo>
                  <a:pt x="1842147" y="1072706"/>
                </a:lnTo>
                <a:lnTo>
                  <a:pt x="1839293" y="1084458"/>
                </a:lnTo>
                <a:lnTo>
                  <a:pt x="1836122" y="1095891"/>
                </a:lnTo>
                <a:lnTo>
                  <a:pt x="1832951" y="1107643"/>
                </a:lnTo>
                <a:lnTo>
                  <a:pt x="1829463" y="1118759"/>
                </a:lnTo>
                <a:lnTo>
                  <a:pt x="1825974" y="1130193"/>
                </a:lnTo>
                <a:lnTo>
                  <a:pt x="1821535" y="1141309"/>
                </a:lnTo>
                <a:lnTo>
                  <a:pt x="1817412" y="1152108"/>
                </a:lnTo>
                <a:lnTo>
                  <a:pt x="1812655" y="1162906"/>
                </a:lnTo>
                <a:lnTo>
                  <a:pt x="1807899" y="1173705"/>
                </a:lnTo>
                <a:lnTo>
                  <a:pt x="1803142" y="1184186"/>
                </a:lnTo>
                <a:lnTo>
                  <a:pt x="1797751" y="1194667"/>
                </a:lnTo>
                <a:lnTo>
                  <a:pt x="1792360" y="1204830"/>
                </a:lnTo>
                <a:lnTo>
                  <a:pt x="1786652" y="1214994"/>
                </a:lnTo>
                <a:lnTo>
                  <a:pt x="1780944" y="1224840"/>
                </a:lnTo>
                <a:lnTo>
                  <a:pt x="1774601" y="1234050"/>
                </a:lnTo>
                <a:lnTo>
                  <a:pt x="1768576" y="1243896"/>
                </a:lnTo>
                <a:lnTo>
                  <a:pt x="1762234" y="1253107"/>
                </a:lnTo>
                <a:lnTo>
                  <a:pt x="1755891" y="1262317"/>
                </a:lnTo>
                <a:lnTo>
                  <a:pt x="1748915" y="1271528"/>
                </a:lnTo>
                <a:lnTo>
                  <a:pt x="1741938" y="1280103"/>
                </a:lnTo>
                <a:lnTo>
                  <a:pt x="1735279" y="1288678"/>
                </a:lnTo>
                <a:lnTo>
                  <a:pt x="1727985" y="1297254"/>
                </a:lnTo>
                <a:lnTo>
                  <a:pt x="1720691" y="1305194"/>
                </a:lnTo>
                <a:lnTo>
                  <a:pt x="1713397" y="1313452"/>
                </a:lnTo>
                <a:lnTo>
                  <a:pt x="1705787" y="1321392"/>
                </a:lnTo>
                <a:lnTo>
                  <a:pt x="1698493" y="1329014"/>
                </a:lnTo>
                <a:lnTo>
                  <a:pt x="1690565" y="1336319"/>
                </a:lnTo>
                <a:lnTo>
                  <a:pt x="1682637" y="1343624"/>
                </a:lnTo>
                <a:lnTo>
                  <a:pt x="1674709" y="1350612"/>
                </a:lnTo>
                <a:lnTo>
                  <a:pt x="1666781" y="1357599"/>
                </a:lnTo>
                <a:lnTo>
                  <a:pt x="1658853" y="1364269"/>
                </a:lnTo>
                <a:lnTo>
                  <a:pt x="1650608" y="1370303"/>
                </a:lnTo>
                <a:lnTo>
                  <a:pt x="1642680" y="1376655"/>
                </a:lnTo>
                <a:lnTo>
                  <a:pt x="1634435" y="1382372"/>
                </a:lnTo>
                <a:lnTo>
                  <a:pt x="1626190" y="1388407"/>
                </a:lnTo>
                <a:lnTo>
                  <a:pt x="1617945" y="1393806"/>
                </a:lnTo>
                <a:lnTo>
                  <a:pt x="1609700" y="1399205"/>
                </a:lnTo>
                <a:lnTo>
                  <a:pt x="1601455" y="1403970"/>
                </a:lnTo>
                <a:lnTo>
                  <a:pt x="1592893" y="1408416"/>
                </a:lnTo>
                <a:lnTo>
                  <a:pt x="1584648" y="1413180"/>
                </a:lnTo>
                <a:lnTo>
                  <a:pt x="1576403" y="1417309"/>
                </a:lnTo>
                <a:lnTo>
                  <a:pt x="1568157" y="1421120"/>
                </a:lnTo>
                <a:lnTo>
                  <a:pt x="1559912" y="1425249"/>
                </a:lnTo>
                <a:lnTo>
                  <a:pt x="1551667" y="1428743"/>
                </a:lnTo>
                <a:lnTo>
                  <a:pt x="1543422" y="1431601"/>
                </a:lnTo>
                <a:lnTo>
                  <a:pt x="1535177" y="1434777"/>
                </a:lnTo>
                <a:lnTo>
                  <a:pt x="1527249" y="1437636"/>
                </a:lnTo>
                <a:lnTo>
                  <a:pt x="1519004" y="1439859"/>
                </a:lnTo>
                <a:lnTo>
                  <a:pt x="1510759" y="1442082"/>
                </a:lnTo>
                <a:lnTo>
                  <a:pt x="1503148" y="1443670"/>
                </a:lnTo>
                <a:lnTo>
                  <a:pt x="1495220" y="1445576"/>
                </a:lnTo>
                <a:lnTo>
                  <a:pt x="1487292" y="1446846"/>
                </a:lnTo>
                <a:lnTo>
                  <a:pt x="1479999" y="1448117"/>
                </a:lnTo>
                <a:lnTo>
                  <a:pt x="1472071" y="1448752"/>
                </a:lnTo>
                <a:lnTo>
                  <a:pt x="1464460" y="1449070"/>
                </a:lnTo>
                <a:lnTo>
                  <a:pt x="1457483" y="1449387"/>
                </a:lnTo>
                <a:lnTo>
                  <a:pt x="1449872" y="1449070"/>
                </a:lnTo>
                <a:lnTo>
                  <a:pt x="1442579" y="1448752"/>
                </a:lnTo>
                <a:lnTo>
                  <a:pt x="1434968" y="1448117"/>
                </a:lnTo>
                <a:lnTo>
                  <a:pt x="1427357" y="1446846"/>
                </a:lnTo>
                <a:lnTo>
                  <a:pt x="1419429" y="1445576"/>
                </a:lnTo>
                <a:lnTo>
                  <a:pt x="1411818" y="1443670"/>
                </a:lnTo>
                <a:lnTo>
                  <a:pt x="1403573" y="1442082"/>
                </a:lnTo>
                <a:lnTo>
                  <a:pt x="1395645" y="1439859"/>
                </a:lnTo>
                <a:lnTo>
                  <a:pt x="1387717" y="1437636"/>
                </a:lnTo>
                <a:lnTo>
                  <a:pt x="1379472" y="1434777"/>
                </a:lnTo>
                <a:lnTo>
                  <a:pt x="1371227" y="1431601"/>
                </a:lnTo>
                <a:lnTo>
                  <a:pt x="1362982" y="1428743"/>
                </a:lnTo>
                <a:lnTo>
                  <a:pt x="1355054" y="1425249"/>
                </a:lnTo>
                <a:lnTo>
                  <a:pt x="1346492" y="1421120"/>
                </a:lnTo>
                <a:lnTo>
                  <a:pt x="1338247" y="1417309"/>
                </a:lnTo>
                <a:lnTo>
                  <a:pt x="1330002" y="1413180"/>
                </a:lnTo>
                <a:lnTo>
                  <a:pt x="1321757" y="1408416"/>
                </a:lnTo>
                <a:lnTo>
                  <a:pt x="1313195" y="1403970"/>
                </a:lnTo>
                <a:lnTo>
                  <a:pt x="1304950" y="1399205"/>
                </a:lnTo>
                <a:lnTo>
                  <a:pt x="1296705" y="1393806"/>
                </a:lnTo>
                <a:lnTo>
                  <a:pt x="1288459" y="1388407"/>
                </a:lnTo>
                <a:lnTo>
                  <a:pt x="1280214" y="1382372"/>
                </a:lnTo>
                <a:lnTo>
                  <a:pt x="1272286" y="1376655"/>
                </a:lnTo>
                <a:lnTo>
                  <a:pt x="1264041" y="1370303"/>
                </a:lnTo>
                <a:lnTo>
                  <a:pt x="1255796" y="1364269"/>
                </a:lnTo>
                <a:lnTo>
                  <a:pt x="1247551" y="1357599"/>
                </a:lnTo>
                <a:lnTo>
                  <a:pt x="1239940" y="1350612"/>
                </a:lnTo>
                <a:lnTo>
                  <a:pt x="1232012" y="1343624"/>
                </a:lnTo>
                <a:lnTo>
                  <a:pt x="1224085" y="1336319"/>
                </a:lnTo>
                <a:lnTo>
                  <a:pt x="1216474" y="1329014"/>
                </a:lnTo>
                <a:lnTo>
                  <a:pt x="1208863" y="1321392"/>
                </a:lnTo>
                <a:lnTo>
                  <a:pt x="1201252" y="1313452"/>
                </a:lnTo>
                <a:lnTo>
                  <a:pt x="1193958" y="1305194"/>
                </a:lnTo>
                <a:lnTo>
                  <a:pt x="1186665" y="1297254"/>
                </a:lnTo>
                <a:lnTo>
                  <a:pt x="1179688" y="1288678"/>
                </a:lnTo>
                <a:lnTo>
                  <a:pt x="1172711" y="1280103"/>
                </a:lnTo>
                <a:lnTo>
                  <a:pt x="1165735" y="1271528"/>
                </a:lnTo>
                <a:lnTo>
                  <a:pt x="1159075" y="1262317"/>
                </a:lnTo>
                <a:lnTo>
                  <a:pt x="1152416" y="1253107"/>
                </a:lnTo>
                <a:lnTo>
                  <a:pt x="1146073" y="1243896"/>
                </a:lnTo>
                <a:lnTo>
                  <a:pt x="1139731" y="1234050"/>
                </a:lnTo>
                <a:lnTo>
                  <a:pt x="1134023" y="1224840"/>
                </a:lnTo>
                <a:lnTo>
                  <a:pt x="1127998" y="1214994"/>
                </a:lnTo>
                <a:lnTo>
                  <a:pt x="1122607" y="1204830"/>
                </a:lnTo>
                <a:lnTo>
                  <a:pt x="1116899" y="1194667"/>
                </a:lnTo>
                <a:lnTo>
                  <a:pt x="1111825" y="1184186"/>
                </a:lnTo>
                <a:lnTo>
                  <a:pt x="1106751" y="1173705"/>
                </a:lnTo>
                <a:lnTo>
                  <a:pt x="1101994" y="1162906"/>
                </a:lnTo>
                <a:lnTo>
                  <a:pt x="1097237" y="1152108"/>
                </a:lnTo>
                <a:lnTo>
                  <a:pt x="1093115" y="1141309"/>
                </a:lnTo>
                <a:lnTo>
                  <a:pt x="1088992" y="1130193"/>
                </a:lnTo>
                <a:lnTo>
                  <a:pt x="1085187" y="1118759"/>
                </a:lnTo>
                <a:lnTo>
                  <a:pt x="1081699" y="1107643"/>
                </a:lnTo>
                <a:lnTo>
                  <a:pt x="1078527" y="1095891"/>
                </a:lnTo>
                <a:lnTo>
                  <a:pt x="1075356" y="1084458"/>
                </a:lnTo>
                <a:lnTo>
                  <a:pt x="1072502" y="1072706"/>
                </a:lnTo>
                <a:lnTo>
                  <a:pt x="1070282" y="1060955"/>
                </a:lnTo>
                <a:lnTo>
                  <a:pt x="1068062" y="1048886"/>
                </a:lnTo>
                <a:lnTo>
                  <a:pt x="1066477" y="1036817"/>
                </a:lnTo>
                <a:lnTo>
                  <a:pt x="1064891" y="1024430"/>
                </a:lnTo>
                <a:lnTo>
                  <a:pt x="1063623" y="1012361"/>
                </a:lnTo>
                <a:lnTo>
                  <a:pt x="1062671" y="999657"/>
                </a:lnTo>
                <a:lnTo>
                  <a:pt x="1062037" y="987270"/>
                </a:lnTo>
                <a:lnTo>
                  <a:pt x="1062037" y="974566"/>
                </a:lnTo>
                <a:lnTo>
                  <a:pt x="1062037" y="962497"/>
                </a:lnTo>
                <a:lnTo>
                  <a:pt x="1062354" y="950428"/>
                </a:lnTo>
                <a:lnTo>
                  <a:pt x="1063306" y="938359"/>
                </a:lnTo>
                <a:lnTo>
                  <a:pt x="1064257" y="926290"/>
                </a:lnTo>
                <a:lnTo>
                  <a:pt x="1065208" y="914221"/>
                </a:lnTo>
                <a:lnTo>
                  <a:pt x="1066794" y="902469"/>
                </a:lnTo>
                <a:lnTo>
                  <a:pt x="1068380" y="890718"/>
                </a:lnTo>
                <a:lnTo>
                  <a:pt x="1069965" y="879284"/>
                </a:lnTo>
                <a:lnTo>
                  <a:pt x="1072185" y="867850"/>
                </a:lnTo>
                <a:lnTo>
                  <a:pt x="1074405" y="856416"/>
                </a:lnTo>
                <a:lnTo>
                  <a:pt x="1077259" y="844983"/>
                </a:lnTo>
                <a:lnTo>
                  <a:pt x="1079796" y="833866"/>
                </a:lnTo>
                <a:lnTo>
                  <a:pt x="1082650" y="822750"/>
                </a:lnTo>
                <a:lnTo>
                  <a:pt x="1085821" y="811634"/>
                </a:lnTo>
                <a:lnTo>
                  <a:pt x="1089627" y="800835"/>
                </a:lnTo>
                <a:lnTo>
                  <a:pt x="1093115" y="790037"/>
                </a:lnTo>
                <a:lnTo>
                  <a:pt x="1096920" y="779556"/>
                </a:lnTo>
                <a:lnTo>
                  <a:pt x="1101043" y="769075"/>
                </a:lnTo>
                <a:lnTo>
                  <a:pt x="1105165" y="758594"/>
                </a:lnTo>
                <a:lnTo>
                  <a:pt x="1109922" y="748430"/>
                </a:lnTo>
                <a:lnTo>
                  <a:pt x="1114362" y="738902"/>
                </a:lnTo>
                <a:lnTo>
                  <a:pt x="1119118" y="728739"/>
                </a:lnTo>
                <a:lnTo>
                  <a:pt x="1124509" y="719211"/>
                </a:lnTo>
                <a:lnTo>
                  <a:pt x="1129583" y="709682"/>
                </a:lnTo>
                <a:lnTo>
                  <a:pt x="1135291" y="700154"/>
                </a:lnTo>
                <a:lnTo>
                  <a:pt x="1140682" y="690944"/>
                </a:lnTo>
                <a:lnTo>
                  <a:pt x="1146391" y="682051"/>
                </a:lnTo>
                <a:lnTo>
                  <a:pt x="1152416" y="673158"/>
                </a:lnTo>
                <a:lnTo>
                  <a:pt x="1158758" y="664265"/>
                </a:lnTo>
                <a:lnTo>
                  <a:pt x="1164783" y="655689"/>
                </a:lnTo>
                <a:lnTo>
                  <a:pt x="1171443" y="647432"/>
                </a:lnTo>
                <a:lnTo>
                  <a:pt x="1177785" y="639174"/>
                </a:lnTo>
                <a:lnTo>
                  <a:pt x="1184762" y="631234"/>
                </a:lnTo>
                <a:lnTo>
                  <a:pt x="1191738" y="623611"/>
                </a:lnTo>
                <a:lnTo>
                  <a:pt x="1198715" y="615989"/>
                </a:lnTo>
                <a:lnTo>
                  <a:pt x="1206009" y="608684"/>
                </a:lnTo>
                <a:lnTo>
                  <a:pt x="1213620" y="601696"/>
                </a:lnTo>
                <a:lnTo>
                  <a:pt x="1220913" y="594391"/>
                </a:lnTo>
                <a:lnTo>
                  <a:pt x="1228841" y="588039"/>
                </a:lnTo>
                <a:lnTo>
                  <a:pt x="1236769" y="581369"/>
                </a:lnTo>
                <a:lnTo>
                  <a:pt x="1244380" y="575017"/>
                </a:lnTo>
                <a:lnTo>
                  <a:pt x="1252625" y="568983"/>
                </a:lnTo>
                <a:lnTo>
                  <a:pt x="1260870" y="562948"/>
                </a:lnTo>
                <a:lnTo>
                  <a:pt x="1269115" y="557549"/>
                </a:lnTo>
                <a:lnTo>
                  <a:pt x="1277360" y="552150"/>
                </a:lnTo>
                <a:lnTo>
                  <a:pt x="1286240" y="547068"/>
                </a:lnTo>
                <a:lnTo>
                  <a:pt x="1294802" y="542304"/>
                </a:lnTo>
                <a:lnTo>
                  <a:pt x="1303364" y="537540"/>
                </a:lnTo>
                <a:lnTo>
                  <a:pt x="1312560" y="533093"/>
                </a:lnTo>
                <a:lnTo>
                  <a:pt x="1321757" y="528964"/>
                </a:lnTo>
                <a:lnTo>
                  <a:pt x="1330953" y="525153"/>
                </a:lnTo>
                <a:lnTo>
                  <a:pt x="1339833" y="521659"/>
                </a:lnTo>
                <a:lnTo>
                  <a:pt x="1349029" y="518483"/>
                </a:lnTo>
                <a:lnTo>
                  <a:pt x="1358542" y="514990"/>
                </a:lnTo>
                <a:lnTo>
                  <a:pt x="1368056" y="512449"/>
                </a:lnTo>
                <a:lnTo>
                  <a:pt x="1377887" y="509908"/>
                </a:lnTo>
                <a:lnTo>
                  <a:pt x="1387717" y="507685"/>
                </a:lnTo>
                <a:lnTo>
                  <a:pt x="1397231" y="505462"/>
                </a:lnTo>
                <a:lnTo>
                  <a:pt x="1407062" y="503874"/>
                </a:lnTo>
                <a:lnTo>
                  <a:pt x="1416892" y="502603"/>
                </a:lnTo>
                <a:lnTo>
                  <a:pt x="1427040" y="501650"/>
                </a:lnTo>
                <a:lnTo>
                  <a:pt x="1437188" y="500697"/>
                </a:lnTo>
                <a:lnTo>
                  <a:pt x="1447336" y="500380"/>
                </a:lnTo>
                <a:lnTo>
                  <a:pt x="1457483" y="500062"/>
                </a:lnTo>
                <a:close/>
                <a:moveTo>
                  <a:pt x="716008" y="249237"/>
                </a:moveTo>
                <a:lnTo>
                  <a:pt x="795913" y="249237"/>
                </a:lnTo>
                <a:lnTo>
                  <a:pt x="795913" y="374499"/>
                </a:lnTo>
                <a:lnTo>
                  <a:pt x="810181" y="375133"/>
                </a:lnTo>
                <a:lnTo>
                  <a:pt x="823816" y="376402"/>
                </a:lnTo>
                <a:lnTo>
                  <a:pt x="837133" y="377670"/>
                </a:lnTo>
                <a:lnTo>
                  <a:pt x="849500" y="379890"/>
                </a:lnTo>
                <a:lnTo>
                  <a:pt x="861549" y="381793"/>
                </a:lnTo>
                <a:lnTo>
                  <a:pt x="873281" y="384330"/>
                </a:lnTo>
                <a:lnTo>
                  <a:pt x="884379" y="386867"/>
                </a:lnTo>
                <a:lnTo>
                  <a:pt x="894842" y="389721"/>
                </a:lnTo>
                <a:lnTo>
                  <a:pt x="904989" y="393209"/>
                </a:lnTo>
                <a:lnTo>
                  <a:pt x="914819" y="396698"/>
                </a:lnTo>
                <a:lnTo>
                  <a:pt x="924014" y="400186"/>
                </a:lnTo>
                <a:lnTo>
                  <a:pt x="932575" y="403991"/>
                </a:lnTo>
                <a:lnTo>
                  <a:pt x="941136" y="407797"/>
                </a:lnTo>
                <a:lnTo>
                  <a:pt x="949381" y="411602"/>
                </a:lnTo>
                <a:lnTo>
                  <a:pt x="956673" y="415725"/>
                </a:lnTo>
                <a:lnTo>
                  <a:pt x="963966" y="419847"/>
                </a:lnTo>
                <a:lnTo>
                  <a:pt x="931624" y="504836"/>
                </a:lnTo>
                <a:lnTo>
                  <a:pt x="920209" y="498810"/>
                </a:lnTo>
                <a:lnTo>
                  <a:pt x="906257" y="491517"/>
                </a:lnTo>
                <a:lnTo>
                  <a:pt x="898330" y="488028"/>
                </a:lnTo>
                <a:lnTo>
                  <a:pt x="890086" y="484540"/>
                </a:lnTo>
                <a:lnTo>
                  <a:pt x="880891" y="480735"/>
                </a:lnTo>
                <a:lnTo>
                  <a:pt x="871061" y="477246"/>
                </a:lnTo>
                <a:lnTo>
                  <a:pt x="860597" y="474075"/>
                </a:lnTo>
                <a:lnTo>
                  <a:pt x="849500" y="470904"/>
                </a:lnTo>
                <a:lnTo>
                  <a:pt x="837767" y="468367"/>
                </a:lnTo>
                <a:lnTo>
                  <a:pt x="825401" y="465830"/>
                </a:lnTo>
                <a:lnTo>
                  <a:pt x="812401" y="463927"/>
                </a:lnTo>
                <a:lnTo>
                  <a:pt x="798449" y="462659"/>
                </a:lnTo>
                <a:lnTo>
                  <a:pt x="783863" y="461707"/>
                </a:lnTo>
                <a:lnTo>
                  <a:pt x="768960" y="461390"/>
                </a:lnTo>
                <a:lnTo>
                  <a:pt x="759765" y="461390"/>
                </a:lnTo>
                <a:lnTo>
                  <a:pt x="751204" y="462024"/>
                </a:lnTo>
                <a:lnTo>
                  <a:pt x="742643" y="462659"/>
                </a:lnTo>
                <a:lnTo>
                  <a:pt x="734398" y="463927"/>
                </a:lnTo>
                <a:lnTo>
                  <a:pt x="726471" y="465196"/>
                </a:lnTo>
                <a:lnTo>
                  <a:pt x="719496" y="467098"/>
                </a:lnTo>
                <a:lnTo>
                  <a:pt x="712203" y="469001"/>
                </a:lnTo>
                <a:lnTo>
                  <a:pt x="705544" y="471538"/>
                </a:lnTo>
                <a:lnTo>
                  <a:pt x="699202" y="473758"/>
                </a:lnTo>
                <a:lnTo>
                  <a:pt x="693178" y="476612"/>
                </a:lnTo>
                <a:lnTo>
                  <a:pt x="687153" y="479466"/>
                </a:lnTo>
                <a:lnTo>
                  <a:pt x="682080" y="482637"/>
                </a:lnTo>
                <a:lnTo>
                  <a:pt x="676689" y="486126"/>
                </a:lnTo>
                <a:lnTo>
                  <a:pt x="671933" y="489614"/>
                </a:lnTo>
                <a:lnTo>
                  <a:pt x="667177" y="493419"/>
                </a:lnTo>
                <a:lnTo>
                  <a:pt x="663055" y="497542"/>
                </a:lnTo>
                <a:lnTo>
                  <a:pt x="659250" y="501348"/>
                </a:lnTo>
                <a:lnTo>
                  <a:pt x="655445" y="505470"/>
                </a:lnTo>
                <a:lnTo>
                  <a:pt x="652274" y="509910"/>
                </a:lnTo>
                <a:lnTo>
                  <a:pt x="649103" y="514350"/>
                </a:lnTo>
                <a:lnTo>
                  <a:pt x="646249" y="519107"/>
                </a:lnTo>
                <a:lnTo>
                  <a:pt x="643713" y="523546"/>
                </a:lnTo>
                <a:lnTo>
                  <a:pt x="641493" y="528303"/>
                </a:lnTo>
                <a:lnTo>
                  <a:pt x="639591" y="533060"/>
                </a:lnTo>
                <a:lnTo>
                  <a:pt x="637688" y="537817"/>
                </a:lnTo>
                <a:lnTo>
                  <a:pt x="636420" y="542891"/>
                </a:lnTo>
                <a:lnTo>
                  <a:pt x="635152" y="547647"/>
                </a:lnTo>
                <a:lnTo>
                  <a:pt x="633566" y="552721"/>
                </a:lnTo>
                <a:lnTo>
                  <a:pt x="632932" y="557478"/>
                </a:lnTo>
                <a:lnTo>
                  <a:pt x="632298" y="562235"/>
                </a:lnTo>
                <a:lnTo>
                  <a:pt x="631981" y="567309"/>
                </a:lnTo>
                <a:lnTo>
                  <a:pt x="631981" y="572066"/>
                </a:lnTo>
                <a:lnTo>
                  <a:pt x="631981" y="578408"/>
                </a:lnTo>
                <a:lnTo>
                  <a:pt x="632615" y="584433"/>
                </a:lnTo>
                <a:lnTo>
                  <a:pt x="633249" y="590459"/>
                </a:lnTo>
                <a:lnTo>
                  <a:pt x="634200" y="595850"/>
                </a:lnTo>
                <a:lnTo>
                  <a:pt x="635786" y="601558"/>
                </a:lnTo>
                <a:lnTo>
                  <a:pt x="637371" y="606632"/>
                </a:lnTo>
                <a:lnTo>
                  <a:pt x="639274" y="612023"/>
                </a:lnTo>
                <a:lnTo>
                  <a:pt x="641176" y="617097"/>
                </a:lnTo>
                <a:lnTo>
                  <a:pt x="643713" y="622171"/>
                </a:lnTo>
                <a:lnTo>
                  <a:pt x="646249" y="626927"/>
                </a:lnTo>
                <a:lnTo>
                  <a:pt x="649737" y="631367"/>
                </a:lnTo>
                <a:lnTo>
                  <a:pt x="652908" y="636124"/>
                </a:lnTo>
                <a:lnTo>
                  <a:pt x="656713" y="640564"/>
                </a:lnTo>
                <a:lnTo>
                  <a:pt x="660835" y="645320"/>
                </a:lnTo>
                <a:lnTo>
                  <a:pt x="665274" y="649443"/>
                </a:lnTo>
                <a:lnTo>
                  <a:pt x="670031" y="653566"/>
                </a:lnTo>
                <a:lnTo>
                  <a:pt x="675104" y="658005"/>
                </a:lnTo>
                <a:lnTo>
                  <a:pt x="680177" y="662128"/>
                </a:lnTo>
                <a:lnTo>
                  <a:pt x="686202" y="665933"/>
                </a:lnTo>
                <a:lnTo>
                  <a:pt x="691909" y="670373"/>
                </a:lnTo>
                <a:lnTo>
                  <a:pt x="698568" y="674178"/>
                </a:lnTo>
                <a:lnTo>
                  <a:pt x="705227" y="678301"/>
                </a:lnTo>
                <a:lnTo>
                  <a:pt x="719813" y="686229"/>
                </a:lnTo>
                <a:lnTo>
                  <a:pt x="735667" y="694474"/>
                </a:lnTo>
                <a:lnTo>
                  <a:pt x="753106" y="702402"/>
                </a:lnTo>
                <a:lnTo>
                  <a:pt x="771814" y="710964"/>
                </a:lnTo>
                <a:lnTo>
                  <a:pt x="792108" y="719527"/>
                </a:lnTo>
                <a:lnTo>
                  <a:pt x="804474" y="724600"/>
                </a:lnTo>
                <a:lnTo>
                  <a:pt x="816206" y="729991"/>
                </a:lnTo>
                <a:lnTo>
                  <a:pt x="827621" y="735065"/>
                </a:lnTo>
                <a:lnTo>
                  <a:pt x="838719" y="740774"/>
                </a:lnTo>
                <a:lnTo>
                  <a:pt x="849500" y="745847"/>
                </a:lnTo>
                <a:lnTo>
                  <a:pt x="859963" y="751873"/>
                </a:lnTo>
                <a:lnTo>
                  <a:pt x="870110" y="757264"/>
                </a:lnTo>
                <a:lnTo>
                  <a:pt x="879622" y="763289"/>
                </a:lnTo>
                <a:lnTo>
                  <a:pt x="888501" y="768997"/>
                </a:lnTo>
                <a:lnTo>
                  <a:pt x="897379" y="775340"/>
                </a:lnTo>
                <a:lnTo>
                  <a:pt x="905940" y="781365"/>
                </a:lnTo>
                <a:lnTo>
                  <a:pt x="914184" y="788024"/>
                </a:lnTo>
                <a:lnTo>
                  <a:pt x="921477" y="794367"/>
                </a:lnTo>
                <a:lnTo>
                  <a:pt x="928770" y="801026"/>
                </a:lnTo>
                <a:lnTo>
                  <a:pt x="935746" y="808003"/>
                </a:lnTo>
                <a:lnTo>
                  <a:pt x="942088" y="814980"/>
                </a:lnTo>
                <a:lnTo>
                  <a:pt x="948429" y="822273"/>
                </a:lnTo>
                <a:lnTo>
                  <a:pt x="953820" y="829250"/>
                </a:lnTo>
                <a:lnTo>
                  <a:pt x="959210" y="837178"/>
                </a:lnTo>
                <a:lnTo>
                  <a:pt x="963966" y="844789"/>
                </a:lnTo>
                <a:lnTo>
                  <a:pt x="968406" y="852717"/>
                </a:lnTo>
                <a:lnTo>
                  <a:pt x="972845" y="860962"/>
                </a:lnTo>
                <a:lnTo>
                  <a:pt x="976333" y="869524"/>
                </a:lnTo>
                <a:lnTo>
                  <a:pt x="979503" y="878087"/>
                </a:lnTo>
                <a:lnTo>
                  <a:pt x="982674" y="886966"/>
                </a:lnTo>
                <a:lnTo>
                  <a:pt x="985211" y="895845"/>
                </a:lnTo>
                <a:lnTo>
                  <a:pt x="987431" y="905359"/>
                </a:lnTo>
                <a:lnTo>
                  <a:pt x="989016" y="914873"/>
                </a:lnTo>
                <a:lnTo>
                  <a:pt x="990284" y="925020"/>
                </a:lnTo>
                <a:lnTo>
                  <a:pt x="991236" y="935168"/>
                </a:lnTo>
                <a:lnTo>
                  <a:pt x="991870" y="944999"/>
                </a:lnTo>
                <a:lnTo>
                  <a:pt x="992187" y="955781"/>
                </a:lnTo>
                <a:lnTo>
                  <a:pt x="991870" y="965295"/>
                </a:lnTo>
                <a:lnTo>
                  <a:pt x="991236" y="974808"/>
                </a:lnTo>
                <a:lnTo>
                  <a:pt x="990284" y="984322"/>
                </a:lnTo>
                <a:lnTo>
                  <a:pt x="989016" y="993835"/>
                </a:lnTo>
                <a:lnTo>
                  <a:pt x="987113" y="1002715"/>
                </a:lnTo>
                <a:lnTo>
                  <a:pt x="984894" y="1012228"/>
                </a:lnTo>
                <a:lnTo>
                  <a:pt x="982357" y="1021108"/>
                </a:lnTo>
                <a:lnTo>
                  <a:pt x="978869" y="1030304"/>
                </a:lnTo>
                <a:lnTo>
                  <a:pt x="975698" y="1039184"/>
                </a:lnTo>
                <a:lnTo>
                  <a:pt x="971893" y="1047429"/>
                </a:lnTo>
                <a:lnTo>
                  <a:pt x="967454" y="1055991"/>
                </a:lnTo>
                <a:lnTo>
                  <a:pt x="962698" y="1064553"/>
                </a:lnTo>
                <a:lnTo>
                  <a:pt x="957625" y="1072481"/>
                </a:lnTo>
                <a:lnTo>
                  <a:pt x="952234" y="1080409"/>
                </a:lnTo>
                <a:lnTo>
                  <a:pt x="946210" y="1088337"/>
                </a:lnTo>
                <a:lnTo>
                  <a:pt x="940185" y="1095631"/>
                </a:lnTo>
                <a:lnTo>
                  <a:pt x="933526" y="1102925"/>
                </a:lnTo>
                <a:lnTo>
                  <a:pt x="926551" y="1110219"/>
                </a:lnTo>
                <a:lnTo>
                  <a:pt x="918941" y="1116561"/>
                </a:lnTo>
                <a:lnTo>
                  <a:pt x="911014" y="1123221"/>
                </a:lnTo>
                <a:lnTo>
                  <a:pt x="903087" y="1129246"/>
                </a:lnTo>
                <a:lnTo>
                  <a:pt x="894525" y="1135271"/>
                </a:lnTo>
                <a:lnTo>
                  <a:pt x="885647" y="1140979"/>
                </a:lnTo>
                <a:lnTo>
                  <a:pt x="876134" y="1146370"/>
                </a:lnTo>
                <a:lnTo>
                  <a:pt x="866622" y="1151127"/>
                </a:lnTo>
                <a:lnTo>
                  <a:pt x="856475" y="1155884"/>
                </a:lnTo>
                <a:lnTo>
                  <a:pt x="846012" y="1160006"/>
                </a:lnTo>
                <a:lnTo>
                  <a:pt x="835231" y="1163812"/>
                </a:lnTo>
                <a:lnTo>
                  <a:pt x="824133" y="1167617"/>
                </a:lnTo>
                <a:lnTo>
                  <a:pt x="812401" y="1170471"/>
                </a:lnTo>
                <a:lnTo>
                  <a:pt x="800669" y="1173008"/>
                </a:lnTo>
                <a:lnTo>
                  <a:pt x="788303" y="1175228"/>
                </a:lnTo>
                <a:lnTo>
                  <a:pt x="788303" y="1309687"/>
                </a:lnTo>
                <a:lnTo>
                  <a:pt x="707129" y="1309687"/>
                </a:lnTo>
                <a:lnTo>
                  <a:pt x="707129" y="1179351"/>
                </a:lnTo>
                <a:lnTo>
                  <a:pt x="692861" y="1179034"/>
                </a:lnTo>
                <a:lnTo>
                  <a:pt x="678592" y="1178082"/>
                </a:lnTo>
                <a:lnTo>
                  <a:pt x="664640" y="1176180"/>
                </a:lnTo>
                <a:lnTo>
                  <a:pt x="650689" y="1174277"/>
                </a:lnTo>
                <a:lnTo>
                  <a:pt x="637054" y="1172057"/>
                </a:lnTo>
                <a:lnTo>
                  <a:pt x="623102" y="1169520"/>
                </a:lnTo>
                <a:lnTo>
                  <a:pt x="609785" y="1166349"/>
                </a:lnTo>
                <a:lnTo>
                  <a:pt x="596785" y="1162543"/>
                </a:lnTo>
                <a:lnTo>
                  <a:pt x="584101" y="1158738"/>
                </a:lnTo>
                <a:lnTo>
                  <a:pt x="572052" y="1154615"/>
                </a:lnTo>
                <a:lnTo>
                  <a:pt x="560003" y="1149859"/>
                </a:lnTo>
                <a:lnTo>
                  <a:pt x="548588" y="1144785"/>
                </a:lnTo>
                <a:lnTo>
                  <a:pt x="537807" y="1139394"/>
                </a:lnTo>
                <a:lnTo>
                  <a:pt x="527660" y="1134320"/>
                </a:lnTo>
                <a:lnTo>
                  <a:pt x="518148" y="1128294"/>
                </a:lnTo>
                <a:lnTo>
                  <a:pt x="509587" y="1122586"/>
                </a:lnTo>
                <a:lnTo>
                  <a:pt x="540027" y="1036012"/>
                </a:lnTo>
                <a:lnTo>
                  <a:pt x="549222" y="1041721"/>
                </a:lnTo>
                <a:lnTo>
                  <a:pt x="558735" y="1047112"/>
                </a:lnTo>
                <a:lnTo>
                  <a:pt x="568564" y="1052820"/>
                </a:lnTo>
                <a:lnTo>
                  <a:pt x="579028" y="1057577"/>
                </a:lnTo>
                <a:lnTo>
                  <a:pt x="589492" y="1062651"/>
                </a:lnTo>
                <a:lnTo>
                  <a:pt x="600590" y="1067090"/>
                </a:lnTo>
                <a:lnTo>
                  <a:pt x="612004" y="1071213"/>
                </a:lnTo>
                <a:lnTo>
                  <a:pt x="623737" y="1075335"/>
                </a:lnTo>
                <a:lnTo>
                  <a:pt x="635786" y="1078824"/>
                </a:lnTo>
                <a:lnTo>
                  <a:pt x="648152" y="1081995"/>
                </a:lnTo>
                <a:lnTo>
                  <a:pt x="660518" y="1084849"/>
                </a:lnTo>
                <a:lnTo>
                  <a:pt x="673201" y="1087069"/>
                </a:lnTo>
                <a:lnTo>
                  <a:pt x="686202" y="1088972"/>
                </a:lnTo>
                <a:lnTo>
                  <a:pt x="699519" y="1090240"/>
                </a:lnTo>
                <a:lnTo>
                  <a:pt x="712520" y="1091191"/>
                </a:lnTo>
                <a:lnTo>
                  <a:pt x="726154" y="1091509"/>
                </a:lnTo>
                <a:lnTo>
                  <a:pt x="734716" y="1091191"/>
                </a:lnTo>
                <a:lnTo>
                  <a:pt x="743277" y="1090874"/>
                </a:lnTo>
                <a:lnTo>
                  <a:pt x="751521" y="1090240"/>
                </a:lnTo>
                <a:lnTo>
                  <a:pt x="759131" y="1088972"/>
                </a:lnTo>
                <a:lnTo>
                  <a:pt x="767058" y="1087703"/>
                </a:lnTo>
                <a:lnTo>
                  <a:pt x="774668" y="1086117"/>
                </a:lnTo>
                <a:lnTo>
                  <a:pt x="781644" y="1083898"/>
                </a:lnTo>
                <a:lnTo>
                  <a:pt x="788937" y="1081995"/>
                </a:lnTo>
                <a:lnTo>
                  <a:pt x="795595" y="1079458"/>
                </a:lnTo>
                <a:lnTo>
                  <a:pt x="802571" y="1076921"/>
                </a:lnTo>
                <a:lnTo>
                  <a:pt x="809230" y="1074067"/>
                </a:lnTo>
                <a:lnTo>
                  <a:pt x="815255" y="1070579"/>
                </a:lnTo>
                <a:lnTo>
                  <a:pt x="821279" y="1067407"/>
                </a:lnTo>
                <a:lnTo>
                  <a:pt x="826987" y="1063919"/>
                </a:lnTo>
                <a:lnTo>
                  <a:pt x="832377" y="1059796"/>
                </a:lnTo>
                <a:lnTo>
                  <a:pt x="837450" y="1055674"/>
                </a:lnTo>
                <a:lnTo>
                  <a:pt x="842207" y="1051551"/>
                </a:lnTo>
                <a:lnTo>
                  <a:pt x="847280" y="1046795"/>
                </a:lnTo>
                <a:lnTo>
                  <a:pt x="851402" y="1042355"/>
                </a:lnTo>
                <a:lnTo>
                  <a:pt x="855524" y="1037281"/>
                </a:lnTo>
                <a:lnTo>
                  <a:pt x="859329" y="1032207"/>
                </a:lnTo>
                <a:lnTo>
                  <a:pt x="862817" y="1027133"/>
                </a:lnTo>
                <a:lnTo>
                  <a:pt x="866305" y="1021425"/>
                </a:lnTo>
                <a:lnTo>
                  <a:pt x="868842" y="1016034"/>
                </a:lnTo>
                <a:lnTo>
                  <a:pt x="871378" y="1010009"/>
                </a:lnTo>
                <a:lnTo>
                  <a:pt x="873598" y="1003983"/>
                </a:lnTo>
                <a:lnTo>
                  <a:pt x="875500" y="997641"/>
                </a:lnTo>
                <a:lnTo>
                  <a:pt x="877086" y="991299"/>
                </a:lnTo>
                <a:lnTo>
                  <a:pt x="878354" y="984956"/>
                </a:lnTo>
                <a:lnTo>
                  <a:pt x="879305" y="978297"/>
                </a:lnTo>
                <a:lnTo>
                  <a:pt x="879939" y="971954"/>
                </a:lnTo>
                <a:lnTo>
                  <a:pt x="879939" y="964978"/>
                </a:lnTo>
                <a:lnTo>
                  <a:pt x="879939" y="958318"/>
                </a:lnTo>
                <a:lnTo>
                  <a:pt x="879622" y="951976"/>
                </a:lnTo>
                <a:lnTo>
                  <a:pt x="878671" y="945950"/>
                </a:lnTo>
                <a:lnTo>
                  <a:pt x="877720" y="939608"/>
                </a:lnTo>
                <a:lnTo>
                  <a:pt x="876134" y="933266"/>
                </a:lnTo>
                <a:lnTo>
                  <a:pt x="874549" y="927557"/>
                </a:lnTo>
                <a:lnTo>
                  <a:pt x="872647" y="921849"/>
                </a:lnTo>
                <a:lnTo>
                  <a:pt x="870744" y="916458"/>
                </a:lnTo>
                <a:lnTo>
                  <a:pt x="868207" y="910750"/>
                </a:lnTo>
                <a:lnTo>
                  <a:pt x="865354" y="905676"/>
                </a:lnTo>
                <a:lnTo>
                  <a:pt x="862183" y="900602"/>
                </a:lnTo>
                <a:lnTo>
                  <a:pt x="859012" y="895211"/>
                </a:lnTo>
                <a:lnTo>
                  <a:pt x="855524" y="890454"/>
                </a:lnTo>
                <a:lnTo>
                  <a:pt x="851402" y="885380"/>
                </a:lnTo>
                <a:lnTo>
                  <a:pt x="847280" y="880624"/>
                </a:lnTo>
                <a:lnTo>
                  <a:pt x="842524" y="875867"/>
                </a:lnTo>
                <a:lnTo>
                  <a:pt x="838085" y="871427"/>
                </a:lnTo>
                <a:lnTo>
                  <a:pt x="833011" y="866987"/>
                </a:lnTo>
                <a:lnTo>
                  <a:pt x="827621" y="862231"/>
                </a:lnTo>
                <a:lnTo>
                  <a:pt x="822230" y="858108"/>
                </a:lnTo>
                <a:lnTo>
                  <a:pt x="816206" y="853985"/>
                </a:lnTo>
                <a:lnTo>
                  <a:pt x="810181" y="849546"/>
                </a:lnTo>
                <a:lnTo>
                  <a:pt x="803840" y="845740"/>
                </a:lnTo>
                <a:lnTo>
                  <a:pt x="797181" y="841301"/>
                </a:lnTo>
                <a:lnTo>
                  <a:pt x="782912" y="833690"/>
                </a:lnTo>
                <a:lnTo>
                  <a:pt x="767692" y="826079"/>
                </a:lnTo>
                <a:lnTo>
                  <a:pt x="751521" y="818785"/>
                </a:lnTo>
                <a:lnTo>
                  <a:pt x="734081" y="811174"/>
                </a:lnTo>
                <a:lnTo>
                  <a:pt x="709983" y="801344"/>
                </a:lnTo>
                <a:lnTo>
                  <a:pt x="687153" y="791196"/>
                </a:lnTo>
                <a:lnTo>
                  <a:pt x="676055" y="786439"/>
                </a:lnTo>
                <a:lnTo>
                  <a:pt x="665274" y="781048"/>
                </a:lnTo>
                <a:lnTo>
                  <a:pt x="655128" y="775657"/>
                </a:lnTo>
                <a:lnTo>
                  <a:pt x="644981" y="770266"/>
                </a:lnTo>
                <a:lnTo>
                  <a:pt x="635786" y="764875"/>
                </a:lnTo>
                <a:lnTo>
                  <a:pt x="626273" y="759167"/>
                </a:lnTo>
                <a:lnTo>
                  <a:pt x="617395" y="753458"/>
                </a:lnTo>
                <a:lnTo>
                  <a:pt x="608517" y="747433"/>
                </a:lnTo>
                <a:lnTo>
                  <a:pt x="600590" y="741408"/>
                </a:lnTo>
                <a:lnTo>
                  <a:pt x="592662" y="735065"/>
                </a:lnTo>
                <a:lnTo>
                  <a:pt x="585052" y="729040"/>
                </a:lnTo>
                <a:lnTo>
                  <a:pt x="578077" y="722381"/>
                </a:lnTo>
                <a:lnTo>
                  <a:pt x="571418" y="715721"/>
                </a:lnTo>
                <a:lnTo>
                  <a:pt x="565076" y="708744"/>
                </a:lnTo>
                <a:lnTo>
                  <a:pt x="559052" y="701451"/>
                </a:lnTo>
                <a:lnTo>
                  <a:pt x="553344" y="694474"/>
                </a:lnTo>
                <a:lnTo>
                  <a:pt x="548588" y="686546"/>
                </a:lnTo>
                <a:lnTo>
                  <a:pt x="543832" y="678935"/>
                </a:lnTo>
                <a:lnTo>
                  <a:pt x="539393" y="671007"/>
                </a:lnTo>
                <a:lnTo>
                  <a:pt x="535588" y="662762"/>
                </a:lnTo>
                <a:lnTo>
                  <a:pt x="532417" y="654200"/>
                </a:lnTo>
                <a:lnTo>
                  <a:pt x="529246" y="645955"/>
                </a:lnTo>
                <a:lnTo>
                  <a:pt x="526709" y="636758"/>
                </a:lnTo>
                <a:lnTo>
                  <a:pt x="524807" y="627562"/>
                </a:lnTo>
                <a:lnTo>
                  <a:pt x="523221" y="618048"/>
                </a:lnTo>
                <a:lnTo>
                  <a:pt x="521953" y="608217"/>
                </a:lnTo>
                <a:lnTo>
                  <a:pt x="521319" y="598069"/>
                </a:lnTo>
                <a:lnTo>
                  <a:pt x="521002" y="587922"/>
                </a:lnTo>
                <a:lnTo>
                  <a:pt x="521319" y="577774"/>
                </a:lnTo>
                <a:lnTo>
                  <a:pt x="521953" y="567943"/>
                </a:lnTo>
                <a:lnTo>
                  <a:pt x="522904" y="558429"/>
                </a:lnTo>
                <a:lnTo>
                  <a:pt x="524490" y="548916"/>
                </a:lnTo>
                <a:lnTo>
                  <a:pt x="526392" y="539402"/>
                </a:lnTo>
                <a:lnTo>
                  <a:pt x="528612" y="530523"/>
                </a:lnTo>
                <a:lnTo>
                  <a:pt x="531783" y="521643"/>
                </a:lnTo>
                <a:lnTo>
                  <a:pt x="534636" y="512764"/>
                </a:lnTo>
                <a:lnTo>
                  <a:pt x="538124" y="504202"/>
                </a:lnTo>
                <a:lnTo>
                  <a:pt x="541929" y="495956"/>
                </a:lnTo>
                <a:lnTo>
                  <a:pt x="546685" y="487711"/>
                </a:lnTo>
                <a:lnTo>
                  <a:pt x="551125" y="479783"/>
                </a:lnTo>
                <a:lnTo>
                  <a:pt x="556515" y="472489"/>
                </a:lnTo>
                <a:lnTo>
                  <a:pt x="561905" y="464879"/>
                </a:lnTo>
                <a:lnTo>
                  <a:pt x="567930" y="457585"/>
                </a:lnTo>
                <a:lnTo>
                  <a:pt x="573955" y="450925"/>
                </a:lnTo>
                <a:lnTo>
                  <a:pt x="580613" y="444266"/>
                </a:lnTo>
                <a:lnTo>
                  <a:pt x="587272" y="437923"/>
                </a:lnTo>
                <a:lnTo>
                  <a:pt x="594565" y="431581"/>
                </a:lnTo>
                <a:lnTo>
                  <a:pt x="602175" y="425873"/>
                </a:lnTo>
                <a:lnTo>
                  <a:pt x="609785" y="420165"/>
                </a:lnTo>
                <a:lnTo>
                  <a:pt x="618029" y="415091"/>
                </a:lnTo>
                <a:lnTo>
                  <a:pt x="626590" y="410017"/>
                </a:lnTo>
                <a:lnTo>
                  <a:pt x="635469" y="405577"/>
                </a:lnTo>
                <a:lnTo>
                  <a:pt x="644347" y="400820"/>
                </a:lnTo>
                <a:lnTo>
                  <a:pt x="653859" y="397015"/>
                </a:lnTo>
                <a:lnTo>
                  <a:pt x="663372" y="393526"/>
                </a:lnTo>
                <a:lnTo>
                  <a:pt x="673519" y="389721"/>
                </a:lnTo>
                <a:lnTo>
                  <a:pt x="683665" y="386867"/>
                </a:lnTo>
                <a:lnTo>
                  <a:pt x="694129" y="384330"/>
                </a:lnTo>
                <a:lnTo>
                  <a:pt x="704910" y="381793"/>
                </a:lnTo>
                <a:lnTo>
                  <a:pt x="716008" y="379890"/>
                </a:lnTo>
                <a:lnTo>
                  <a:pt x="716008" y="249237"/>
                </a:lnTo>
                <a:close/>
                <a:moveTo>
                  <a:pt x="784828" y="0"/>
                </a:moveTo>
                <a:lnTo>
                  <a:pt x="808948" y="317"/>
                </a:lnTo>
                <a:lnTo>
                  <a:pt x="832750" y="1588"/>
                </a:lnTo>
                <a:lnTo>
                  <a:pt x="856551" y="3175"/>
                </a:lnTo>
                <a:lnTo>
                  <a:pt x="880036" y="5716"/>
                </a:lnTo>
                <a:lnTo>
                  <a:pt x="903203" y="9209"/>
                </a:lnTo>
                <a:lnTo>
                  <a:pt x="926370" y="13020"/>
                </a:lnTo>
                <a:lnTo>
                  <a:pt x="949538" y="17466"/>
                </a:lnTo>
                <a:lnTo>
                  <a:pt x="972387" y="22864"/>
                </a:lnTo>
                <a:lnTo>
                  <a:pt x="994920" y="28581"/>
                </a:lnTo>
                <a:lnTo>
                  <a:pt x="1017452" y="35249"/>
                </a:lnTo>
                <a:lnTo>
                  <a:pt x="1039668" y="42871"/>
                </a:lnTo>
                <a:lnTo>
                  <a:pt x="1061565" y="50493"/>
                </a:lnTo>
                <a:lnTo>
                  <a:pt x="1083146" y="59067"/>
                </a:lnTo>
                <a:lnTo>
                  <a:pt x="1104727" y="68276"/>
                </a:lnTo>
                <a:lnTo>
                  <a:pt x="1125990" y="78121"/>
                </a:lnTo>
                <a:lnTo>
                  <a:pt x="1146618" y="88283"/>
                </a:lnTo>
                <a:lnTo>
                  <a:pt x="1167246" y="99397"/>
                </a:lnTo>
                <a:lnTo>
                  <a:pt x="1187240" y="111147"/>
                </a:lnTo>
                <a:lnTo>
                  <a:pt x="1207233" y="123215"/>
                </a:lnTo>
                <a:lnTo>
                  <a:pt x="1226910" y="136553"/>
                </a:lnTo>
                <a:lnTo>
                  <a:pt x="1245634" y="149890"/>
                </a:lnTo>
                <a:lnTo>
                  <a:pt x="1264675" y="163863"/>
                </a:lnTo>
                <a:lnTo>
                  <a:pt x="1283082" y="178154"/>
                </a:lnTo>
                <a:lnTo>
                  <a:pt x="1300854" y="193714"/>
                </a:lnTo>
                <a:lnTo>
                  <a:pt x="1318309" y="209275"/>
                </a:lnTo>
                <a:lnTo>
                  <a:pt x="1335129" y="225153"/>
                </a:lnTo>
                <a:lnTo>
                  <a:pt x="1351949" y="242302"/>
                </a:lnTo>
                <a:lnTo>
                  <a:pt x="1368134" y="259450"/>
                </a:lnTo>
                <a:lnTo>
                  <a:pt x="1383368" y="277234"/>
                </a:lnTo>
                <a:lnTo>
                  <a:pt x="1398918" y="295335"/>
                </a:lnTo>
                <a:lnTo>
                  <a:pt x="1413199" y="314389"/>
                </a:lnTo>
                <a:lnTo>
                  <a:pt x="1427163" y="333760"/>
                </a:lnTo>
                <a:lnTo>
                  <a:pt x="1313549" y="414104"/>
                </a:lnTo>
                <a:lnTo>
                  <a:pt x="1301806" y="397908"/>
                </a:lnTo>
                <a:lnTo>
                  <a:pt x="1289747" y="382665"/>
                </a:lnTo>
                <a:lnTo>
                  <a:pt x="1277370" y="367740"/>
                </a:lnTo>
                <a:lnTo>
                  <a:pt x="1264675" y="352814"/>
                </a:lnTo>
                <a:lnTo>
                  <a:pt x="1251346" y="338524"/>
                </a:lnTo>
                <a:lnTo>
                  <a:pt x="1238017" y="324868"/>
                </a:lnTo>
                <a:lnTo>
                  <a:pt x="1223736" y="311531"/>
                </a:lnTo>
                <a:lnTo>
                  <a:pt x="1209455" y="298828"/>
                </a:lnTo>
                <a:lnTo>
                  <a:pt x="1194539" y="286126"/>
                </a:lnTo>
                <a:lnTo>
                  <a:pt x="1179623" y="274058"/>
                </a:lnTo>
                <a:lnTo>
                  <a:pt x="1164073" y="262308"/>
                </a:lnTo>
                <a:lnTo>
                  <a:pt x="1148522" y="251829"/>
                </a:lnTo>
                <a:lnTo>
                  <a:pt x="1132654" y="241031"/>
                </a:lnTo>
                <a:lnTo>
                  <a:pt x="1116151" y="230869"/>
                </a:lnTo>
                <a:lnTo>
                  <a:pt x="1099649" y="221342"/>
                </a:lnTo>
                <a:lnTo>
                  <a:pt x="1082511" y="212133"/>
                </a:lnTo>
                <a:lnTo>
                  <a:pt x="1065374" y="203559"/>
                </a:lnTo>
                <a:lnTo>
                  <a:pt x="1047919" y="195620"/>
                </a:lnTo>
                <a:lnTo>
                  <a:pt x="1030464" y="187998"/>
                </a:lnTo>
                <a:lnTo>
                  <a:pt x="1012375" y="180694"/>
                </a:lnTo>
                <a:lnTo>
                  <a:pt x="994603" y="174343"/>
                </a:lnTo>
                <a:lnTo>
                  <a:pt x="976196" y="168309"/>
                </a:lnTo>
                <a:lnTo>
                  <a:pt x="957472" y="162910"/>
                </a:lnTo>
                <a:lnTo>
                  <a:pt x="939065" y="157829"/>
                </a:lnTo>
                <a:lnTo>
                  <a:pt x="920341" y="153701"/>
                </a:lnTo>
                <a:lnTo>
                  <a:pt x="901616" y="150208"/>
                </a:lnTo>
                <a:lnTo>
                  <a:pt x="882258" y="146715"/>
                </a:lnTo>
                <a:lnTo>
                  <a:pt x="862899" y="144174"/>
                </a:lnTo>
                <a:lnTo>
                  <a:pt x="843857" y="141951"/>
                </a:lnTo>
                <a:lnTo>
                  <a:pt x="824181" y="140681"/>
                </a:lnTo>
                <a:lnTo>
                  <a:pt x="804505" y="139728"/>
                </a:lnTo>
                <a:lnTo>
                  <a:pt x="784828" y="139411"/>
                </a:lnTo>
                <a:lnTo>
                  <a:pt x="768326" y="139728"/>
                </a:lnTo>
                <a:lnTo>
                  <a:pt x="751823" y="140363"/>
                </a:lnTo>
                <a:lnTo>
                  <a:pt x="735320" y="141316"/>
                </a:lnTo>
                <a:lnTo>
                  <a:pt x="719135" y="142586"/>
                </a:lnTo>
                <a:lnTo>
                  <a:pt x="702632" y="144492"/>
                </a:lnTo>
                <a:lnTo>
                  <a:pt x="686764" y="146715"/>
                </a:lnTo>
                <a:lnTo>
                  <a:pt x="670897" y="149573"/>
                </a:lnTo>
                <a:lnTo>
                  <a:pt x="655029" y="152431"/>
                </a:lnTo>
                <a:lnTo>
                  <a:pt x="639478" y="155924"/>
                </a:lnTo>
                <a:lnTo>
                  <a:pt x="623927" y="160052"/>
                </a:lnTo>
                <a:lnTo>
                  <a:pt x="608377" y="163863"/>
                </a:lnTo>
                <a:lnTo>
                  <a:pt x="593144" y="168309"/>
                </a:lnTo>
                <a:lnTo>
                  <a:pt x="578228" y="173390"/>
                </a:lnTo>
                <a:lnTo>
                  <a:pt x="562994" y="178471"/>
                </a:lnTo>
                <a:lnTo>
                  <a:pt x="548396" y="184505"/>
                </a:lnTo>
                <a:lnTo>
                  <a:pt x="533797" y="190221"/>
                </a:lnTo>
                <a:lnTo>
                  <a:pt x="519516" y="196572"/>
                </a:lnTo>
                <a:lnTo>
                  <a:pt x="505235" y="203241"/>
                </a:lnTo>
                <a:lnTo>
                  <a:pt x="491271" y="210228"/>
                </a:lnTo>
                <a:lnTo>
                  <a:pt x="477308" y="217532"/>
                </a:lnTo>
                <a:lnTo>
                  <a:pt x="463978" y="225153"/>
                </a:lnTo>
                <a:lnTo>
                  <a:pt x="450332" y="233092"/>
                </a:lnTo>
                <a:lnTo>
                  <a:pt x="437003" y="241349"/>
                </a:lnTo>
                <a:lnTo>
                  <a:pt x="423991" y="249923"/>
                </a:lnTo>
                <a:lnTo>
                  <a:pt x="411297" y="258815"/>
                </a:lnTo>
                <a:lnTo>
                  <a:pt x="398603" y="268024"/>
                </a:lnTo>
                <a:lnTo>
                  <a:pt x="386543" y="277551"/>
                </a:lnTo>
                <a:lnTo>
                  <a:pt x="374483" y="287396"/>
                </a:lnTo>
                <a:lnTo>
                  <a:pt x="362424" y="296923"/>
                </a:lnTo>
                <a:lnTo>
                  <a:pt x="350999" y="307402"/>
                </a:lnTo>
                <a:lnTo>
                  <a:pt x="339574" y="317882"/>
                </a:lnTo>
                <a:lnTo>
                  <a:pt x="328466" y="328997"/>
                </a:lnTo>
                <a:lnTo>
                  <a:pt x="317676" y="340112"/>
                </a:lnTo>
                <a:lnTo>
                  <a:pt x="306886" y="351226"/>
                </a:lnTo>
                <a:lnTo>
                  <a:pt x="296730" y="362976"/>
                </a:lnTo>
                <a:lnTo>
                  <a:pt x="286575" y="374726"/>
                </a:lnTo>
                <a:lnTo>
                  <a:pt x="277054" y="386794"/>
                </a:lnTo>
                <a:lnTo>
                  <a:pt x="267533" y="399179"/>
                </a:lnTo>
                <a:lnTo>
                  <a:pt x="258330" y="411564"/>
                </a:lnTo>
                <a:lnTo>
                  <a:pt x="249444" y="424584"/>
                </a:lnTo>
                <a:lnTo>
                  <a:pt x="240875" y="437604"/>
                </a:lnTo>
                <a:lnTo>
                  <a:pt x="232624" y="450942"/>
                </a:lnTo>
                <a:lnTo>
                  <a:pt x="224690" y="464279"/>
                </a:lnTo>
                <a:lnTo>
                  <a:pt x="217073" y="477935"/>
                </a:lnTo>
                <a:lnTo>
                  <a:pt x="209774" y="491590"/>
                </a:lnTo>
                <a:lnTo>
                  <a:pt x="202792" y="505563"/>
                </a:lnTo>
                <a:lnTo>
                  <a:pt x="196445" y="520171"/>
                </a:lnTo>
                <a:lnTo>
                  <a:pt x="189780" y="534462"/>
                </a:lnTo>
                <a:lnTo>
                  <a:pt x="183751" y="548752"/>
                </a:lnTo>
                <a:lnTo>
                  <a:pt x="178355" y="563678"/>
                </a:lnTo>
                <a:lnTo>
                  <a:pt x="173278" y="578603"/>
                </a:lnTo>
                <a:lnTo>
                  <a:pt x="168200" y="593846"/>
                </a:lnTo>
                <a:lnTo>
                  <a:pt x="163757" y="608772"/>
                </a:lnTo>
                <a:lnTo>
                  <a:pt x="159314" y="624332"/>
                </a:lnTo>
                <a:lnTo>
                  <a:pt x="155506" y="639893"/>
                </a:lnTo>
                <a:lnTo>
                  <a:pt x="152332" y="655454"/>
                </a:lnTo>
                <a:lnTo>
                  <a:pt x="148841" y="671650"/>
                </a:lnTo>
                <a:lnTo>
                  <a:pt x="146302" y="687210"/>
                </a:lnTo>
                <a:lnTo>
                  <a:pt x="144081" y="703724"/>
                </a:lnTo>
                <a:lnTo>
                  <a:pt x="142494" y="719602"/>
                </a:lnTo>
                <a:lnTo>
                  <a:pt x="140907" y="735798"/>
                </a:lnTo>
                <a:lnTo>
                  <a:pt x="139955" y="752629"/>
                </a:lnTo>
                <a:lnTo>
                  <a:pt x="139320" y="769142"/>
                </a:lnTo>
                <a:lnTo>
                  <a:pt x="139003" y="785973"/>
                </a:lnTo>
                <a:lnTo>
                  <a:pt x="139320" y="800263"/>
                </a:lnTo>
                <a:lnTo>
                  <a:pt x="139638" y="814871"/>
                </a:lnTo>
                <a:lnTo>
                  <a:pt x="140590" y="829162"/>
                </a:lnTo>
                <a:lnTo>
                  <a:pt x="141542" y="844087"/>
                </a:lnTo>
                <a:lnTo>
                  <a:pt x="143129" y="858378"/>
                </a:lnTo>
                <a:lnTo>
                  <a:pt x="144715" y="872350"/>
                </a:lnTo>
                <a:lnTo>
                  <a:pt x="146620" y="886641"/>
                </a:lnTo>
                <a:lnTo>
                  <a:pt x="149158" y="900931"/>
                </a:lnTo>
                <a:lnTo>
                  <a:pt x="152015" y="914586"/>
                </a:lnTo>
                <a:lnTo>
                  <a:pt x="154871" y="928559"/>
                </a:lnTo>
                <a:lnTo>
                  <a:pt x="158044" y="942215"/>
                </a:lnTo>
                <a:lnTo>
                  <a:pt x="161853" y="955870"/>
                </a:lnTo>
                <a:lnTo>
                  <a:pt x="165661" y="969208"/>
                </a:lnTo>
                <a:lnTo>
                  <a:pt x="169469" y="983180"/>
                </a:lnTo>
                <a:lnTo>
                  <a:pt x="174230" y="996201"/>
                </a:lnTo>
                <a:lnTo>
                  <a:pt x="178673" y="1009538"/>
                </a:lnTo>
                <a:lnTo>
                  <a:pt x="183433" y="1022558"/>
                </a:lnTo>
                <a:lnTo>
                  <a:pt x="188828" y="1035261"/>
                </a:lnTo>
                <a:lnTo>
                  <a:pt x="194223" y="1047964"/>
                </a:lnTo>
                <a:lnTo>
                  <a:pt x="200253" y="1060666"/>
                </a:lnTo>
                <a:lnTo>
                  <a:pt x="205966" y="1073369"/>
                </a:lnTo>
                <a:lnTo>
                  <a:pt x="212630" y="1085754"/>
                </a:lnTo>
                <a:lnTo>
                  <a:pt x="219295" y="1098139"/>
                </a:lnTo>
                <a:lnTo>
                  <a:pt x="225642" y="1110206"/>
                </a:lnTo>
                <a:lnTo>
                  <a:pt x="232941" y="1121956"/>
                </a:lnTo>
                <a:lnTo>
                  <a:pt x="239923" y="1133706"/>
                </a:lnTo>
                <a:lnTo>
                  <a:pt x="247857" y="1145456"/>
                </a:lnTo>
                <a:lnTo>
                  <a:pt x="255474" y="1156571"/>
                </a:lnTo>
                <a:lnTo>
                  <a:pt x="263408" y="1168003"/>
                </a:lnTo>
                <a:lnTo>
                  <a:pt x="271659" y="1179118"/>
                </a:lnTo>
                <a:lnTo>
                  <a:pt x="280228" y="1189915"/>
                </a:lnTo>
                <a:lnTo>
                  <a:pt x="289114" y="1200395"/>
                </a:lnTo>
                <a:lnTo>
                  <a:pt x="297682" y="1210874"/>
                </a:lnTo>
                <a:lnTo>
                  <a:pt x="307203" y="1221036"/>
                </a:lnTo>
                <a:lnTo>
                  <a:pt x="316407" y="1231198"/>
                </a:lnTo>
                <a:lnTo>
                  <a:pt x="326245" y="1241361"/>
                </a:lnTo>
                <a:lnTo>
                  <a:pt x="336083" y="1250887"/>
                </a:lnTo>
                <a:lnTo>
                  <a:pt x="345604" y="1260414"/>
                </a:lnTo>
                <a:lnTo>
                  <a:pt x="356076" y="1269624"/>
                </a:lnTo>
                <a:lnTo>
                  <a:pt x="366549" y="1278833"/>
                </a:lnTo>
                <a:lnTo>
                  <a:pt x="377022" y="1287725"/>
                </a:lnTo>
                <a:lnTo>
                  <a:pt x="388130" y="1296299"/>
                </a:lnTo>
                <a:lnTo>
                  <a:pt x="398920" y="1304556"/>
                </a:lnTo>
                <a:lnTo>
                  <a:pt x="410345" y="1312813"/>
                </a:lnTo>
                <a:lnTo>
                  <a:pt x="421770" y="1320752"/>
                </a:lnTo>
                <a:lnTo>
                  <a:pt x="433195" y="1328373"/>
                </a:lnTo>
                <a:lnTo>
                  <a:pt x="444937" y="1335995"/>
                </a:lnTo>
                <a:lnTo>
                  <a:pt x="456997" y="1343299"/>
                </a:lnTo>
                <a:lnTo>
                  <a:pt x="469056" y="1349968"/>
                </a:lnTo>
                <a:lnTo>
                  <a:pt x="481116" y="1356636"/>
                </a:lnTo>
                <a:lnTo>
                  <a:pt x="493810" y="1362988"/>
                </a:lnTo>
                <a:lnTo>
                  <a:pt x="506187" y="1369339"/>
                </a:lnTo>
                <a:lnTo>
                  <a:pt x="518882" y="1375373"/>
                </a:lnTo>
                <a:lnTo>
                  <a:pt x="532211" y="1380771"/>
                </a:lnTo>
                <a:lnTo>
                  <a:pt x="545222" y="1386170"/>
                </a:lnTo>
                <a:lnTo>
                  <a:pt x="558551" y="1391569"/>
                </a:lnTo>
                <a:lnTo>
                  <a:pt x="571881" y="1396015"/>
                </a:lnTo>
                <a:lnTo>
                  <a:pt x="585210" y="1400778"/>
                </a:lnTo>
                <a:lnTo>
                  <a:pt x="598856" y="1404906"/>
                </a:lnTo>
                <a:lnTo>
                  <a:pt x="613137" y="1408717"/>
                </a:lnTo>
                <a:lnTo>
                  <a:pt x="626784" y="1412845"/>
                </a:lnTo>
                <a:lnTo>
                  <a:pt x="641065" y="1416021"/>
                </a:lnTo>
                <a:lnTo>
                  <a:pt x="655029" y="1418879"/>
                </a:lnTo>
                <a:lnTo>
                  <a:pt x="669627" y="1422055"/>
                </a:lnTo>
                <a:lnTo>
                  <a:pt x="644873" y="1558925"/>
                </a:lnTo>
                <a:lnTo>
                  <a:pt x="627418" y="1555432"/>
                </a:lnTo>
                <a:lnTo>
                  <a:pt x="609964" y="1551939"/>
                </a:lnTo>
                <a:lnTo>
                  <a:pt x="593144" y="1547493"/>
                </a:lnTo>
                <a:lnTo>
                  <a:pt x="576006" y="1543365"/>
                </a:lnTo>
                <a:lnTo>
                  <a:pt x="559186" y="1538601"/>
                </a:lnTo>
                <a:lnTo>
                  <a:pt x="542684" y="1533202"/>
                </a:lnTo>
                <a:lnTo>
                  <a:pt x="526181" y="1527804"/>
                </a:lnTo>
                <a:lnTo>
                  <a:pt x="509996" y="1521770"/>
                </a:lnTo>
                <a:lnTo>
                  <a:pt x="493493" y="1515736"/>
                </a:lnTo>
                <a:lnTo>
                  <a:pt x="477942" y="1509068"/>
                </a:lnTo>
                <a:lnTo>
                  <a:pt x="462074" y="1502081"/>
                </a:lnTo>
                <a:lnTo>
                  <a:pt x="446524" y="1495095"/>
                </a:lnTo>
                <a:lnTo>
                  <a:pt x="431291" y="1487473"/>
                </a:lnTo>
                <a:lnTo>
                  <a:pt x="416057" y="1479852"/>
                </a:lnTo>
                <a:lnTo>
                  <a:pt x="401141" y="1471595"/>
                </a:lnTo>
                <a:lnTo>
                  <a:pt x="386226" y="1463338"/>
                </a:lnTo>
                <a:lnTo>
                  <a:pt x="371944" y="1454446"/>
                </a:lnTo>
                <a:lnTo>
                  <a:pt x="357346" y="1445555"/>
                </a:lnTo>
                <a:lnTo>
                  <a:pt x="343382" y="1436028"/>
                </a:lnTo>
                <a:lnTo>
                  <a:pt x="329736" y="1426501"/>
                </a:lnTo>
                <a:lnTo>
                  <a:pt x="316089" y="1416339"/>
                </a:lnTo>
                <a:lnTo>
                  <a:pt x="302760" y="1406177"/>
                </a:lnTo>
                <a:lnTo>
                  <a:pt x="289431" y="1395697"/>
                </a:lnTo>
                <a:lnTo>
                  <a:pt x="276419" y="1384900"/>
                </a:lnTo>
                <a:lnTo>
                  <a:pt x="263725" y="1373785"/>
                </a:lnTo>
                <a:lnTo>
                  <a:pt x="251348" y="1362670"/>
                </a:lnTo>
                <a:lnTo>
                  <a:pt x="238971" y="1350920"/>
                </a:lnTo>
                <a:lnTo>
                  <a:pt x="227229" y="1339170"/>
                </a:lnTo>
                <a:lnTo>
                  <a:pt x="215486" y="1327103"/>
                </a:lnTo>
                <a:lnTo>
                  <a:pt x="204062" y="1315036"/>
                </a:lnTo>
                <a:lnTo>
                  <a:pt x="192954" y="1302333"/>
                </a:lnTo>
                <a:lnTo>
                  <a:pt x="182164" y="1289630"/>
                </a:lnTo>
                <a:lnTo>
                  <a:pt x="171374" y="1276928"/>
                </a:lnTo>
                <a:lnTo>
                  <a:pt x="161535" y="1263590"/>
                </a:lnTo>
                <a:lnTo>
                  <a:pt x="151380" y="1250252"/>
                </a:lnTo>
                <a:lnTo>
                  <a:pt x="141542" y="1236597"/>
                </a:lnTo>
                <a:lnTo>
                  <a:pt x="132021" y="1222624"/>
                </a:lnTo>
                <a:lnTo>
                  <a:pt x="122818" y="1208651"/>
                </a:lnTo>
                <a:lnTo>
                  <a:pt x="113932" y="1194361"/>
                </a:lnTo>
                <a:lnTo>
                  <a:pt x="105363" y="1180071"/>
                </a:lnTo>
                <a:lnTo>
                  <a:pt x="97112" y="1165145"/>
                </a:lnTo>
                <a:lnTo>
                  <a:pt x="89178" y="1150219"/>
                </a:lnTo>
                <a:lnTo>
                  <a:pt x="81561" y="1135294"/>
                </a:lnTo>
                <a:lnTo>
                  <a:pt x="74262" y="1120368"/>
                </a:lnTo>
                <a:lnTo>
                  <a:pt x="66962" y="1104808"/>
                </a:lnTo>
                <a:lnTo>
                  <a:pt x="60615" y="1089247"/>
                </a:lnTo>
                <a:lnTo>
                  <a:pt x="53951" y="1073369"/>
                </a:lnTo>
                <a:lnTo>
                  <a:pt x="48238" y="1057491"/>
                </a:lnTo>
                <a:lnTo>
                  <a:pt x="42208" y="1041612"/>
                </a:lnTo>
                <a:lnTo>
                  <a:pt x="37131" y="1025417"/>
                </a:lnTo>
                <a:lnTo>
                  <a:pt x="32053" y="1009221"/>
                </a:lnTo>
                <a:lnTo>
                  <a:pt x="27293" y="992390"/>
                </a:lnTo>
                <a:lnTo>
                  <a:pt x="23167" y="975876"/>
                </a:lnTo>
                <a:lnTo>
                  <a:pt x="19041" y="959363"/>
                </a:lnTo>
                <a:lnTo>
                  <a:pt x="15550" y="942532"/>
                </a:lnTo>
                <a:lnTo>
                  <a:pt x="12377" y="925701"/>
                </a:lnTo>
                <a:lnTo>
                  <a:pt x="9203" y="908235"/>
                </a:lnTo>
                <a:lnTo>
                  <a:pt x="6982" y="891087"/>
                </a:lnTo>
                <a:lnTo>
                  <a:pt x="4760" y="873621"/>
                </a:lnTo>
                <a:lnTo>
                  <a:pt x="3173" y="856472"/>
                </a:lnTo>
                <a:lnTo>
                  <a:pt x="1904" y="838689"/>
                </a:lnTo>
                <a:lnTo>
                  <a:pt x="952" y="821222"/>
                </a:lnTo>
                <a:lnTo>
                  <a:pt x="317" y="803439"/>
                </a:lnTo>
                <a:lnTo>
                  <a:pt x="0" y="785973"/>
                </a:lnTo>
                <a:lnTo>
                  <a:pt x="317" y="765649"/>
                </a:lnTo>
                <a:lnTo>
                  <a:pt x="952" y="745325"/>
                </a:lnTo>
                <a:lnTo>
                  <a:pt x="2221" y="725318"/>
                </a:lnTo>
                <a:lnTo>
                  <a:pt x="4125" y="705629"/>
                </a:lnTo>
                <a:lnTo>
                  <a:pt x="6030" y="685622"/>
                </a:lnTo>
                <a:lnTo>
                  <a:pt x="8886" y="666251"/>
                </a:lnTo>
                <a:lnTo>
                  <a:pt x="12377" y="646879"/>
                </a:lnTo>
                <a:lnTo>
                  <a:pt x="15868" y="627508"/>
                </a:lnTo>
                <a:lnTo>
                  <a:pt x="19993" y="608454"/>
                </a:lnTo>
                <a:lnTo>
                  <a:pt x="24754" y="589718"/>
                </a:lnTo>
                <a:lnTo>
                  <a:pt x="29831" y="570982"/>
                </a:lnTo>
                <a:lnTo>
                  <a:pt x="35227" y="552245"/>
                </a:lnTo>
                <a:lnTo>
                  <a:pt x="41256" y="534144"/>
                </a:lnTo>
                <a:lnTo>
                  <a:pt x="47604" y="515725"/>
                </a:lnTo>
                <a:lnTo>
                  <a:pt x="54268" y="497941"/>
                </a:lnTo>
                <a:lnTo>
                  <a:pt x="61567" y="480158"/>
                </a:lnTo>
                <a:lnTo>
                  <a:pt x="69501" y="462692"/>
                </a:lnTo>
                <a:lnTo>
                  <a:pt x="77435" y="445225"/>
                </a:lnTo>
                <a:lnTo>
                  <a:pt x="86004" y="428395"/>
                </a:lnTo>
                <a:lnTo>
                  <a:pt x="94890" y="411246"/>
                </a:lnTo>
                <a:lnTo>
                  <a:pt x="104093" y="395050"/>
                </a:lnTo>
                <a:lnTo>
                  <a:pt x="113614" y="378854"/>
                </a:lnTo>
                <a:lnTo>
                  <a:pt x="123770" y="362341"/>
                </a:lnTo>
                <a:lnTo>
                  <a:pt x="133925" y="346780"/>
                </a:lnTo>
                <a:lnTo>
                  <a:pt x="145033" y="330902"/>
                </a:lnTo>
                <a:lnTo>
                  <a:pt x="156140" y="315977"/>
                </a:lnTo>
                <a:lnTo>
                  <a:pt x="167565" y="301051"/>
                </a:lnTo>
                <a:lnTo>
                  <a:pt x="179308" y="286443"/>
                </a:lnTo>
                <a:lnTo>
                  <a:pt x="191367" y="271835"/>
                </a:lnTo>
                <a:lnTo>
                  <a:pt x="204062" y="257545"/>
                </a:lnTo>
                <a:lnTo>
                  <a:pt x="216756" y="243889"/>
                </a:lnTo>
                <a:lnTo>
                  <a:pt x="229768" y="230552"/>
                </a:lnTo>
                <a:lnTo>
                  <a:pt x="243731" y="217214"/>
                </a:lnTo>
                <a:lnTo>
                  <a:pt x="257378" y="204194"/>
                </a:lnTo>
                <a:lnTo>
                  <a:pt x="271342" y="191809"/>
                </a:lnTo>
                <a:lnTo>
                  <a:pt x="285623" y="179424"/>
                </a:lnTo>
                <a:lnTo>
                  <a:pt x="300539" y="167674"/>
                </a:lnTo>
                <a:lnTo>
                  <a:pt x="315455" y="156242"/>
                </a:lnTo>
                <a:lnTo>
                  <a:pt x="330688" y="145127"/>
                </a:lnTo>
                <a:lnTo>
                  <a:pt x="346556" y="134330"/>
                </a:lnTo>
                <a:lnTo>
                  <a:pt x="362106" y="124168"/>
                </a:lnTo>
                <a:lnTo>
                  <a:pt x="377974" y="114005"/>
                </a:lnTo>
                <a:lnTo>
                  <a:pt x="394477" y="104479"/>
                </a:lnTo>
                <a:lnTo>
                  <a:pt x="410980" y="94952"/>
                </a:lnTo>
                <a:lnTo>
                  <a:pt x="428117" y="86060"/>
                </a:lnTo>
                <a:lnTo>
                  <a:pt x="444937" y="77803"/>
                </a:lnTo>
                <a:lnTo>
                  <a:pt x="462392" y="69546"/>
                </a:lnTo>
                <a:lnTo>
                  <a:pt x="479529" y="61925"/>
                </a:lnTo>
                <a:lnTo>
                  <a:pt x="497619" y="54621"/>
                </a:lnTo>
                <a:lnTo>
                  <a:pt x="515391" y="47634"/>
                </a:lnTo>
                <a:lnTo>
                  <a:pt x="533480" y="41283"/>
                </a:lnTo>
                <a:lnTo>
                  <a:pt x="551570" y="35567"/>
                </a:lnTo>
                <a:lnTo>
                  <a:pt x="570294" y="29851"/>
                </a:lnTo>
                <a:lnTo>
                  <a:pt x="589018" y="24770"/>
                </a:lnTo>
                <a:lnTo>
                  <a:pt x="607742" y="20324"/>
                </a:lnTo>
                <a:lnTo>
                  <a:pt x="627101" y="15878"/>
                </a:lnTo>
                <a:lnTo>
                  <a:pt x="646143" y="12385"/>
                </a:lnTo>
                <a:lnTo>
                  <a:pt x="665501" y="9209"/>
                </a:lnTo>
                <a:lnTo>
                  <a:pt x="685178" y="6351"/>
                </a:lnTo>
                <a:lnTo>
                  <a:pt x="704854" y="4128"/>
                </a:lnTo>
                <a:lnTo>
                  <a:pt x="724530" y="2223"/>
                </a:lnTo>
                <a:lnTo>
                  <a:pt x="744524" y="952"/>
                </a:lnTo>
                <a:lnTo>
                  <a:pt x="764835" y="317"/>
                </a:lnTo>
                <a:lnTo>
                  <a:pt x="78482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  <a:extLst/>
        </p:spPr>
        <p:txBody>
          <a:bodyPr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年度工作概述</a:t>
            </a:r>
          </a:p>
        </p:txBody>
      </p:sp>
      <p:sp>
        <p:nvSpPr>
          <p:cNvPr id="32" name="任意多边形 31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653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23" grpId="0"/>
      <p:bldP spid="26" grpId="0"/>
      <p:bldP spid="27" grpId="0"/>
      <p:bldP spid="22" grpId="0" animBg="1"/>
      <p:bldP spid="25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531">
            <a:extLst>
              <a:ext uri="{FF2B5EF4-FFF2-40B4-BE49-F238E27FC236}">
                <a16:creationId xmlns="" xmlns:a16="http://schemas.microsoft.com/office/drawing/2014/main" id="{8DB42EB1-6999-4586-8D58-657099698BB6}"/>
              </a:ext>
            </a:extLst>
          </p:cNvPr>
          <p:cNvSpPr/>
          <p:nvPr/>
        </p:nvSpPr>
        <p:spPr>
          <a:xfrm>
            <a:off x="5242080" y="2174517"/>
            <a:ext cx="1452910" cy="3332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528" extrusionOk="0">
                <a:moveTo>
                  <a:pt x="14419" y="2612"/>
                </a:moveTo>
                <a:cubicBezTo>
                  <a:pt x="14419" y="2612"/>
                  <a:pt x="14427" y="2656"/>
                  <a:pt x="14391" y="2720"/>
                </a:cubicBezTo>
                <a:cubicBezTo>
                  <a:pt x="14355" y="2782"/>
                  <a:pt x="14372" y="2878"/>
                  <a:pt x="14377" y="2923"/>
                </a:cubicBezTo>
                <a:cubicBezTo>
                  <a:pt x="14382" y="2968"/>
                  <a:pt x="15057" y="3011"/>
                  <a:pt x="15078" y="3146"/>
                </a:cubicBezTo>
                <a:cubicBezTo>
                  <a:pt x="15098" y="3282"/>
                  <a:pt x="15570" y="3339"/>
                  <a:pt x="15570" y="3339"/>
                </a:cubicBezTo>
                <a:lnTo>
                  <a:pt x="16890" y="3697"/>
                </a:lnTo>
                <a:lnTo>
                  <a:pt x="17778" y="4028"/>
                </a:lnTo>
                <a:cubicBezTo>
                  <a:pt x="17778" y="4028"/>
                  <a:pt x="18873" y="4324"/>
                  <a:pt x="18873" y="4433"/>
                </a:cubicBezTo>
                <a:cubicBezTo>
                  <a:pt x="18873" y="4540"/>
                  <a:pt x="19265" y="4990"/>
                  <a:pt x="19265" y="5098"/>
                </a:cubicBezTo>
                <a:cubicBezTo>
                  <a:pt x="19265" y="5206"/>
                  <a:pt x="19286" y="5368"/>
                  <a:pt x="19265" y="5521"/>
                </a:cubicBezTo>
                <a:cubicBezTo>
                  <a:pt x="19244" y="5674"/>
                  <a:pt x="19345" y="5845"/>
                  <a:pt x="19274" y="5935"/>
                </a:cubicBezTo>
                <a:cubicBezTo>
                  <a:pt x="19203" y="6025"/>
                  <a:pt x="19121" y="6421"/>
                  <a:pt x="19121" y="6421"/>
                </a:cubicBezTo>
                <a:cubicBezTo>
                  <a:pt x="19121" y="6421"/>
                  <a:pt x="19265" y="7366"/>
                  <a:pt x="19182" y="7474"/>
                </a:cubicBezTo>
                <a:cubicBezTo>
                  <a:pt x="19100" y="7582"/>
                  <a:pt x="18830" y="7771"/>
                  <a:pt x="18893" y="7825"/>
                </a:cubicBezTo>
                <a:cubicBezTo>
                  <a:pt x="18956" y="7879"/>
                  <a:pt x="19059" y="8158"/>
                  <a:pt x="19059" y="8212"/>
                </a:cubicBezTo>
                <a:cubicBezTo>
                  <a:pt x="19059" y="8266"/>
                  <a:pt x="18727" y="8627"/>
                  <a:pt x="18727" y="8627"/>
                </a:cubicBezTo>
                <a:lnTo>
                  <a:pt x="18687" y="9490"/>
                </a:lnTo>
                <a:cubicBezTo>
                  <a:pt x="18687" y="9490"/>
                  <a:pt x="18190" y="10615"/>
                  <a:pt x="18190" y="10840"/>
                </a:cubicBezTo>
                <a:cubicBezTo>
                  <a:pt x="18190" y="11065"/>
                  <a:pt x="17798" y="11669"/>
                  <a:pt x="17798" y="11669"/>
                </a:cubicBezTo>
                <a:cubicBezTo>
                  <a:pt x="17798" y="11669"/>
                  <a:pt x="17880" y="11812"/>
                  <a:pt x="17901" y="11849"/>
                </a:cubicBezTo>
                <a:cubicBezTo>
                  <a:pt x="17922" y="11884"/>
                  <a:pt x="17550" y="11948"/>
                  <a:pt x="17550" y="11948"/>
                </a:cubicBezTo>
                <a:lnTo>
                  <a:pt x="17509" y="12146"/>
                </a:lnTo>
                <a:cubicBezTo>
                  <a:pt x="17509" y="12146"/>
                  <a:pt x="18025" y="12396"/>
                  <a:pt x="18025" y="12423"/>
                </a:cubicBezTo>
                <a:cubicBezTo>
                  <a:pt x="18025" y="12450"/>
                  <a:pt x="18459" y="12539"/>
                  <a:pt x="18459" y="12539"/>
                </a:cubicBezTo>
                <a:lnTo>
                  <a:pt x="19108" y="12539"/>
                </a:lnTo>
                <a:lnTo>
                  <a:pt x="21249" y="12502"/>
                </a:lnTo>
                <a:cubicBezTo>
                  <a:pt x="21249" y="12502"/>
                  <a:pt x="21518" y="13971"/>
                  <a:pt x="21393" y="14169"/>
                </a:cubicBezTo>
                <a:cubicBezTo>
                  <a:pt x="21270" y="14367"/>
                  <a:pt x="21310" y="14305"/>
                  <a:pt x="21310" y="14305"/>
                </a:cubicBezTo>
                <a:cubicBezTo>
                  <a:pt x="21310" y="14305"/>
                  <a:pt x="21600" y="15737"/>
                  <a:pt x="21538" y="15845"/>
                </a:cubicBezTo>
                <a:cubicBezTo>
                  <a:pt x="21476" y="15953"/>
                  <a:pt x="21352" y="15989"/>
                  <a:pt x="21124" y="15989"/>
                </a:cubicBezTo>
                <a:cubicBezTo>
                  <a:pt x="20897" y="15989"/>
                  <a:pt x="16827" y="16125"/>
                  <a:pt x="16827" y="16125"/>
                </a:cubicBezTo>
                <a:cubicBezTo>
                  <a:pt x="16827" y="16125"/>
                  <a:pt x="16806" y="16556"/>
                  <a:pt x="16806" y="16709"/>
                </a:cubicBezTo>
                <a:cubicBezTo>
                  <a:pt x="16806" y="16862"/>
                  <a:pt x="16868" y="18249"/>
                  <a:pt x="16558" y="18456"/>
                </a:cubicBezTo>
                <a:cubicBezTo>
                  <a:pt x="16248" y="18663"/>
                  <a:pt x="16574" y="18969"/>
                  <a:pt x="16160" y="19068"/>
                </a:cubicBezTo>
                <a:cubicBezTo>
                  <a:pt x="15766" y="19162"/>
                  <a:pt x="15930" y="19377"/>
                  <a:pt x="16078" y="19410"/>
                </a:cubicBezTo>
                <a:cubicBezTo>
                  <a:pt x="16201" y="19437"/>
                  <a:pt x="16186" y="19608"/>
                  <a:pt x="16207" y="19653"/>
                </a:cubicBezTo>
                <a:cubicBezTo>
                  <a:pt x="16228" y="19698"/>
                  <a:pt x="16041" y="20175"/>
                  <a:pt x="16041" y="20175"/>
                </a:cubicBezTo>
                <a:lnTo>
                  <a:pt x="16000" y="20670"/>
                </a:lnTo>
                <a:lnTo>
                  <a:pt x="15505" y="20832"/>
                </a:lnTo>
                <a:cubicBezTo>
                  <a:pt x="15505" y="20832"/>
                  <a:pt x="15277" y="21093"/>
                  <a:pt x="15277" y="21138"/>
                </a:cubicBezTo>
                <a:cubicBezTo>
                  <a:pt x="15277" y="21183"/>
                  <a:pt x="14016" y="21552"/>
                  <a:pt x="13066" y="21507"/>
                </a:cubicBezTo>
                <a:cubicBezTo>
                  <a:pt x="13066" y="21507"/>
                  <a:pt x="12095" y="21551"/>
                  <a:pt x="11971" y="21511"/>
                </a:cubicBezTo>
                <a:cubicBezTo>
                  <a:pt x="11847" y="21471"/>
                  <a:pt x="11785" y="21165"/>
                  <a:pt x="11971" y="21138"/>
                </a:cubicBezTo>
                <a:cubicBezTo>
                  <a:pt x="12157" y="21111"/>
                  <a:pt x="12157" y="21039"/>
                  <a:pt x="12157" y="21039"/>
                </a:cubicBezTo>
                <a:cubicBezTo>
                  <a:pt x="12157" y="21039"/>
                  <a:pt x="12033" y="20733"/>
                  <a:pt x="12199" y="20742"/>
                </a:cubicBezTo>
                <a:cubicBezTo>
                  <a:pt x="12363" y="20751"/>
                  <a:pt x="12714" y="20499"/>
                  <a:pt x="12777" y="20454"/>
                </a:cubicBezTo>
                <a:cubicBezTo>
                  <a:pt x="12839" y="20409"/>
                  <a:pt x="13190" y="20166"/>
                  <a:pt x="13128" y="20139"/>
                </a:cubicBezTo>
                <a:cubicBezTo>
                  <a:pt x="13066" y="20112"/>
                  <a:pt x="12529" y="19464"/>
                  <a:pt x="12591" y="19392"/>
                </a:cubicBezTo>
                <a:cubicBezTo>
                  <a:pt x="12653" y="19320"/>
                  <a:pt x="12859" y="18996"/>
                  <a:pt x="12942" y="18996"/>
                </a:cubicBezTo>
                <a:cubicBezTo>
                  <a:pt x="13025" y="18996"/>
                  <a:pt x="13706" y="18482"/>
                  <a:pt x="13706" y="18428"/>
                </a:cubicBezTo>
                <a:cubicBezTo>
                  <a:pt x="13706" y="18375"/>
                  <a:pt x="13397" y="18006"/>
                  <a:pt x="13397" y="18006"/>
                </a:cubicBezTo>
                <a:cubicBezTo>
                  <a:pt x="13397" y="18006"/>
                  <a:pt x="13273" y="17699"/>
                  <a:pt x="13417" y="17699"/>
                </a:cubicBezTo>
                <a:cubicBezTo>
                  <a:pt x="13561" y="17699"/>
                  <a:pt x="13810" y="17465"/>
                  <a:pt x="13810" y="17384"/>
                </a:cubicBezTo>
                <a:cubicBezTo>
                  <a:pt x="13810" y="17303"/>
                  <a:pt x="13211" y="16268"/>
                  <a:pt x="13211" y="16268"/>
                </a:cubicBezTo>
                <a:cubicBezTo>
                  <a:pt x="13211" y="16268"/>
                  <a:pt x="12054" y="16259"/>
                  <a:pt x="11950" y="16259"/>
                </a:cubicBezTo>
                <a:cubicBezTo>
                  <a:pt x="11847" y="16259"/>
                  <a:pt x="11640" y="16088"/>
                  <a:pt x="11434" y="16088"/>
                </a:cubicBezTo>
                <a:cubicBezTo>
                  <a:pt x="11227" y="16088"/>
                  <a:pt x="11206" y="16403"/>
                  <a:pt x="11186" y="16484"/>
                </a:cubicBezTo>
                <a:cubicBezTo>
                  <a:pt x="11165" y="16565"/>
                  <a:pt x="10876" y="17060"/>
                  <a:pt x="10794" y="17150"/>
                </a:cubicBezTo>
                <a:cubicBezTo>
                  <a:pt x="10794" y="17150"/>
                  <a:pt x="10394" y="17742"/>
                  <a:pt x="10394" y="17835"/>
                </a:cubicBezTo>
                <a:cubicBezTo>
                  <a:pt x="10394" y="17929"/>
                  <a:pt x="10098" y="18385"/>
                  <a:pt x="10072" y="18456"/>
                </a:cubicBezTo>
                <a:cubicBezTo>
                  <a:pt x="10045" y="18526"/>
                  <a:pt x="9749" y="18947"/>
                  <a:pt x="9615" y="19029"/>
                </a:cubicBezTo>
                <a:cubicBezTo>
                  <a:pt x="9480" y="19111"/>
                  <a:pt x="8943" y="19380"/>
                  <a:pt x="8943" y="19544"/>
                </a:cubicBezTo>
                <a:cubicBezTo>
                  <a:pt x="8943" y="19708"/>
                  <a:pt x="8487" y="20036"/>
                  <a:pt x="8540" y="20094"/>
                </a:cubicBezTo>
                <a:cubicBezTo>
                  <a:pt x="8594" y="20153"/>
                  <a:pt x="8378" y="20469"/>
                  <a:pt x="8378" y="20504"/>
                </a:cubicBezTo>
                <a:cubicBezTo>
                  <a:pt x="8378" y="20539"/>
                  <a:pt x="8083" y="20574"/>
                  <a:pt x="8083" y="20574"/>
                </a:cubicBezTo>
                <a:cubicBezTo>
                  <a:pt x="8083" y="20574"/>
                  <a:pt x="8169" y="20914"/>
                  <a:pt x="8169" y="20949"/>
                </a:cubicBezTo>
                <a:cubicBezTo>
                  <a:pt x="8169" y="20984"/>
                  <a:pt x="7524" y="21194"/>
                  <a:pt x="5997" y="21124"/>
                </a:cubicBezTo>
                <a:lnTo>
                  <a:pt x="5997" y="20991"/>
                </a:lnTo>
                <a:cubicBezTo>
                  <a:pt x="5997" y="20991"/>
                  <a:pt x="5252" y="20925"/>
                  <a:pt x="5065" y="21019"/>
                </a:cubicBezTo>
                <a:cubicBezTo>
                  <a:pt x="4877" y="21113"/>
                  <a:pt x="3551" y="21230"/>
                  <a:pt x="3121" y="21194"/>
                </a:cubicBezTo>
                <a:cubicBezTo>
                  <a:pt x="2692" y="21159"/>
                  <a:pt x="1747" y="21335"/>
                  <a:pt x="0" y="20855"/>
                </a:cubicBezTo>
                <a:cubicBezTo>
                  <a:pt x="0" y="20855"/>
                  <a:pt x="106" y="20644"/>
                  <a:pt x="240" y="20644"/>
                </a:cubicBezTo>
                <a:cubicBezTo>
                  <a:pt x="373" y="20644"/>
                  <a:pt x="1797" y="20644"/>
                  <a:pt x="2092" y="20621"/>
                </a:cubicBezTo>
                <a:cubicBezTo>
                  <a:pt x="2388" y="20598"/>
                  <a:pt x="3355" y="20317"/>
                  <a:pt x="3409" y="20293"/>
                </a:cubicBezTo>
                <a:cubicBezTo>
                  <a:pt x="3462" y="20270"/>
                  <a:pt x="4079" y="19907"/>
                  <a:pt x="4187" y="19942"/>
                </a:cubicBezTo>
                <a:cubicBezTo>
                  <a:pt x="4294" y="19977"/>
                  <a:pt x="4751" y="19380"/>
                  <a:pt x="4939" y="19380"/>
                </a:cubicBezTo>
                <a:cubicBezTo>
                  <a:pt x="5127" y="19380"/>
                  <a:pt x="4912" y="19029"/>
                  <a:pt x="5020" y="19029"/>
                </a:cubicBezTo>
                <a:cubicBezTo>
                  <a:pt x="5128" y="19029"/>
                  <a:pt x="5745" y="18971"/>
                  <a:pt x="5853" y="18912"/>
                </a:cubicBezTo>
                <a:cubicBezTo>
                  <a:pt x="5960" y="18853"/>
                  <a:pt x="6336" y="17823"/>
                  <a:pt x="6336" y="17823"/>
                </a:cubicBezTo>
                <a:cubicBezTo>
                  <a:pt x="6336" y="17823"/>
                  <a:pt x="6014" y="17566"/>
                  <a:pt x="6740" y="17332"/>
                </a:cubicBezTo>
                <a:cubicBezTo>
                  <a:pt x="6740" y="17332"/>
                  <a:pt x="6846" y="16325"/>
                  <a:pt x="6928" y="16208"/>
                </a:cubicBezTo>
                <a:cubicBezTo>
                  <a:pt x="7008" y="16091"/>
                  <a:pt x="7008" y="15529"/>
                  <a:pt x="7008" y="15529"/>
                </a:cubicBezTo>
                <a:cubicBezTo>
                  <a:pt x="7008" y="15529"/>
                  <a:pt x="7062" y="13890"/>
                  <a:pt x="7169" y="13914"/>
                </a:cubicBezTo>
                <a:cubicBezTo>
                  <a:pt x="7277" y="13937"/>
                  <a:pt x="7492" y="13680"/>
                  <a:pt x="7545" y="13644"/>
                </a:cubicBezTo>
                <a:cubicBezTo>
                  <a:pt x="7600" y="13609"/>
                  <a:pt x="6846" y="12123"/>
                  <a:pt x="7008" y="11772"/>
                </a:cubicBezTo>
                <a:cubicBezTo>
                  <a:pt x="7008" y="11772"/>
                  <a:pt x="6229" y="11245"/>
                  <a:pt x="6336" y="11163"/>
                </a:cubicBezTo>
                <a:cubicBezTo>
                  <a:pt x="6444" y="11081"/>
                  <a:pt x="6121" y="10402"/>
                  <a:pt x="6121" y="10402"/>
                </a:cubicBezTo>
                <a:cubicBezTo>
                  <a:pt x="6121" y="10402"/>
                  <a:pt x="6525" y="9770"/>
                  <a:pt x="6767" y="9700"/>
                </a:cubicBezTo>
                <a:cubicBezTo>
                  <a:pt x="7008" y="9629"/>
                  <a:pt x="7357" y="9220"/>
                  <a:pt x="7330" y="9079"/>
                </a:cubicBezTo>
                <a:cubicBezTo>
                  <a:pt x="7304" y="8939"/>
                  <a:pt x="7277" y="8658"/>
                  <a:pt x="7277" y="8658"/>
                </a:cubicBezTo>
                <a:lnTo>
                  <a:pt x="7438" y="7698"/>
                </a:lnTo>
                <a:lnTo>
                  <a:pt x="7922" y="6656"/>
                </a:lnTo>
                <a:cubicBezTo>
                  <a:pt x="7922" y="6656"/>
                  <a:pt x="8030" y="4678"/>
                  <a:pt x="8137" y="4678"/>
                </a:cubicBezTo>
                <a:cubicBezTo>
                  <a:pt x="8245" y="4678"/>
                  <a:pt x="8567" y="4104"/>
                  <a:pt x="8835" y="4116"/>
                </a:cubicBezTo>
                <a:cubicBezTo>
                  <a:pt x="9104" y="4128"/>
                  <a:pt x="10772" y="3566"/>
                  <a:pt x="10772" y="3566"/>
                </a:cubicBezTo>
                <a:cubicBezTo>
                  <a:pt x="10772" y="3566"/>
                  <a:pt x="11146" y="3449"/>
                  <a:pt x="11146" y="3390"/>
                </a:cubicBezTo>
                <a:cubicBezTo>
                  <a:pt x="11146" y="3332"/>
                  <a:pt x="11173" y="3004"/>
                  <a:pt x="11173" y="3004"/>
                </a:cubicBezTo>
                <a:cubicBezTo>
                  <a:pt x="11173" y="3004"/>
                  <a:pt x="10393" y="2629"/>
                  <a:pt x="10366" y="2395"/>
                </a:cubicBezTo>
                <a:lnTo>
                  <a:pt x="10226" y="2030"/>
                </a:lnTo>
                <a:lnTo>
                  <a:pt x="10109" y="1869"/>
                </a:lnTo>
                <a:lnTo>
                  <a:pt x="10109" y="1577"/>
                </a:lnTo>
                <a:lnTo>
                  <a:pt x="10109" y="1383"/>
                </a:lnTo>
                <a:lnTo>
                  <a:pt x="10109" y="801"/>
                </a:lnTo>
                <a:cubicBezTo>
                  <a:pt x="10109" y="801"/>
                  <a:pt x="10185" y="521"/>
                  <a:pt x="10436" y="469"/>
                </a:cubicBezTo>
                <a:cubicBezTo>
                  <a:pt x="10685" y="418"/>
                  <a:pt x="11786" y="-48"/>
                  <a:pt x="12182" y="4"/>
                </a:cubicBezTo>
                <a:cubicBezTo>
                  <a:pt x="12577" y="56"/>
                  <a:pt x="13194" y="73"/>
                  <a:pt x="13247" y="125"/>
                </a:cubicBezTo>
                <a:cubicBezTo>
                  <a:pt x="13299" y="176"/>
                  <a:pt x="14508" y="343"/>
                  <a:pt x="14521" y="481"/>
                </a:cubicBezTo>
                <a:cubicBezTo>
                  <a:pt x="14535" y="619"/>
                  <a:pt x="14925" y="998"/>
                  <a:pt x="14925" y="1101"/>
                </a:cubicBezTo>
                <a:cubicBezTo>
                  <a:pt x="14925" y="1205"/>
                  <a:pt x="14925" y="1383"/>
                  <a:pt x="14925" y="1383"/>
                </a:cubicBezTo>
                <a:lnTo>
                  <a:pt x="14838" y="1458"/>
                </a:lnTo>
                <a:cubicBezTo>
                  <a:pt x="14838" y="1458"/>
                  <a:pt x="15037" y="1791"/>
                  <a:pt x="14760" y="1975"/>
                </a:cubicBezTo>
                <a:cubicBezTo>
                  <a:pt x="14482" y="2159"/>
                  <a:pt x="14476" y="2159"/>
                  <a:pt x="14476" y="2159"/>
                </a:cubicBezTo>
                <a:lnTo>
                  <a:pt x="14486" y="2400"/>
                </a:lnTo>
                <a:cubicBezTo>
                  <a:pt x="14486" y="2400"/>
                  <a:pt x="14495" y="2617"/>
                  <a:pt x="14419" y="261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dirty="0">
              <a:latin typeface="Arial" pitchFamily="34" charset="0"/>
              <a:ea typeface="微软雅黑 Light" panose="020B0502040204020203" pitchFamily="34" charset="-122"/>
              <a:cs typeface="+mn-ea"/>
              <a:sym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32362" y="2613645"/>
            <a:ext cx="3534382" cy="2609163"/>
            <a:chOff x="4332362" y="2613645"/>
            <a:chExt cx="3534382" cy="2609163"/>
          </a:xfrm>
        </p:grpSpPr>
        <p:sp>
          <p:nvSpPr>
            <p:cNvPr id="49" name="Shape 532">
              <a:extLst>
                <a:ext uri="{FF2B5EF4-FFF2-40B4-BE49-F238E27FC236}">
                  <a16:creationId xmlns="" xmlns:a16="http://schemas.microsoft.com/office/drawing/2014/main" id="{EA0D752B-9FCF-4016-AF77-744794404812}"/>
                </a:ext>
              </a:extLst>
            </p:cNvPr>
            <p:cNvSpPr/>
            <p:nvPr/>
          </p:nvSpPr>
          <p:spPr>
            <a:xfrm>
              <a:off x="6903220" y="4550006"/>
              <a:ext cx="963524" cy="672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730" y="0"/>
                  </a:moveTo>
                  <a:cubicBezTo>
                    <a:pt x="16615" y="0"/>
                    <a:pt x="4985" y="0"/>
                    <a:pt x="4870" y="0"/>
                  </a:cubicBezTo>
                  <a:cubicBezTo>
                    <a:pt x="2180" y="0"/>
                    <a:pt x="0" y="3123"/>
                    <a:pt x="0" y="6975"/>
                  </a:cubicBezTo>
                  <a:cubicBezTo>
                    <a:pt x="0" y="7011"/>
                    <a:pt x="2" y="7046"/>
                    <a:pt x="2" y="7082"/>
                  </a:cubicBezTo>
                  <a:cubicBezTo>
                    <a:pt x="0" y="7082"/>
                    <a:pt x="0" y="21600"/>
                    <a:pt x="0" y="21600"/>
                  </a:cubicBezTo>
                  <a:cubicBezTo>
                    <a:pt x="0" y="17127"/>
                    <a:pt x="2180" y="13951"/>
                    <a:pt x="4870" y="13951"/>
                  </a:cubicBezTo>
                  <a:cubicBezTo>
                    <a:pt x="4959" y="13951"/>
                    <a:pt x="8681" y="13951"/>
                    <a:pt x="11621" y="13951"/>
                  </a:cubicBezTo>
                  <a:cubicBezTo>
                    <a:pt x="13519" y="13951"/>
                    <a:pt x="16673" y="13951"/>
                    <a:pt x="16730" y="13951"/>
                  </a:cubicBezTo>
                  <a:cubicBezTo>
                    <a:pt x="19420" y="13951"/>
                    <a:pt x="21600" y="10827"/>
                    <a:pt x="21600" y="6975"/>
                  </a:cubicBezTo>
                  <a:cubicBezTo>
                    <a:pt x="21600" y="3123"/>
                    <a:pt x="19420" y="0"/>
                    <a:pt x="16730" y="0"/>
                  </a:cubicBezTo>
                  <a:close/>
                </a:path>
              </a:pathLst>
            </a:custGeom>
            <a:solidFill>
              <a:srgbClr val="413B3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50" name="Shape 533">
              <a:extLst>
                <a:ext uri="{FF2B5EF4-FFF2-40B4-BE49-F238E27FC236}">
                  <a16:creationId xmlns="" xmlns:a16="http://schemas.microsoft.com/office/drawing/2014/main" id="{03755E60-FC1F-413B-9F2B-C8CB324C05CB}"/>
                </a:ext>
              </a:extLst>
            </p:cNvPr>
            <p:cNvSpPr/>
            <p:nvPr/>
          </p:nvSpPr>
          <p:spPr>
            <a:xfrm>
              <a:off x="6903220" y="2613645"/>
              <a:ext cx="963524" cy="672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730" y="0"/>
                  </a:moveTo>
                  <a:cubicBezTo>
                    <a:pt x="16615" y="0"/>
                    <a:pt x="4985" y="0"/>
                    <a:pt x="4870" y="0"/>
                  </a:cubicBezTo>
                  <a:cubicBezTo>
                    <a:pt x="2180" y="0"/>
                    <a:pt x="0" y="3123"/>
                    <a:pt x="0" y="6975"/>
                  </a:cubicBezTo>
                  <a:cubicBezTo>
                    <a:pt x="0" y="7011"/>
                    <a:pt x="2" y="7045"/>
                    <a:pt x="2" y="7081"/>
                  </a:cubicBezTo>
                  <a:cubicBezTo>
                    <a:pt x="0" y="7081"/>
                    <a:pt x="0" y="21600"/>
                    <a:pt x="0" y="21600"/>
                  </a:cubicBezTo>
                  <a:cubicBezTo>
                    <a:pt x="0" y="17126"/>
                    <a:pt x="2180" y="13950"/>
                    <a:pt x="4870" y="13950"/>
                  </a:cubicBezTo>
                  <a:cubicBezTo>
                    <a:pt x="4959" y="13950"/>
                    <a:pt x="8681" y="13950"/>
                    <a:pt x="11621" y="13950"/>
                  </a:cubicBezTo>
                  <a:cubicBezTo>
                    <a:pt x="13519" y="13950"/>
                    <a:pt x="16673" y="13950"/>
                    <a:pt x="16730" y="13950"/>
                  </a:cubicBezTo>
                  <a:cubicBezTo>
                    <a:pt x="19420" y="13950"/>
                    <a:pt x="21600" y="10827"/>
                    <a:pt x="21600" y="6975"/>
                  </a:cubicBezTo>
                  <a:cubicBezTo>
                    <a:pt x="21600" y="3123"/>
                    <a:pt x="19420" y="0"/>
                    <a:pt x="16730" y="0"/>
                  </a:cubicBezTo>
                  <a:close/>
                </a:path>
              </a:pathLst>
            </a:custGeom>
            <a:solidFill>
              <a:srgbClr val="413B3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51" name="Shape 534">
              <a:extLst>
                <a:ext uri="{FF2B5EF4-FFF2-40B4-BE49-F238E27FC236}">
                  <a16:creationId xmlns="" xmlns:a16="http://schemas.microsoft.com/office/drawing/2014/main" id="{ACC5E004-5E50-4BE0-B0CC-C641C79317FB}"/>
                </a:ext>
              </a:extLst>
            </p:cNvPr>
            <p:cNvSpPr/>
            <p:nvPr/>
          </p:nvSpPr>
          <p:spPr>
            <a:xfrm>
              <a:off x="4332362" y="4550006"/>
              <a:ext cx="963525" cy="672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70" y="0"/>
                  </a:moveTo>
                  <a:cubicBezTo>
                    <a:pt x="4985" y="0"/>
                    <a:pt x="16615" y="0"/>
                    <a:pt x="16730" y="0"/>
                  </a:cubicBezTo>
                  <a:cubicBezTo>
                    <a:pt x="19420" y="0"/>
                    <a:pt x="21600" y="3123"/>
                    <a:pt x="21600" y="6975"/>
                  </a:cubicBezTo>
                  <a:cubicBezTo>
                    <a:pt x="21600" y="7011"/>
                    <a:pt x="21598" y="7046"/>
                    <a:pt x="21598" y="7082"/>
                  </a:cubicBezTo>
                  <a:cubicBezTo>
                    <a:pt x="21600" y="7082"/>
                    <a:pt x="21600" y="21600"/>
                    <a:pt x="21600" y="21600"/>
                  </a:cubicBezTo>
                  <a:cubicBezTo>
                    <a:pt x="21600" y="17127"/>
                    <a:pt x="19420" y="13951"/>
                    <a:pt x="16730" y="13951"/>
                  </a:cubicBezTo>
                  <a:cubicBezTo>
                    <a:pt x="16641" y="13951"/>
                    <a:pt x="12919" y="13951"/>
                    <a:pt x="9979" y="13951"/>
                  </a:cubicBezTo>
                  <a:cubicBezTo>
                    <a:pt x="8081" y="13951"/>
                    <a:pt x="4927" y="13951"/>
                    <a:pt x="4870" y="13951"/>
                  </a:cubicBezTo>
                  <a:cubicBezTo>
                    <a:pt x="2180" y="13951"/>
                    <a:pt x="0" y="10827"/>
                    <a:pt x="0" y="6975"/>
                  </a:cubicBezTo>
                  <a:cubicBezTo>
                    <a:pt x="0" y="3123"/>
                    <a:pt x="2180" y="0"/>
                    <a:pt x="4870" y="0"/>
                  </a:cubicBezTo>
                  <a:close/>
                </a:path>
              </a:pathLst>
            </a:custGeom>
            <a:solidFill>
              <a:srgbClr val="413B3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52" name="Shape 535">
              <a:extLst>
                <a:ext uri="{FF2B5EF4-FFF2-40B4-BE49-F238E27FC236}">
                  <a16:creationId xmlns="" xmlns:a16="http://schemas.microsoft.com/office/drawing/2014/main" id="{9B723D06-FBB1-4494-A805-E2C9FCC11166}"/>
                </a:ext>
              </a:extLst>
            </p:cNvPr>
            <p:cNvSpPr/>
            <p:nvPr/>
          </p:nvSpPr>
          <p:spPr>
            <a:xfrm>
              <a:off x="4332362" y="2613645"/>
              <a:ext cx="963525" cy="672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70" y="0"/>
                  </a:moveTo>
                  <a:cubicBezTo>
                    <a:pt x="4985" y="0"/>
                    <a:pt x="16615" y="0"/>
                    <a:pt x="16730" y="0"/>
                  </a:cubicBezTo>
                  <a:cubicBezTo>
                    <a:pt x="19420" y="0"/>
                    <a:pt x="21600" y="3123"/>
                    <a:pt x="21600" y="6975"/>
                  </a:cubicBezTo>
                  <a:cubicBezTo>
                    <a:pt x="21600" y="7011"/>
                    <a:pt x="21598" y="7045"/>
                    <a:pt x="21598" y="7081"/>
                  </a:cubicBezTo>
                  <a:cubicBezTo>
                    <a:pt x="21600" y="7081"/>
                    <a:pt x="21600" y="21600"/>
                    <a:pt x="21600" y="21600"/>
                  </a:cubicBezTo>
                  <a:cubicBezTo>
                    <a:pt x="21600" y="17126"/>
                    <a:pt x="19420" y="13950"/>
                    <a:pt x="16730" y="13950"/>
                  </a:cubicBezTo>
                  <a:cubicBezTo>
                    <a:pt x="16641" y="13950"/>
                    <a:pt x="12919" y="13950"/>
                    <a:pt x="9979" y="13950"/>
                  </a:cubicBezTo>
                  <a:cubicBezTo>
                    <a:pt x="8081" y="13950"/>
                    <a:pt x="4927" y="13950"/>
                    <a:pt x="4870" y="13950"/>
                  </a:cubicBezTo>
                  <a:cubicBezTo>
                    <a:pt x="2180" y="13950"/>
                    <a:pt x="0" y="10827"/>
                    <a:pt x="0" y="6975"/>
                  </a:cubicBezTo>
                  <a:cubicBezTo>
                    <a:pt x="0" y="3123"/>
                    <a:pt x="2180" y="0"/>
                    <a:pt x="4870" y="0"/>
                  </a:cubicBezTo>
                  <a:close/>
                </a:path>
              </a:pathLst>
            </a:custGeom>
            <a:solidFill>
              <a:srgbClr val="413B3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53" name="Shape 536">
              <a:extLst>
                <a:ext uri="{FF2B5EF4-FFF2-40B4-BE49-F238E27FC236}">
                  <a16:creationId xmlns="" xmlns:a16="http://schemas.microsoft.com/office/drawing/2014/main" id="{8685EB06-6BC2-4D32-89CC-A276302DA646}"/>
                </a:ext>
              </a:extLst>
            </p:cNvPr>
            <p:cNvSpPr/>
            <p:nvPr/>
          </p:nvSpPr>
          <p:spPr>
            <a:xfrm>
              <a:off x="6903220" y="3586244"/>
              <a:ext cx="963524" cy="672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730" y="0"/>
                  </a:moveTo>
                  <a:cubicBezTo>
                    <a:pt x="16615" y="0"/>
                    <a:pt x="4985" y="0"/>
                    <a:pt x="4870" y="0"/>
                  </a:cubicBezTo>
                  <a:cubicBezTo>
                    <a:pt x="2180" y="0"/>
                    <a:pt x="0" y="3123"/>
                    <a:pt x="0" y="6975"/>
                  </a:cubicBezTo>
                  <a:cubicBezTo>
                    <a:pt x="0" y="7011"/>
                    <a:pt x="2" y="7045"/>
                    <a:pt x="2" y="7081"/>
                  </a:cubicBezTo>
                  <a:cubicBezTo>
                    <a:pt x="0" y="7081"/>
                    <a:pt x="0" y="21600"/>
                    <a:pt x="0" y="21600"/>
                  </a:cubicBezTo>
                  <a:cubicBezTo>
                    <a:pt x="0" y="17126"/>
                    <a:pt x="2180" y="13950"/>
                    <a:pt x="4870" y="13950"/>
                  </a:cubicBezTo>
                  <a:cubicBezTo>
                    <a:pt x="4959" y="13950"/>
                    <a:pt x="8681" y="13950"/>
                    <a:pt x="11621" y="13950"/>
                  </a:cubicBezTo>
                  <a:cubicBezTo>
                    <a:pt x="13519" y="13950"/>
                    <a:pt x="16673" y="13950"/>
                    <a:pt x="16730" y="13950"/>
                  </a:cubicBezTo>
                  <a:cubicBezTo>
                    <a:pt x="19420" y="13950"/>
                    <a:pt x="21600" y="10827"/>
                    <a:pt x="21600" y="6975"/>
                  </a:cubicBezTo>
                  <a:cubicBezTo>
                    <a:pt x="21600" y="3123"/>
                    <a:pt x="19420" y="0"/>
                    <a:pt x="16730" y="0"/>
                  </a:cubicBezTo>
                  <a:close/>
                </a:path>
              </a:pathLst>
            </a:custGeom>
            <a:solidFill>
              <a:srgbClr val="413B3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54" name="Shape 537">
              <a:extLst>
                <a:ext uri="{FF2B5EF4-FFF2-40B4-BE49-F238E27FC236}">
                  <a16:creationId xmlns="" xmlns:a16="http://schemas.microsoft.com/office/drawing/2014/main" id="{69353F91-F453-47B7-8C73-F9D6A1D9E488}"/>
                </a:ext>
              </a:extLst>
            </p:cNvPr>
            <p:cNvSpPr/>
            <p:nvPr/>
          </p:nvSpPr>
          <p:spPr>
            <a:xfrm>
              <a:off x="4332362" y="3586244"/>
              <a:ext cx="963525" cy="672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70" y="0"/>
                  </a:moveTo>
                  <a:cubicBezTo>
                    <a:pt x="4985" y="0"/>
                    <a:pt x="16615" y="0"/>
                    <a:pt x="16730" y="0"/>
                  </a:cubicBezTo>
                  <a:cubicBezTo>
                    <a:pt x="19420" y="0"/>
                    <a:pt x="21600" y="3123"/>
                    <a:pt x="21600" y="6975"/>
                  </a:cubicBezTo>
                  <a:cubicBezTo>
                    <a:pt x="21600" y="7011"/>
                    <a:pt x="21598" y="7045"/>
                    <a:pt x="21598" y="7081"/>
                  </a:cubicBezTo>
                  <a:cubicBezTo>
                    <a:pt x="21600" y="7081"/>
                    <a:pt x="21600" y="21600"/>
                    <a:pt x="21600" y="21600"/>
                  </a:cubicBezTo>
                  <a:cubicBezTo>
                    <a:pt x="21600" y="17126"/>
                    <a:pt x="19420" y="13950"/>
                    <a:pt x="16730" y="13950"/>
                  </a:cubicBezTo>
                  <a:cubicBezTo>
                    <a:pt x="16641" y="13950"/>
                    <a:pt x="12919" y="13950"/>
                    <a:pt x="9979" y="13950"/>
                  </a:cubicBezTo>
                  <a:cubicBezTo>
                    <a:pt x="8081" y="13950"/>
                    <a:pt x="4927" y="13950"/>
                    <a:pt x="4870" y="13950"/>
                  </a:cubicBezTo>
                  <a:cubicBezTo>
                    <a:pt x="2180" y="13950"/>
                    <a:pt x="0" y="10827"/>
                    <a:pt x="0" y="6975"/>
                  </a:cubicBezTo>
                  <a:cubicBezTo>
                    <a:pt x="0" y="3123"/>
                    <a:pt x="2180" y="0"/>
                    <a:pt x="4870" y="0"/>
                  </a:cubicBezTo>
                  <a:close/>
                </a:path>
              </a:pathLst>
            </a:custGeom>
            <a:solidFill>
              <a:srgbClr val="413B3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65" name="Shape 544">
              <a:extLst>
                <a:ext uri="{FF2B5EF4-FFF2-40B4-BE49-F238E27FC236}">
                  <a16:creationId xmlns="" xmlns:a16="http://schemas.microsoft.com/office/drawing/2014/main" id="{2A7AEBDE-2450-4AB5-B78C-F136FEBA094B}"/>
                </a:ext>
              </a:extLst>
            </p:cNvPr>
            <p:cNvSpPr/>
            <p:nvPr/>
          </p:nvSpPr>
          <p:spPr>
            <a:xfrm>
              <a:off x="7604708" y="2746686"/>
              <a:ext cx="146168" cy="146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3" extrusionOk="0">
                  <a:moveTo>
                    <a:pt x="2579" y="8408"/>
                  </a:moveTo>
                  <a:cubicBezTo>
                    <a:pt x="2579" y="5192"/>
                    <a:pt x="5174" y="2587"/>
                    <a:pt x="8377" y="2587"/>
                  </a:cubicBezTo>
                  <a:cubicBezTo>
                    <a:pt x="11581" y="2587"/>
                    <a:pt x="14435" y="5451"/>
                    <a:pt x="14435" y="8668"/>
                  </a:cubicBezTo>
                  <a:cubicBezTo>
                    <a:pt x="14435" y="11882"/>
                    <a:pt x="11838" y="14489"/>
                    <a:pt x="8636" y="14489"/>
                  </a:cubicBezTo>
                  <a:cubicBezTo>
                    <a:pt x="5432" y="14488"/>
                    <a:pt x="2579" y="11622"/>
                    <a:pt x="2579" y="8408"/>
                  </a:cubicBezTo>
                  <a:close/>
                  <a:moveTo>
                    <a:pt x="20915" y="18167"/>
                  </a:moveTo>
                  <a:lnTo>
                    <a:pt x="15797" y="13031"/>
                  </a:lnTo>
                  <a:cubicBezTo>
                    <a:pt x="16569" y="11760"/>
                    <a:pt x="17014" y="10265"/>
                    <a:pt x="17014" y="8668"/>
                  </a:cubicBezTo>
                  <a:cubicBezTo>
                    <a:pt x="17014" y="4023"/>
                    <a:pt x="13004" y="0"/>
                    <a:pt x="8377" y="0"/>
                  </a:cubicBezTo>
                  <a:cubicBezTo>
                    <a:pt x="3750" y="-1"/>
                    <a:pt x="0" y="3764"/>
                    <a:pt x="0" y="8408"/>
                  </a:cubicBezTo>
                  <a:cubicBezTo>
                    <a:pt x="0" y="13051"/>
                    <a:pt x="4010" y="17076"/>
                    <a:pt x="8636" y="17076"/>
                  </a:cubicBezTo>
                  <a:cubicBezTo>
                    <a:pt x="10175" y="17076"/>
                    <a:pt x="11615" y="16655"/>
                    <a:pt x="12854" y="15928"/>
                  </a:cubicBezTo>
                  <a:lnTo>
                    <a:pt x="17998" y="21095"/>
                  </a:lnTo>
                  <a:cubicBezTo>
                    <a:pt x="18502" y="21599"/>
                    <a:pt x="19318" y="21599"/>
                    <a:pt x="19821" y="21095"/>
                  </a:cubicBezTo>
                  <a:lnTo>
                    <a:pt x="21098" y="19813"/>
                  </a:lnTo>
                  <a:cubicBezTo>
                    <a:pt x="21600" y="19309"/>
                    <a:pt x="21417" y="18671"/>
                    <a:pt x="20915" y="1816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43656" tIns="43656" rIns="43656" bIns="43656" anchor="ctr"/>
            <a:lstStyle/>
            <a:p>
              <a:pPr lvl="0" algn="ctr"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66" name="Shape 545">
              <a:extLst>
                <a:ext uri="{FF2B5EF4-FFF2-40B4-BE49-F238E27FC236}">
                  <a16:creationId xmlns="" xmlns:a16="http://schemas.microsoft.com/office/drawing/2014/main" id="{B34CD111-8D73-4ADE-8DC8-3C835F178C60}"/>
                </a:ext>
              </a:extLst>
            </p:cNvPr>
            <p:cNvSpPr/>
            <p:nvPr/>
          </p:nvSpPr>
          <p:spPr>
            <a:xfrm>
              <a:off x="4478189" y="4704158"/>
              <a:ext cx="85457" cy="142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90"/>
                  </a:moveTo>
                  <a:cubicBezTo>
                    <a:pt x="9562" y="18090"/>
                    <a:pt x="8550" y="18698"/>
                    <a:pt x="8550" y="19440"/>
                  </a:cubicBezTo>
                  <a:cubicBezTo>
                    <a:pt x="8550" y="20182"/>
                    <a:pt x="9562" y="20790"/>
                    <a:pt x="10800" y="20790"/>
                  </a:cubicBezTo>
                  <a:cubicBezTo>
                    <a:pt x="12038" y="20790"/>
                    <a:pt x="13050" y="20182"/>
                    <a:pt x="13050" y="19440"/>
                  </a:cubicBezTo>
                  <a:cubicBezTo>
                    <a:pt x="13050" y="18698"/>
                    <a:pt x="12038" y="18090"/>
                    <a:pt x="10800" y="18090"/>
                  </a:cubicBezTo>
                  <a:close/>
                  <a:moveTo>
                    <a:pt x="13050" y="2160"/>
                  </a:moveTo>
                  <a:lnTo>
                    <a:pt x="8550" y="2160"/>
                  </a:lnTo>
                  <a:cubicBezTo>
                    <a:pt x="8297" y="2160"/>
                    <a:pt x="8100" y="2278"/>
                    <a:pt x="8100" y="2430"/>
                  </a:cubicBezTo>
                  <a:cubicBezTo>
                    <a:pt x="8100" y="2582"/>
                    <a:pt x="8297" y="2700"/>
                    <a:pt x="8550" y="2700"/>
                  </a:cubicBezTo>
                  <a:lnTo>
                    <a:pt x="13050" y="2700"/>
                  </a:lnTo>
                  <a:cubicBezTo>
                    <a:pt x="13303" y="2700"/>
                    <a:pt x="13500" y="2582"/>
                    <a:pt x="13500" y="2430"/>
                  </a:cubicBezTo>
                  <a:cubicBezTo>
                    <a:pt x="13500" y="2278"/>
                    <a:pt x="13303" y="2160"/>
                    <a:pt x="13050" y="2160"/>
                  </a:cubicBezTo>
                  <a:close/>
                  <a:moveTo>
                    <a:pt x="18900" y="4860"/>
                  </a:moveTo>
                  <a:cubicBezTo>
                    <a:pt x="18900" y="4573"/>
                    <a:pt x="18478" y="4320"/>
                    <a:pt x="18000" y="4320"/>
                  </a:cubicBezTo>
                  <a:lnTo>
                    <a:pt x="3600" y="4320"/>
                  </a:lnTo>
                  <a:cubicBezTo>
                    <a:pt x="3122" y="4320"/>
                    <a:pt x="2700" y="4573"/>
                    <a:pt x="2700" y="4860"/>
                  </a:cubicBezTo>
                  <a:lnTo>
                    <a:pt x="2700" y="16740"/>
                  </a:lnTo>
                  <a:cubicBezTo>
                    <a:pt x="2700" y="17027"/>
                    <a:pt x="3122" y="17280"/>
                    <a:pt x="3600" y="17280"/>
                  </a:cubicBezTo>
                  <a:lnTo>
                    <a:pt x="18000" y="17280"/>
                  </a:lnTo>
                  <a:cubicBezTo>
                    <a:pt x="18478" y="17280"/>
                    <a:pt x="18900" y="17027"/>
                    <a:pt x="18900" y="16740"/>
                  </a:cubicBezTo>
                  <a:cubicBezTo>
                    <a:pt x="18900" y="16740"/>
                    <a:pt x="18900" y="4860"/>
                    <a:pt x="18900" y="4860"/>
                  </a:cubicBezTo>
                  <a:close/>
                  <a:moveTo>
                    <a:pt x="21600" y="19440"/>
                  </a:moveTo>
                  <a:cubicBezTo>
                    <a:pt x="21600" y="20621"/>
                    <a:pt x="19969" y="21600"/>
                    <a:pt x="18000" y="21600"/>
                  </a:cubicBezTo>
                  <a:lnTo>
                    <a:pt x="3600" y="21600"/>
                  </a:lnTo>
                  <a:cubicBezTo>
                    <a:pt x="1631" y="21600"/>
                    <a:pt x="0" y="20621"/>
                    <a:pt x="0" y="19440"/>
                  </a:cubicBezTo>
                  <a:lnTo>
                    <a:pt x="0" y="2160"/>
                  </a:lnTo>
                  <a:cubicBezTo>
                    <a:pt x="0" y="979"/>
                    <a:pt x="1631" y="0"/>
                    <a:pt x="3600" y="0"/>
                  </a:cubicBezTo>
                  <a:lnTo>
                    <a:pt x="18000" y="0"/>
                  </a:lnTo>
                  <a:cubicBezTo>
                    <a:pt x="19969" y="0"/>
                    <a:pt x="21600" y="979"/>
                    <a:pt x="21600" y="2160"/>
                  </a:cubicBezTo>
                  <a:cubicBezTo>
                    <a:pt x="21600" y="2160"/>
                    <a:pt x="21600" y="19440"/>
                    <a:pt x="21600" y="1944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67" name="Shape 546">
              <a:extLst>
                <a:ext uri="{FF2B5EF4-FFF2-40B4-BE49-F238E27FC236}">
                  <a16:creationId xmlns="" xmlns:a16="http://schemas.microsoft.com/office/drawing/2014/main" id="{9EE9EE7D-57D4-435E-879C-D49D49D44A82}"/>
                </a:ext>
              </a:extLst>
            </p:cNvPr>
            <p:cNvSpPr/>
            <p:nvPr/>
          </p:nvSpPr>
          <p:spPr>
            <a:xfrm>
              <a:off x="7604716" y="3727582"/>
              <a:ext cx="146153" cy="146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97" y="17002"/>
                  </a:moveTo>
                  <a:cubicBezTo>
                    <a:pt x="17213" y="16917"/>
                    <a:pt x="17058" y="16945"/>
                    <a:pt x="16945" y="16889"/>
                  </a:cubicBezTo>
                  <a:cubicBezTo>
                    <a:pt x="16833" y="16847"/>
                    <a:pt x="16748" y="16805"/>
                    <a:pt x="16608" y="16777"/>
                  </a:cubicBezTo>
                  <a:cubicBezTo>
                    <a:pt x="16636" y="16495"/>
                    <a:pt x="16327" y="16397"/>
                    <a:pt x="16130" y="16256"/>
                  </a:cubicBezTo>
                  <a:cubicBezTo>
                    <a:pt x="15947" y="16116"/>
                    <a:pt x="15834" y="15961"/>
                    <a:pt x="15567" y="16017"/>
                  </a:cubicBezTo>
                  <a:cubicBezTo>
                    <a:pt x="15539" y="16031"/>
                    <a:pt x="15258" y="16130"/>
                    <a:pt x="15314" y="16186"/>
                  </a:cubicBezTo>
                  <a:cubicBezTo>
                    <a:pt x="15131" y="16031"/>
                    <a:pt x="15047" y="15947"/>
                    <a:pt x="14808" y="15877"/>
                  </a:cubicBezTo>
                  <a:cubicBezTo>
                    <a:pt x="14583" y="15806"/>
                    <a:pt x="14428" y="15525"/>
                    <a:pt x="14203" y="15778"/>
                  </a:cubicBezTo>
                  <a:cubicBezTo>
                    <a:pt x="14091" y="15891"/>
                    <a:pt x="14147" y="16059"/>
                    <a:pt x="14091" y="16172"/>
                  </a:cubicBezTo>
                  <a:cubicBezTo>
                    <a:pt x="13908" y="16017"/>
                    <a:pt x="14259" y="15834"/>
                    <a:pt x="14119" y="15666"/>
                  </a:cubicBezTo>
                  <a:cubicBezTo>
                    <a:pt x="13950" y="15469"/>
                    <a:pt x="13655" y="15792"/>
                    <a:pt x="13514" y="15877"/>
                  </a:cubicBezTo>
                  <a:cubicBezTo>
                    <a:pt x="13430" y="15947"/>
                    <a:pt x="13331" y="15975"/>
                    <a:pt x="13275" y="16059"/>
                  </a:cubicBezTo>
                  <a:cubicBezTo>
                    <a:pt x="13205" y="16158"/>
                    <a:pt x="13177" y="16284"/>
                    <a:pt x="13120" y="16383"/>
                  </a:cubicBezTo>
                  <a:cubicBezTo>
                    <a:pt x="13078" y="16270"/>
                    <a:pt x="12839" y="16298"/>
                    <a:pt x="12825" y="16214"/>
                  </a:cubicBezTo>
                  <a:cubicBezTo>
                    <a:pt x="12881" y="16552"/>
                    <a:pt x="12881" y="16903"/>
                    <a:pt x="12952" y="17241"/>
                  </a:cubicBezTo>
                  <a:cubicBezTo>
                    <a:pt x="12994" y="17437"/>
                    <a:pt x="12952" y="17761"/>
                    <a:pt x="12783" y="17916"/>
                  </a:cubicBezTo>
                  <a:cubicBezTo>
                    <a:pt x="12614" y="18070"/>
                    <a:pt x="12403" y="18239"/>
                    <a:pt x="12375" y="18478"/>
                  </a:cubicBezTo>
                  <a:cubicBezTo>
                    <a:pt x="12347" y="18647"/>
                    <a:pt x="12389" y="18802"/>
                    <a:pt x="12544" y="18844"/>
                  </a:cubicBezTo>
                  <a:cubicBezTo>
                    <a:pt x="12558" y="19055"/>
                    <a:pt x="12319" y="19209"/>
                    <a:pt x="12333" y="19434"/>
                  </a:cubicBezTo>
                  <a:cubicBezTo>
                    <a:pt x="12333" y="19448"/>
                    <a:pt x="12347" y="19589"/>
                    <a:pt x="12361" y="19659"/>
                  </a:cubicBezTo>
                  <a:cubicBezTo>
                    <a:pt x="14288" y="19322"/>
                    <a:pt x="16003" y="18366"/>
                    <a:pt x="17297" y="17002"/>
                  </a:cubicBezTo>
                  <a:close/>
                  <a:moveTo>
                    <a:pt x="14330" y="7594"/>
                  </a:moveTo>
                  <a:cubicBezTo>
                    <a:pt x="14400" y="7580"/>
                    <a:pt x="14470" y="7327"/>
                    <a:pt x="14513" y="7270"/>
                  </a:cubicBezTo>
                  <a:cubicBezTo>
                    <a:pt x="14597" y="7172"/>
                    <a:pt x="14709" y="7116"/>
                    <a:pt x="14822" y="7059"/>
                  </a:cubicBezTo>
                  <a:cubicBezTo>
                    <a:pt x="15061" y="6961"/>
                    <a:pt x="15300" y="6933"/>
                    <a:pt x="15553" y="6891"/>
                  </a:cubicBezTo>
                  <a:cubicBezTo>
                    <a:pt x="15792" y="6834"/>
                    <a:pt x="16087" y="6834"/>
                    <a:pt x="16270" y="7045"/>
                  </a:cubicBezTo>
                  <a:cubicBezTo>
                    <a:pt x="16228" y="7003"/>
                    <a:pt x="16566" y="6708"/>
                    <a:pt x="16608" y="6694"/>
                  </a:cubicBezTo>
                  <a:cubicBezTo>
                    <a:pt x="16734" y="6623"/>
                    <a:pt x="16945" y="6652"/>
                    <a:pt x="17030" y="6525"/>
                  </a:cubicBezTo>
                  <a:cubicBezTo>
                    <a:pt x="17058" y="6483"/>
                    <a:pt x="17058" y="6216"/>
                    <a:pt x="17058" y="6216"/>
                  </a:cubicBezTo>
                  <a:cubicBezTo>
                    <a:pt x="16819" y="6244"/>
                    <a:pt x="16734" y="6019"/>
                    <a:pt x="16720" y="5822"/>
                  </a:cubicBezTo>
                  <a:cubicBezTo>
                    <a:pt x="16720" y="5836"/>
                    <a:pt x="16692" y="5878"/>
                    <a:pt x="16636" y="5934"/>
                  </a:cubicBezTo>
                  <a:cubicBezTo>
                    <a:pt x="16650" y="5723"/>
                    <a:pt x="16383" y="5878"/>
                    <a:pt x="16284" y="5850"/>
                  </a:cubicBezTo>
                  <a:cubicBezTo>
                    <a:pt x="15961" y="5766"/>
                    <a:pt x="16003" y="5541"/>
                    <a:pt x="15905" y="5302"/>
                  </a:cubicBezTo>
                  <a:cubicBezTo>
                    <a:pt x="15848" y="5175"/>
                    <a:pt x="15694" y="5133"/>
                    <a:pt x="15638" y="5006"/>
                  </a:cubicBezTo>
                  <a:cubicBezTo>
                    <a:pt x="15581" y="4922"/>
                    <a:pt x="15553" y="4739"/>
                    <a:pt x="15427" y="4725"/>
                  </a:cubicBezTo>
                  <a:cubicBezTo>
                    <a:pt x="15342" y="4711"/>
                    <a:pt x="15188" y="5020"/>
                    <a:pt x="15159" y="5006"/>
                  </a:cubicBezTo>
                  <a:cubicBezTo>
                    <a:pt x="15033" y="4936"/>
                    <a:pt x="14977" y="5034"/>
                    <a:pt x="14878" y="5091"/>
                  </a:cubicBezTo>
                  <a:cubicBezTo>
                    <a:pt x="14794" y="5147"/>
                    <a:pt x="14723" y="5119"/>
                    <a:pt x="14639" y="5161"/>
                  </a:cubicBezTo>
                  <a:cubicBezTo>
                    <a:pt x="14892" y="5077"/>
                    <a:pt x="14527" y="4936"/>
                    <a:pt x="14400" y="4964"/>
                  </a:cubicBezTo>
                  <a:cubicBezTo>
                    <a:pt x="14597" y="4908"/>
                    <a:pt x="14498" y="4697"/>
                    <a:pt x="14386" y="4598"/>
                  </a:cubicBezTo>
                  <a:cubicBezTo>
                    <a:pt x="14414" y="4598"/>
                    <a:pt x="14428" y="4598"/>
                    <a:pt x="14456" y="4598"/>
                  </a:cubicBezTo>
                  <a:cubicBezTo>
                    <a:pt x="14428" y="4472"/>
                    <a:pt x="14034" y="4359"/>
                    <a:pt x="13908" y="4275"/>
                  </a:cubicBezTo>
                  <a:cubicBezTo>
                    <a:pt x="13781" y="4191"/>
                    <a:pt x="13106" y="4050"/>
                    <a:pt x="12966" y="4134"/>
                  </a:cubicBezTo>
                  <a:cubicBezTo>
                    <a:pt x="12797" y="4233"/>
                    <a:pt x="13008" y="4514"/>
                    <a:pt x="13008" y="4655"/>
                  </a:cubicBezTo>
                  <a:cubicBezTo>
                    <a:pt x="13022" y="4823"/>
                    <a:pt x="12839" y="4866"/>
                    <a:pt x="12839" y="5006"/>
                  </a:cubicBezTo>
                  <a:cubicBezTo>
                    <a:pt x="12839" y="5245"/>
                    <a:pt x="13289" y="5203"/>
                    <a:pt x="13177" y="5527"/>
                  </a:cubicBezTo>
                  <a:cubicBezTo>
                    <a:pt x="13106" y="5723"/>
                    <a:pt x="12839" y="5766"/>
                    <a:pt x="12727" y="5920"/>
                  </a:cubicBezTo>
                  <a:cubicBezTo>
                    <a:pt x="12614" y="6061"/>
                    <a:pt x="12741" y="6314"/>
                    <a:pt x="12853" y="6412"/>
                  </a:cubicBezTo>
                  <a:cubicBezTo>
                    <a:pt x="12966" y="6497"/>
                    <a:pt x="12656" y="6637"/>
                    <a:pt x="12614" y="6666"/>
                  </a:cubicBezTo>
                  <a:cubicBezTo>
                    <a:pt x="12375" y="6778"/>
                    <a:pt x="12192" y="6427"/>
                    <a:pt x="12136" y="6216"/>
                  </a:cubicBezTo>
                  <a:cubicBezTo>
                    <a:pt x="12094" y="6061"/>
                    <a:pt x="12080" y="5878"/>
                    <a:pt x="11911" y="5794"/>
                  </a:cubicBezTo>
                  <a:cubicBezTo>
                    <a:pt x="11827" y="5766"/>
                    <a:pt x="11559" y="5723"/>
                    <a:pt x="11503" y="5808"/>
                  </a:cubicBezTo>
                  <a:cubicBezTo>
                    <a:pt x="11419" y="5597"/>
                    <a:pt x="11123" y="5512"/>
                    <a:pt x="10927" y="5442"/>
                  </a:cubicBezTo>
                  <a:cubicBezTo>
                    <a:pt x="10645" y="5344"/>
                    <a:pt x="10406" y="5344"/>
                    <a:pt x="10111" y="5386"/>
                  </a:cubicBezTo>
                  <a:cubicBezTo>
                    <a:pt x="10209" y="5372"/>
                    <a:pt x="10083" y="4936"/>
                    <a:pt x="9844" y="5006"/>
                  </a:cubicBezTo>
                  <a:cubicBezTo>
                    <a:pt x="9914" y="4866"/>
                    <a:pt x="9886" y="4711"/>
                    <a:pt x="9914" y="4570"/>
                  </a:cubicBezTo>
                  <a:cubicBezTo>
                    <a:pt x="9942" y="4458"/>
                    <a:pt x="9998" y="4345"/>
                    <a:pt x="10083" y="4247"/>
                  </a:cubicBezTo>
                  <a:cubicBezTo>
                    <a:pt x="10111" y="4191"/>
                    <a:pt x="10420" y="3867"/>
                    <a:pt x="10322" y="3853"/>
                  </a:cubicBezTo>
                  <a:cubicBezTo>
                    <a:pt x="10561" y="3881"/>
                    <a:pt x="10828" y="3895"/>
                    <a:pt x="11025" y="3698"/>
                  </a:cubicBezTo>
                  <a:cubicBezTo>
                    <a:pt x="11152" y="3572"/>
                    <a:pt x="11208" y="3361"/>
                    <a:pt x="11334" y="3220"/>
                  </a:cubicBezTo>
                  <a:cubicBezTo>
                    <a:pt x="11517" y="3009"/>
                    <a:pt x="11742" y="3277"/>
                    <a:pt x="11939" y="3291"/>
                  </a:cubicBezTo>
                  <a:cubicBezTo>
                    <a:pt x="12220" y="3305"/>
                    <a:pt x="12206" y="2995"/>
                    <a:pt x="12052" y="2855"/>
                  </a:cubicBezTo>
                  <a:cubicBezTo>
                    <a:pt x="12234" y="2869"/>
                    <a:pt x="12080" y="2531"/>
                    <a:pt x="11981" y="2489"/>
                  </a:cubicBezTo>
                  <a:cubicBezTo>
                    <a:pt x="11855" y="2447"/>
                    <a:pt x="11377" y="2573"/>
                    <a:pt x="11630" y="2672"/>
                  </a:cubicBezTo>
                  <a:cubicBezTo>
                    <a:pt x="11573" y="2644"/>
                    <a:pt x="11236" y="3347"/>
                    <a:pt x="11039" y="2995"/>
                  </a:cubicBezTo>
                  <a:cubicBezTo>
                    <a:pt x="10983" y="2925"/>
                    <a:pt x="10955" y="2630"/>
                    <a:pt x="10828" y="2616"/>
                  </a:cubicBezTo>
                  <a:cubicBezTo>
                    <a:pt x="10716" y="2616"/>
                    <a:pt x="10645" y="2742"/>
                    <a:pt x="10603" y="2827"/>
                  </a:cubicBezTo>
                  <a:cubicBezTo>
                    <a:pt x="10673" y="2644"/>
                    <a:pt x="10209" y="2517"/>
                    <a:pt x="10111" y="2503"/>
                  </a:cubicBezTo>
                  <a:cubicBezTo>
                    <a:pt x="10322" y="2362"/>
                    <a:pt x="10153" y="2208"/>
                    <a:pt x="9998" y="2123"/>
                  </a:cubicBezTo>
                  <a:cubicBezTo>
                    <a:pt x="9886" y="2053"/>
                    <a:pt x="9534" y="1997"/>
                    <a:pt x="9436" y="2109"/>
                  </a:cubicBezTo>
                  <a:cubicBezTo>
                    <a:pt x="9169" y="2433"/>
                    <a:pt x="9717" y="2475"/>
                    <a:pt x="9858" y="2559"/>
                  </a:cubicBezTo>
                  <a:cubicBezTo>
                    <a:pt x="9900" y="2587"/>
                    <a:pt x="10069" y="2686"/>
                    <a:pt x="9970" y="2756"/>
                  </a:cubicBezTo>
                  <a:cubicBezTo>
                    <a:pt x="9886" y="2798"/>
                    <a:pt x="9633" y="2869"/>
                    <a:pt x="9605" y="2925"/>
                  </a:cubicBezTo>
                  <a:cubicBezTo>
                    <a:pt x="9520" y="3052"/>
                    <a:pt x="9703" y="3192"/>
                    <a:pt x="9577" y="3319"/>
                  </a:cubicBezTo>
                  <a:cubicBezTo>
                    <a:pt x="9450" y="3192"/>
                    <a:pt x="9450" y="2981"/>
                    <a:pt x="9352" y="2841"/>
                  </a:cubicBezTo>
                  <a:cubicBezTo>
                    <a:pt x="9478" y="2995"/>
                    <a:pt x="8845" y="2911"/>
                    <a:pt x="8859" y="2911"/>
                  </a:cubicBezTo>
                  <a:cubicBezTo>
                    <a:pt x="8648" y="2911"/>
                    <a:pt x="8311" y="3052"/>
                    <a:pt x="8156" y="2841"/>
                  </a:cubicBezTo>
                  <a:cubicBezTo>
                    <a:pt x="8128" y="2784"/>
                    <a:pt x="8128" y="2461"/>
                    <a:pt x="8212" y="2531"/>
                  </a:cubicBezTo>
                  <a:cubicBezTo>
                    <a:pt x="8086" y="2433"/>
                    <a:pt x="8002" y="2334"/>
                    <a:pt x="7917" y="2278"/>
                  </a:cubicBezTo>
                  <a:cubicBezTo>
                    <a:pt x="7453" y="2433"/>
                    <a:pt x="7017" y="2630"/>
                    <a:pt x="6595" y="2855"/>
                  </a:cubicBezTo>
                  <a:cubicBezTo>
                    <a:pt x="6652" y="2869"/>
                    <a:pt x="6694" y="2869"/>
                    <a:pt x="6764" y="2841"/>
                  </a:cubicBezTo>
                  <a:cubicBezTo>
                    <a:pt x="6877" y="2798"/>
                    <a:pt x="6975" y="2728"/>
                    <a:pt x="7087" y="2672"/>
                  </a:cubicBezTo>
                  <a:cubicBezTo>
                    <a:pt x="7228" y="2616"/>
                    <a:pt x="7523" y="2447"/>
                    <a:pt x="7678" y="2573"/>
                  </a:cubicBezTo>
                  <a:cubicBezTo>
                    <a:pt x="7692" y="2545"/>
                    <a:pt x="7734" y="2517"/>
                    <a:pt x="7748" y="2503"/>
                  </a:cubicBezTo>
                  <a:cubicBezTo>
                    <a:pt x="7847" y="2616"/>
                    <a:pt x="7945" y="2728"/>
                    <a:pt x="8030" y="2855"/>
                  </a:cubicBezTo>
                  <a:cubicBezTo>
                    <a:pt x="7917" y="2798"/>
                    <a:pt x="7734" y="2827"/>
                    <a:pt x="7608" y="2841"/>
                  </a:cubicBezTo>
                  <a:cubicBezTo>
                    <a:pt x="7509" y="2869"/>
                    <a:pt x="7341" y="2897"/>
                    <a:pt x="7298" y="3009"/>
                  </a:cubicBezTo>
                  <a:cubicBezTo>
                    <a:pt x="7341" y="3080"/>
                    <a:pt x="7397" y="3192"/>
                    <a:pt x="7369" y="3262"/>
                  </a:cubicBezTo>
                  <a:cubicBezTo>
                    <a:pt x="7186" y="3136"/>
                    <a:pt x="7045" y="2925"/>
                    <a:pt x="6792" y="2897"/>
                  </a:cubicBezTo>
                  <a:cubicBezTo>
                    <a:pt x="6680" y="2897"/>
                    <a:pt x="6567" y="2897"/>
                    <a:pt x="6483" y="2911"/>
                  </a:cubicBezTo>
                  <a:cubicBezTo>
                    <a:pt x="5133" y="3656"/>
                    <a:pt x="3994" y="4739"/>
                    <a:pt x="3178" y="6033"/>
                  </a:cubicBezTo>
                  <a:cubicBezTo>
                    <a:pt x="3234" y="6089"/>
                    <a:pt x="3291" y="6131"/>
                    <a:pt x="3347" y="6145"/>
                  </a:cubicBezTo>
                  <a:cubicBezTo>
                    <a:pt x="3487" y="6187"/>
                    <a:pt x="3347" y="6595"/>
                    <a:pt x="3614" y="6384"/>
                  </a:cubicBezTo>
                  <a:cubicBezTo>
                    <a:pt x="3698" y="6455"/>
                    <a:pt x="3712" y="6553"/>
                    <a:pt x="3656" y="6652"/>
                  </a:cubicBezTo>
                  <a:cubicBezTo>
                    <a:pt x="3670" y="6637"/>
                    <a:pt x="4233" y="7003"/>
                    <a:pt x="4275" y="7031"/>
                  </a:cubicBezTo>
                  <a:cubicBezTo>
                    <a:pt x="4373" y="7116"/>
                    <a:pt x="4528" y="7214"/>
                    <a:pt x="4570" y="7327"/>
                  </a:cubicBezTo>
                  <a:cubicBezTo>
                    <a:pt x="4598" y="7425"/>
                    <a:pt x="4514" y="7537"/>
                    <a:pt x="4430" y="7580"/>
                  </a:cubicBezTo>
                  <a:cubicBezTo>
                    <a:pt x="4416" y="7552"/>
                    <a:pt x="4205" y="7341"/>
                    <a:pt x="4177" y="7397"/>
                  </a:cubicBezTo>
                  <a:cubicBezTo>
                    <a:pt x="4134" y="7467"/>
                    <a:pt x="4177" y="7847"/>
                    <a:pt x="4331" y="7833"/>
                  </a:cubicBezTo>
                  <a:cubicBezTo>
                    <a:pt x="4106" y="7847"/>
                    <a:pt x="4205" y="8719"/>
                    <a:pt x="4148" y="8887"/>
                  </a:cubicBezTo>
                  <a:cubicBezTo>
                    <a:pt x="4148" y="8902"/>
                    <a:pt x="4177" y="8902"/>
                    <a:pt x="4177" y="8902"/>
                  </a:cubicBezTo>
                  <a:cubicBezTo>
                    <a:pt x="4134" y="9070"/>
                    <a:pt x="4275" y="9731"/>
                    <a:pt x="4556" y="9661"/>
                  </a:cubicBezTo>
                  <a:cubicBezTo>
                    <a:pt x="4373" y="9703"/>
                    <a:pt x="4880" y="10350"/>
                    <a:pt x="4950" y="10392"/>
                  </a:cubicBezTo>
                  <a:cubicBezTo>
                    <a:pt x="5133" y="10519"/>
                    <a:pt x="5344" y="10603"/>
                    <a:pt x="5470" y="10786"/>
                  </a:cubicBezTo>
                  <a:cubicBezTo>
                    <a:pt x="5611" y="10983"/>
                    <a:pt x="5611" y="11278"/>
                    <a:pt x="5808" y="11433"/>
                  </a:cubicBezTo>
                  <a:cubicBezTo>
                    <a:pt x="5752" y="11602"/>
                    <a:pt x="6103" y="11798"/>
                    <a:pt x="6089" y="12038"/>
                  </a:cubicBezTo>
                  <a:cubicBezTo>
                    <a:pt x="6061" y="12052"/>
                    <a:pt x="6047" y="12052"/>
                    <a:pt x="6019" y="12066"/>
                  </a:cubicBezTo>
                  <a:cubicBezTo>
                    <a:pt x="6089" y="12263"/>
                    <a:pt x="6356" y="12263"/>
                    <a:pt x="6455" y="12445"/>
                  </a:cubicBezTo>
                  <a:cubicBezTo>
                    <a:pt x="6511" y="12558"/>
                    <a:pt x="6455" y="12825"/>
                    <a:pt x="6637" y="12769"/>
                  </a:cubicBezTo>
                  <a:cubicBezTo>
                    <a:pt x="6666" y="12459"/>
                    <a:pt x="6455" y="12150"/>
                    <a:pt x="6300" y="11897"/>
                  </a:cubicBezTo>
                  <a:cubicBezTo>
                    <a:pt x="6216" y="11756"/>
                    <a:pt x="6131" y="11630"/>
                    <a:pt x="6061" y="11489"/>
                  </a:cubicBezTo>
                  <a:cubicBezTo>
                    <a:pt x="5991" y="11363"/>
                    <a:pt x="5977" y="11208"/>
                    <a:pt x="5920" y="11067"/>
                  </a:cubicBezTo>
                  <a:cubicBezTo>
                    <a:pt x="5977" y="11081"/>
                    <a:pt x="6286" y="11194"/>
                    <a:pt x="6258" y="11236"/>
                  </a:cubicBezTo>
                  <a:cubicBezTo>
                    <a:pt x="6145" y="11517"/>
                    <a:pt x="6708" y="12009"/>
                    <a:pt x="6862" y="12192"/>
                  </a:cubicBezTo>
                  <a:cubicBezTo>
                    <a:pt x="6905" y="12234"/>
                    <a:pt x="7228" y="12656"/>
                    <a:pt x="7059" y="12656"/>
                  </a:cubicBezTo>
                  <a:cubicBezTo>
                    <a:pt x="7242" y="12656"/>
                    <a:pt x="7495" y="12938"/>
                    <a:pt x="7580" y="13078"/>
                  </a:cubicBezTo>
                  <a:cubicBezTo>
                    <a:pt x="7706" y="13289"/>
                    <a:pt x="7678" y="13556"/>
                    <a:pt x="7762" y="13781"/>
                  </a:cubicBezTo>
                  <a:cubicBezTo>
                    <a:pt x="7847" y="14062"/>
                    <a:pt x="8241" y="14189"/>
                    <a:pt x="8466" y="14316"/>
                  </a:cubicBezTo>
                  <a:cubicBezTo>
                    <a:pt x="8662" y="14414"/>
                    <a:pt x="8831" y="14555"/>
                    <a:pt x="9028" y="14625"/>
                  </a:cubicBezTo>
                  <a:cubicBezTo>
                    <a:pt x="9323" y="14737"/>
                    <a:pt x="9394" y="14639"/>
                    <a:pt x="9647" y="14597"/>
                  </a:cubicBezTo>
                  <a:cubicBezTo>
                    <a:pt x="10012" y="14541"/>
                    <a:pt x="10055" y="14948"/>
                    <a:pt x="10350" y="15103"/>
                  </a:cubicBezTo>
                  <a:cubicBezTo>
                    <a:pt x="10533" y="15202"/>
                    <a:pt x="10927" y="15342"/>
                    <a:pt x="11123" y="15258"/>
                  </a:cubicBezTo>
                  <a:cubicBezTo>
                    <a:pt x="11039" y="15286"/>
                    <a:pt x="11419" y="15863"/>
                    <a:pt x="11447" y="15905"/>
                  </a:cubicBezTo>
                  <a:cubicBezTo>
                    <a:pt x="11573" y="16073"/>
                    <a:pt x="11813" y="16158"/>
                    <a:pt x="11953" y="16327"/>
                  </a:cubicBezTo>
                  <a:cubicBezTo>
                    <a:pt x="11995" y="16298"/>
                    <a:pt x="12038" y="16256"/>
                    <a:pt x="12052" y="16200"/>
                  </a:cubicBezTo>
                  <a:cubicBezTo>
                    <a:pt x="11995" y="16355"/>
                    <a:pt x="12263" y="16650"/>
                    <a:pt x="12403" y="16622"/>
                  </a:cubicBezTo>
                  <a:cubicBezTo>
                    <a:pt x="12558" y="16594"/>
                    <a:pt x="12600" y="16284"/>
                    <a:pt x="12600" y="16172"/>
                  </a:cubicBezTo>
                  <a:cubicBezTo>
                    <a:pt x="12319" y="16313"/>
                    <a:pt x="12066" y="16200"/>
                    <a:pt x="11911" y="15919"/>
                  </a:cubicBezTo>
                  <a:cubicBezTo>
                    <a:pt x="11883" y="15848"/>
                    <a:pt x="11658" y="15455"/>
                    <a:pt x="11855" y="15455"/>
                  </a:cubicBezTo>
                  <a:cubicBezTo>
                    <a:pt x="12122" y="15455"/>
                    <a:pt x="11939" y="15244"/>
                    <a:pt x="11911" y="15047"/>
                  </a:cubicBezTo>
                  <a:cubicBezTo>
                    <a:pt x="11883" y="14850"/>
                    <a:pt x="11686" y="14723"/>
                    <a:pt x="11588" y="14555"/>
                  </a:cubicBezTo>
                  <a:cubicBezTo>
                    <a:pt x="11503" y="14723"/>
                    <a:pt x="11222" y="14681"/>
                    <a:pt x="11138" y="14541"/>
                  </a:cubicBezTo>
                  <a:cubicBezTo>
                    <a:pt x="11138" y="14583"/>
                    <a:pt x="11095" y="14653"/>
                    <a:pt x="11095" y="14709"/>
                  </a:cubicBezTo>
                  <a:cubicBezTo>
                    <a:pt x="11025" y="14709"/>
                    <a:pt x="10955" y="14723"/>
                    <a:pt x="10884" y="14695"/>
                  </a:cubicBezTo>
                  <a:cubicBezTo>
                    <a:pt x="10912" y="14527"/>
                    <a:pt x="10927" y="14316"/>
                    <a:pt x="10969" y="14133"/>
                  </a:cubicBezTo>
                  <a:cubicBezTo>
                    <a:pt x="11039" y="13880"/>
                    <a:pt x="11503" y="13388"/>
                    <a:pt x="10898" y="13416"/>
                  </a:cubicBezTo>
                  <a:cubicBezTo>
                    <a:pt x="10687" y="13430"/>
                    <a:pt x="10603" y="13514"/>
                    <a:pt x="10533" y="13697"/>
                  </a:cubicBezTo>
                  <a:cubicBezTo>
                    <a:pt x="10462" y="13866"/>
                    <a:pt x="10491" y="14020"/>
                    <a:pt x="10294" y="14105"/>
                  </a:cubicBezTo>
                  <a:cubicBezTo>
                    <a:pt x="10167" y="14161"/>
                    <a:pt x="9745" y="14133"/>
                    <a:pt x="9619" y="14062"/>
                  </a:cubicBezTo>
                  <a:cubicBezTo>
                    <a:pt x="9352" y="13908"/>
                    <a:pt x="9169" y="13416"/>
                    <a:pt x="9169" y="13134"/>
                  </a:cubicBezTo>
                  <a:cubicBezTo>
                    <a:pt x="9155" y="12755"/>
                    <a:pt x="9352" y="12417"/>
                    <a:pt x="9169" y="12066"/>
                  </a:cubicBezTo>
                  <a:cubicBezTo>
                    <a:pt x="9253" y="11995"/>
                    <a:pt x="9337" y="11855"/>
                    <a:pt x="9436" y="11784"/>
                  </a:cubicBezTo>
                  <a:cubicBezTo>
                    <a:pt x="9520" y="11728"/>
                    <a:pt x="9619" y="11827"/>
                    <a:pt x="9661" y="11658"/>
                  </a:cubicBezTo>
                  <a:cubicBezTo>
                    <a:pt x="9619" y="11630"/>
                    <a:pt x="9562" y="11573"/>
                    <a:pt x="9548" y="11573"/>
                  </a:cubicBezTo>
                  <a:cubicBezTo>
                    <a:pt x="9759" y="11672"/>
                    <a:pt x="10153" y="11433"/>
                    <a:pt x="10336" y="11573"/>
                  </a:cubicBezTo>
                  <a:cubicBezTo>
                    <a:pt x="10448" y="11658"/>
                    <a:pt x="10575" y="11686"/>
                    <a:pt x="10645" y="11545"/>
                  </a:cubicBezTo>
                  <a:cubicBezTo>
                    <a:pt x="10659" y="11503"/>
                    <a:pt x="10547" y="11334"/>
                    <a:pt x="10603" y="11222"/>
                  </a:cubicBezTo>
                  <a:cubicBezTo>
                    <a:pt x="10645" y="11461"/>
                    <a:pt x="10800" y="11503"/>
                    <a:pt x="11011" y="11348"/>
                  </a:cubicBezTo>
                  <a:cubicBezTo>
                    <a:pt x="11095" y="11433"/>
                    <a:pt x="11320" y="11405"/>
                    <a:pt x="11475" y="11489"/>
                  </a:cubicBezTo>
                  <a:cubicBezTo>
                    <a:pt x="11630" y="11588"/>
                    <a:pt x="11658" y="11742"/>
                    <a:pt x="11841" y="11531"/>
                  </a:cubicBezTo>
                  <a:cubicBezTo>
                    <a:pt x="11953" y="11700"/>
                    <a:pt x="11967" y="11700"/>
                    <a:pt x="12009" y="11869"/>
                  </a:cubicBezTo>
                  <a:cubicBezTo>
                    <a:pt x="12052" y="12023"/>
                    <a:pt x="12136" y="12417"/>
                    <a:pt x="12277" y="12488"/>
                  </a:cubicBezTo>
                  <a:cubicBezTo>
                    <a:pt x="12572" y="12670"/>
                    <a:pt x="12502" y="12178"/>
                    <a:pt x="12473" y="12009"/>
                  </a:cubicBezTo>
                  <a:cubicBezTo>
                    <a:pt x="12459" y="11995"/>
                    <a:pt x="12459" y="11531"/>
                    <a:pt x="12445" y="11531"/>
                  </a:cubicBezTo>
                  <a:cubicBezTo>
                    <a:pt x="11995" y="11433"/>
                    <a:pt x="12164" y="11081"/>
                    <a:pt x="12417" y="10842"/>
                  </a:cubicBezTo>
                  <a:cubicBezTo>
                    <a:pt x="12459" y="10814"/>
                    <a:pt x="12783" y="10702"/>
                    <a:pt x="12923" y="10589"/>
                  </a:cubicBezTo>
                  <a:cubicBezTo>
                    <a:pt x="13050" y="10477"/>
                    <a:pt x="13205" y="10280"/>
                    <a:pt x="13134" y="10097"/>
                  </a:cubicBezTo>
                  <a:cubicBezTo>
                    <a:pt x="13205" y="10097"/>
                    <a:pt x="13261" y="10041"/>
                    <a:pt x="13289" y="9970"/>
                  </a:cubicBezTo>
                  <a:cubicBezTo>
                    <a:pt x="13247" y="9956"/>
                    <a:pt x="13078" y="9816"/>
                    <a:pt x="13050" y="9830"/>
                  </a:cubicBezTo>
                  <a:cubicBezTo>
                    <a:pt x="13148" y="9773"/>
                    <a:pt x="13134" y="9689"/>
                    <a:pt x="13078" y="9605"/>
                  </a:cubicBezTo>
                  <a:cubicBezTo>
                    <a:pt x="13219" y="9520"/>
                    <a:pt x="13148" y="9366"/>
                    <a:pt x="13289" y="9309"/>
                  </a:cubicBezTo>
                  <a:cubicBezTo>
                    <a:pt x="13444" y="9520"/>
                    <a:pt x="13753" y="9281"/>
                    <a:pt x="13598" y="9112"/>
                  </a:cubicBezTo>
                  <a:cubicBezTo>
                    <a:pt x="13739" y="8916"/>
                    <a:pt x="14062" y="9014"/>
                    <a:pt x="14147" y="8831"/>
                  </a:cubicBezTo>
                  <a:cubicBezTo>
                    <a:pt x="14358" y="8887"/>
                    <a:pt x="14203" y="8620"/>
                    <a:pt x="14316" y="8466"/>
                  </a:cubicBezTo>
                  <a:cubicBezTo>
                    <a:pt x="14414" y="8339"/>
                    <a:pt x="14583" y="8339"/>
                    <a:pt x="14709" y="8269"/>
                  </a:cubicBezTo>
                  <a:cubicBezTo>
                    <a:pt x="14709" y="8283"/>
                    <a:pt x="15061" y="8072"/>
                    <a:pt x="14948" y="8058"/>
                  </a:cubicBezTo>
                  <a:cubicBezTo>
                    <a:pt x="15188" y="8086"/>
                    <a:pt x="15666" y="7833"/>
                    <a:pt x="15300" y="7622"/>
                  </a:cubicBezTo>
                  <a:cubicBezTo>
                    <a:pt x="15356" y="7495"/>
                    <a:pt x="15173" y="7439"/>
                    <a:pt x="15047" y="7411"/>
                  </a:cubicBezTo>
                  <a:cubicBezTo>
                    <a:pt x="15145" y="7383"/>
                    <a:pt x="15272" y="7439"/>
                    <a:pt x="15356" y="7383"/>
                  </a:cubicBezTo>
                  <a:cubicBezTo>
                    <a:pt x="15539" y="7256"/>
                    <a:pt x="15412" y="7200"/>
                    <a:pt x="15258" y="7158"/>
                  </a:cubicBezTo>
                  <a:cubicBezTo>
                    <a:pt x="15061" y="7102"/>
                    <a:pt x="14808" y="7228"/>
                    <a:pt x="14653" y="7327"/>
                  </a:cubicBezTo>
                  <a:cubicBezTo>
                    <a:pt x="14541" y="7411"/>
                    <a:pt x="14470" y="7566"/>
                    <a:pt x="14330" y="7594"/>
                  </a:cubicBezTo>
                  <a:close/>
                  <a:moveTo>
                    <a:pt x="21600" y="10800"/>
                  </a:moveTo>
                  <a:cubicBezTo>
                    <a:pt x="21600" y="16762"/>
                    <a:pt x="16762" y="21600"/>
                    <a:pt x="10800" y="21600"/>
                  </a:cubicBezTo>
                  <a:cubicBezTo>
                    <a:pt x="4837" y="21600"/>
                    <a:pt x="0" y="16762"/>
                    <a:pt x="0" y="10800"/>
                  </a:cubicBezTo>
                  <a:cubicBezTo>
                    <a:pt x="0" y="4837"/>
                    <a:pt x="4837" y="0"/>
                    <a:pt x="10800" y="0"/>
                  </a:cubicBezTo>
                  <a:cubicBezTo>
                    <a:pt x="16762" y="0"/>
                    <a:pt x="21600" y="4837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68" name="Shape 547">
              <a:extLst>
                <a:ext uri="{FF2B5EF4-FFF2-40B4-BE49-F238E27FC236}">
                  <a16:creationId xmlns="" xmlns:a16="http://schemas.microsoft.com/office/drawing/2014/main" id="{B055CE7C-FFA0-4157-9AF7-A7359F153DD9}"/>
                </a:ext>
              </a:extLst>
            </p:cNvPr>
            <p:cNvSpPr/>
            <p:nvPr/>
          </p:nvSpPr>
          <p:spPr>
            <a:xfrm>
              <a:off x="7604716" y="4719405"/>
              <a:ext cx="146153" cy="116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8370"/>
                  </a:moveTo>
                  <a:cubicBezTo>
                    <a:pt x="18482" y="8370"/>
                    <a:pt x="18144" y="7946"/>
                    <a:pt x="18144" y="7424"/>
                  </a:cubicBezTo>
                  <a:cubicBezTo>
                    <a:pt x="18144" y="6904"/>
                    <a:pt x="18482" y="6479"/>
                    <a:pt x="18900" y="6479"/>
                  </a:cubicBezTo>
                  <a:cubicBezTo>
                    <a:pt x="19318" y="6479"/>
                    <a:pt x="19656" y="6902"/>
                    <a:pt x="19656" y="7424"/>
                  </a:cubicBezTo>
                  <a:cubicBezTo>
                    <a:pt x="19656" y="7946"/>
                    <a:pt x="19318" y="8370"/>
                    <a:pt x="18900" y="8370"/>
                  </a:cubicBezTo>
                  <a:close/>
                  <a:moveTo>
                    <a:pt x="10800" y="18900"/>
                  </a:moveTo>
                  <a:cubicBezTo>
                    <a:pt x="7817" y="18900"/>
                    <a:pt x="5400" y="15879"/>
                    <a:pt x="5400" y="12150"/>
                  </a:cubicBezTo>
                  <a:cubicBezTo>
                    <a:pt x="5400" y="8421"/>
                    <a:pt x="7817" y="5400"/>
                    <a:pt x="10800" y="5400"/>
                  </a:cubicBezTo>
                  <a:cubicBezTo>
                    <a:pt x="13782" y="5400"/>
                    <a:pt x="16200" y="8421"/>
                    <a:pt x="16200" y="12150"/>
                  </a:cubicBezTo>
                  <a:cubicBezTo>
                    <a:pt x="16200" y="15879"/>
                    <a:pt x="13782" y="18900"/>
                    <a:pt x="10800" y="18900"/>
                  </a:cubicBezTo>
                  <a:close/>
                  <a:moveTo>
                    <a:pt x="19440" y="4050"/>
                  </a:moveTo>
                  <a:lnTo>
                    <a:pt x="16848" y="4050"/>
                  </a:lnTo>
                  <a:cubicBezTo>
                    <a:pt x="16492" y="4050"/>
                    <a:pt x="16107" y="3704"/>
                    <a:pt x="15996" y="3280"/>
                  </a:cubicBezTo>
                  <a:lnTo>
                    <a:pt x="15325" y="768"/>
                  </a:lnTo>
                  <a:cubicBezTo>
                    <a:pt x="15212" y="346"/>
                    <a:pt x="14829" y="0"/>
                    <a:pt x="14472" y="0"/>
                  </a:cubicBezTo>
                  <a:lnTo>
                    <a:pt x="7128" y="0"/>
                  </a:lnTo>
                  <a:cubicBezTo>
                    <a:pt x="6772" y="0"/>
                    <a:pt x="6387" y="346"/>
                    <a:pt x="6276" y="767"/>
                  </a:cubicBezTo>
                  <a:lnTo>
                    <a:pt x="5604" y="3280"/>
                  </a:lnTo>
                  <a:cubicBezTo>
                    <a:pt x="5492" y="3704"/>
                    <a:pt x="5108" y="4050"/>
                    <a:pt x="4752" y="4050"/>
                  </a:cubicBezTo>
                  <a:lnTo>
                    <a:pt x="2160" y="4050"/>
                  </a:lnTo>
                  <a:cubicBezTo>
                    <a:pt x="972" y="4050"/>
                    <a:pt x="0" y="5265"/>
                    <a:pt x="0" y="6750"/>
                  </a:cubicBezTo>
                  <a:lnTo>
                    <a:pt x="0" y="18900"/>
                  </a:lnTo>
                  <a:cubicBezTo>
                    <a:pt x="0" y="20385"/>
                    <a:pt x="972" y="21600"/>
                    <a:pt x="2160" y="21600"/>
                  </a:cubicBezTo>
                  <a:lnTo>
                    <a:pt x="19440" y="21600"/>
                  </a:lnTo>
                  <a:cubicBezTo>
                    <a:pt x="20628" y="21600"/>
                    <a:pt x="21600" y="20385"/>
                    <a:pt x="21600" y="18900"/>
                  </a:cubicBezTo>
                  <a:lnTo>
                    <a:pt x="21600" y="6750"/>
                  </a:lnTo>
                  <a:cubicBezTo>
                    <a:pt x="21600" y="5265"/>
                    <a:pt x="20628" y="4050"/>
                    <a:pt x="19440" y="4050"/>
                  </a:cubicBezTo>
                  <a:close/>
                  <a:moveTo>
                    <a:pt x="10800" y="8100"/>
                  </a:moveTo>
                  <a:cubicBezTo>
                    <a:pt x="9010" y="8100"/>
                    <a:pt x="7560" y="9914"/>
                    <a:pt x="7560" y="12150"/>
                  </a:cubicBezTo>
                  <a:cubicBezTo>
                    <a:pt x="7560" y="14385"/>
                    <a:pt x="9010" y="16200"/>
                    <a:pt x="10800" y="16200"/>
                  </a:cubicBezTo>
                  <a:cubicBezTo>
                    <a:pt x="12588" y="16200"/>
                    <a:pt x="14040" y="14385"/>
                    <a:pt x="14040" y="12150"/>
                  </a:cubicBezTo>
                  <a:cubicBezTo>
                    <a:pt x="14040" y="9914"/>
                    <a:pt x="12588" y="8100"/>
                    <a:pt x="10800" y="81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43656" tIns="43656" rIns="43656" bIns="43656" anchor="ctr"/>
            <a:lstStyle/>
            <a:p>
              <a:pPr lvl="0" algn="ctr"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69" name="Shape 548">
              <a:extLst>
                <a:ext uri="{FF2B5EF4-FFF2-40B4-BE49-F238E27FC236}">
                  <a16:creationId xmlns="" xmlns:a16="http://schemas.microsoft.com/office/drawing/2014/main" id="{E12960D5-5A6B-4134-8648-A93A065448F6}"/>
                </a:ext>
              </a:extLst>
            </p:cNvPr>
            <p:cNvSpPr/>
            <p:nvPr/>
          </p:nvSpPr>
          <p:spPr>
            <a:xfrm>
              <a:off x="4460192" y="3736997"/>
              <a:ext cx="121452" cy="10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0788" extrusionOk="0">
                  <a:moveTo>
                    <a:pt x="15698" y="0"/>
                  </a:moveTo>
                  <a:lnTo>
                    <a:pt x="11881" y="6311"/>
                  </a:lnTo>
                  <a:cubicBezTo>
                    <a:pt x="13132" y="6530"/>
                    <a:pt x="16006" y="8618"/>
                    <a:pt x="16558" y="10117"/>
                  </a:cubicBezTo>
                  <a:lnTo>
                    <a:pt x="21547" y="4919"/>
                  </a:lnTo>
                  <a:cubicBezTo>
                    <a:pt x="20950" y="3080"/>
                    <a:pt x="17645" y="214"/>
                    <a:pt x="15698" y="0"/>
                  </a:cubicBezTo>
                  <a:close/>
                  <a:moveTo>
                    <a:pt x="13197" y="9542"/>
                  </a:moveTo>
                  <a:cubicBezTo>
                    <a:pt x="10294" y="7243"/>
                    <a:pt x="5593" y="10974"/>
                    <a:pt x="4536" y="16010"/>
                  </a:cubicBezTo>
                  <a:cubicBezTo>
                    <a:pt x="3721" y="19890"/>
                    <a:pt x="-53" y="19731"/>
                    <a:pt x="0" y="20250"/>
                  </a:cubicBezTo>
                  <a:cubicBezTo>
                    <a:pt x="53" y="20769"/>
                    <a:pt x="8482" y="21600"/>
                    <a:pt x="11527" y="18875"/>
                  </a:cubicBezTo>
                  <a:cubicBezTo>
                    <a:pt x="14371" y="16330"/>
                    <a:pt x="16381" y="12065"/>
                    <a:pt x="13197" y="954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43656" tIns="43656" rIns="43656" bIns="43656" anchor="ctr"/>
            <a:lstStyle/>
            <a:p>
              <a:pPr lvl="0" algn="ctr"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70" name="Shape 549">
              <a:extLst>
                <a:ext uri="{FF2B5EF4-FFF2-40B4-BE49-F238E27FC236}">
                  <a16:creationId xmlns="" xmlns:a16="http://schemas.microsoft.com/office/drawing/2014/main" id="{46C71C04-0C1D-4002-9972-0FB93493440B}"/>
                </a:ext>
              </a:extLst>
            </p:cNvPr>
            <p:cNvSpPr/>
            <p:nvPr/>
          </p:nvSpPr>
          <p:spPr>
            <a:xfrm>
              <a:off x="4449701" y="2746796"/>
              <a:ext cx="142434" cy="142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5" y="15576"/>
                  </a:moveTo>
                  <a:cubicBezTo>
                    <a:pt x="12143" y="16865"/>
                    <a:pt x="9843" y="18851"/>
                    <a:pt x="8177" y="21277"/>
                  </a:cubicBezTo>
                  <a:cubicBezTo>
                    <a:pt x="9016" y="21487"/>
                    <a:pt x="9894" y="21600"/>
                    <a:pt x="10799" y="21600"/>
                  </a:cubicBezTo>
                  <a:cubicBezTo>
                    <a:pt x="12428" y="21600"/>
                    <a:pt x="13971" y="21237"/>
                    <a:pt x="15356" y="20591"/>
                  </a:cubicBezTo>
                  <a:cubicBezTo>
                    <a:pt x="15579" y="19502"/>
                    <a:pt x="15697" y="18376"/>
                    <a:pt x="15697" y="17223"/>
                  </a:cubicBezTo>
                  <a:cubicBezTo>
                    <a:pt x="15697" y="16807"/>
                    <a:pt x="15678" y="16393"/>
                    <a:pt x="15646" y="15985"/>
                  </a:cubicBezTo>
                  <a:cubicBezTo>
                    <a:pt x="15369" y="15896"/>
                    <a:pt x="15114" y="15759"/>
                    <a:pt x="14895" y="15576"/>
                  </a:cubicBezTo>
                  <a:close/>
                  <a:moveTo>
                    <a:pt x="18049" y="2795"/>
                  </a:moveTo>
                  <a:cubicBezTo>
                    <a:pt x="16317" y="2963"/>
                    <a:pt x="14665" y="3399"/>
                    <a:pt x="13127" y="4049"/>
                  </a:cubicBezTo>
                  <a:cubicBezTo>
                    <a:pt x="13134" y="4126"/>
                    <a:pt x="13139" y="4202"/>
                    <a:pt x="13139" y="4280"/>
                  </a:cubicBezTo>
                  <a:cubicBezTo>
                    <a:pt x="13139" y="4643"/>
                    <a:pt x="13052" y="4984"/>
                    <a:pt x="12903" y="5288"/>
                  </a:cubicBezTo>
                  <a:cubicBezTo>
                    <a:pt x="14442" y="7095"/>
                    <a:pt x="15635" y="9197"/>
                    <a:pt x="16388" y="11500"/>
                  </a:cubicBezTo>
                  <a:cubicBezTo>
                    <a:pt x="17324" y="11518"/>
                    <a:pt x="18122" y="12089"/>
                    <a:pt x="18466" y="12902"/>
                  </a:cubicBezTo>
                  <a:cubicBezTo>
                    <a:pt x="19506" y="12797"/>
                    <a:pt x="20518" y="12597"/>
                    <a:pt x="21492" y="12311"/>
                  </a:cubicBezTo>
                  <a:cubicBezTo>
                    <a:pt x="21563" y="11818"/>
                    <a:pt x="21600" y="11313"/>
                    <a:pt x="21600" y="10800"/>
                  </a:cubicBezTo>
                  <a:cubicBezTo>
                    <a:pt x="21599" y="7626"/>
                    <a:pt x="20230" y="4770"/>
                    <a:pt x="18049" y="2795"/>
                  </a:cubicBezTo>
                  <a:close/>
                  <a:moveTo>
                    <a:pt x="13739" y="14350"/>
                  </a:moveTo>
                  <a:cubicBezTo>
                    <a:pt x="11072" y="13907"/>
                    <a:pt x="8601" y="12889"/>
                    <a:pt x="6449" y="11434"/>
                  </a:cubicBezTo>
                  <a:cubicBezTo>
                    <a:pt x="6099" y="11648"/>
                    <a:pt x="5689" y="11773"/>
                    <a:pt x="5251" y="11773"/>
                  </a:cubicBezTo>
                  <a:cubicBezTo>
                    <a:pt x="5087" y="11773"/>
                    <a:pt x="4931" y="11756"/>
                    <a:pt x="4779" y="11725"/>
                  </a:cubicBezTo>
                  <a:cubicBezTo>
                    <a:pt x="3749" y="13676"/>
                    <a:pt x="3091" y="15853"/>
                    <a:pt x="2902" y="18163"/>
                  </a:cubicBezTo>
                  <a:cubicBezTo>
                    <a:pt x="3930" y="19266"/>
                    <a:pt x="5183" y="20154"/>
                    <a:pt x="6593" y="20751"/>
                  </a:cubicBezTo>
                  <a:cubicBezTo>
                    <a:pt x="8345" y="18059"/>
                    <a:pt x="10791" y="15834"/>
                    <a:pt x="13739" y="14350"/>
                  </a:cubicBezTo>
                  <a:close/>
                  <a:moveTo>
                    <a:pt x="17257" y="15907"/>
                  </a:moveTo>
                  <a:cubicBezTo>
                    <a:pt x="17287" y="16343"/>
                    <a:pt x="17305" y="16781"/>
                    <a:pt x="17305" y="17223"/>
                  </a:cubicBezTo>
                  <a:cubicBezTo>
                    <a:pt x="17305" y="18003"/>
                    <a:pt x="17255" y="18771"/>
                    <a:pt x="17162" y="19525"/>
                  </a:cubicBezTo>
                  <a:cubicBezTo>
                    <a:pt x="18993" y="18189"/>
                    <a:pt x="20388" y="16288"/>
                    <a:pt x="21091" y="14080"/>
                  </a:cubicBezTo>
                  <a:cubicBezTo>
                    <a:pt x="20257" y="14282"/>
                    <a:pt x="19403" y="14426"/>
                    <a:pt x="18530" y="14508"/>
                  </a:cubicBezTo>
                  <a:cubicBezTo>
                    <a:pt x="18327" y="15139"/>
                    <a:pt x="17859" y="15646"/>
                    <a:pt x="17257" y="15907"/>
                  </a:cubicBezTo>
                  <a:close/>
                  <a:moveTo>
                    <a:pt x="14276" y="12805"/>
                  </a:moveTo>
                  <a:cubicBezTo>
                    <a:pt x="14419" y="12507"/>
                    <a:pt x="14622" y="12243"/>
                    <a:pt x="14874" y="12035"/>
                  </a:cubicBezTo>
                  <a:cubicBezTo>
                    <a:pt x="14195" y="9949"/>
                    <a:pt x="13121" y="8039"/>
                    <a:pt x="11737" y="6396"/>
                  </a:cubicBezTo>
                  <a:cubicBezTo>
                    <a:pt x="11463" y="6514"/>
                    <a:pt x="11160" y="6577"/>
                    <a:pt x="10841" y="6577"/>
                  </a:cubicBezTo>
                  <a:cubicBezTo>
                    <a:pt x="10342" y="6577"/>
                    <a:pt x="9882" y="6417"/>
                    <a:pt x="9506" y="6149"/>
                  </a:cubicBezTo>
                  <a:cubicBezTo>
                    <a:pt x="8672" y="6781"/>
                    <a:pt x="7901" y="7491"/>
                    <a:pt x="7200" y="8265"/>
                  </a:cubicBezTo>
                  <a:cubicBezTo>
                    <a:pt x="7421" y="8616"/>
                    <a:pt x="7549" y="9031"/>
                    <a:pt x="7549" y="9475"/>
                  </a:cubicBezTo>
                  <a:cubicBezTo>
                    <a:pt x="7549" y="9714"/>
                    <a:pt x="7512" y="9945"/>
                    <a:pt x="7444" y="10163"/>
                  </a:cubicBezTo>
                  <a:cubicBezTo>
                    <a:pt x="9459" y="11509"/>
                    <a:pt x="11779" y="12434"/>
                    <a:pt x="14276" y="12805"/>
                  </a:cubicBezTo>
                  <a:close/>
                  <a:moveTo>
                    <a:pt x="10842" y="1983"/>
                  </a:moveTo>
                  <a:cubicBezTo>
                    <a:pt x="11448" y="1983"/>
                    <a:pt x="11998" y="2218"/>
                    <a:pt x="12410" y="2604"/>
                  </a:cubicBezTo>
                  <a:cubicBezTo>
                    <a:pt x="13609" y="2088"/>
                    <a:pt x="14870" y="1691"/>
                    <a:pt x="16184" y="1439"/>
                  </a:cubicBezTo>
                  <a:cubicBezTo>
                    <a:pt x="14598" y="525"/>
                    <a:pt x="12760" y="0"/>
                    <a:pt x="10799" y="0"/>
                  </a:cubicBezTo>
                  <a:cubicBezTo>
                    <a:pt x="9463" y="0"/>
                    <a:pt x="8183" y="245"/>
                    <a:pt x="7001" y="690"/>
                  </a:cubicBezTo>
                  <a:cubicBezTo>
                    <a:pt x="7938" y="1154"/>
                    <a:pt x="8833" y="1694"/>
                    <a:pt x="9673" y="2304"/>
                  </a:cubicBezTo>
                  <a:cubicBezTo>
                    <a:pt x="10017" y="2100"/>
                    <a:pt x="10415" y="1983"/>
                    <a:pt x="10842" y="1983"/>
                  </a:cubicBezTo>
                  <a:close/>
                  <a:moveTo>
                    <a:pt x="2953" y="9475"/>
                  </a:moveTo>
                  <a:cubicBezTo>
                    <a:pt x="2953" y="9153"/>
                    <a:pt x="3021" y="8845"/>
                    <a:pt x="3140" y="8568"/>
                  </a:cubicBezTo>
                  <a:cubicBezTo>
                    <a:pt x="2402" y="7756"/>
                    <a:pt x="1735" y="6882"/>
                    <a:pt x="1150" y="5952"/>
                  </a:cubicBezTo>
                  <a:cubicBezTo>
                    <a:pt x="417" y="7409"/>
                    <a:pt x="0" y="9057"/>
                    <a:pt x="0" y="10801"/>
                  </a:cubicBezTo>
                  <a:cubicBezTo>
                    <a:pt x="0" y="12819"/>
                    <a:pt x="556" y="14708"/>
                    <a:pt x="1520" y="16324"/>
                  </a:cubicBezTo>
                  <a:cubicBezTo>
                    <a:pt x="1865" y="14382"/>
                    <a:pt x="2519" y="12546"/>
                    <a:pt x="3421" y="10863"/>
                  </a:cubicBezTo>
                  <a:cubicBezTo>
                    <a:pt x="3128" y="10478"/>
                    <a:pt x="2953" y="9996"/>
                    <a:pt x="2953" y="9475"/>
                  </a:cubicBezTo>
                  <a:close/>
                  <a:moveTo>
                    <a:pt x="5252" y="7178"/>
                  </a:moveTo>
                  <a:cubicBezTo>
                    <a:pt x="5486" y="7178"/>
                    <a:pt x="5714" y="7212"/>
                    <a:pt x="5928" y="7279"/>
                  </a:cubicBezTo>
                  <a:cubicBezTo>
                    <a:pt x="6738" y="6372"/>
                    <a:pt x="7636" y="5546"/>
                    <a:pt x="8608" y="4814"/>
                  </a:cubicBezTo>
                  <a:cubicBezTo>
                    <a:pt x="8567" y="4643"/>
                    <a:pt x="8545" y="4463"/>
                    <a:pt x="8545" y="4280"/>
                  </a:cubicBezTo>
                  <a:cubicBezTo>
                    <a:pt x="8545" y="4025"/>
                    <a:pt x="8587" y="3780"/>
                    <a:pt x="8664" y="3551"/>
                  </a:cubicBezTo>
                  <a:cubicBezTo>
                    <a:pt x="7574" y="2771"/>
                    <a:pt x="6390" y="2115"/>
                    <a:pt x="5130" y="1609"/>
                  </a:cubicBezTo>
                  <a:cubicBezTo>
                    <a:pt x="3950" y="2339"/>
                    <a:pt x="2920" y="3289"/>
                    <a:pt x="2099" y="4404"/>
                  </a:cubicBezTo>
                  <a:cubicBezTo>
                    <a:pt x="2708" y="5484"/>
                    <a:pt x="3432" y="6490"/>
                    <a:pt x="4256" y="7406"/>
                  </a:cubicBezTo>
                  <a:cubicBezTo>
                    <a:pt x="4557" y="7261"/>
                    <a:pt x="4893" y="7178"/>
                    <a:pt x="5252" y="7178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43656" tIns="43656" rIns="43656" bIns="43656" anchor="ctr"/>
            <a:lstStyle/>
            <a:p>
              <a:pPr lvl="0" algn="ctr"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="" xmlns:a16="http://schemas.microsoft.com/office/drawing/2014/main" id="{0CF15F7A-6B9E-4706-B182-9C3D0772EB25}"/>
              </a:ext>
            </a:extLst>
          </p:cNvPr>
          <p:cNvSpPr txBox="1"/>
          <p:nvPr/>
        </p:nvSpPr>
        <p:spPr>
          <a:xfrm>
            <a:off x="2967543" y="23972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请输入标题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="" xmlns:a16="http://schemas.microsoft.com/office/drawing/2014/main" id="{58463DE8-D7CA-4491-A40B-1053508415E5}"/>
              </a:ext>
            </a:extLst>
          </p:cNvPr>
          <p:cNvSpPr/>
          <p:nvPr/>
        </p:nvSpPr>
        <p:spPr>
          <a:xfrm>
            <a:off x="1591387" y="2756248"/>
            <a:ext cx="275608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="" xmlns:a16="http://schemas.microsoft.com/office/drawing/2014/main" id="{56919A63-344D-43A7-A4D2-C433C8ADDA8B}"/>
              </a:ext>
            </a:extLst>
          </p:cNvPr>
          <p:cNvSpPr txBox="1"/>
          <p:nvPr/>
        </p:nvSpPr>
        <p:spPr>
          <a:xfrm>
            <a:off x="2933259" y="34238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请输入标题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72F484E-237A-4198-95D8-AA85FC1279A8}"/>
              </a:ext>
            </a:extLst>
          </p:cNvPr>
          <p:cNvSpPr/>
          <p:nvPr/>
        </p:nvSpPr>
        <p:spPr>
          <a:xfrm>
            <a:off x="1557103" y="3782893"/>
            <a:ext cx="275608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="" xmlns:a16="http://schemas.microsoft.com/office/drawing/2014/main" id="{A8F61671-C293-47B1-A278-A6C1F89F2356}"/>
              </a:ext>
            </a:extLst>
          </p:cNvPr>
          <p:cNvSpPr txBox="1"/>
          <p:nvPr/>
        </p:nvSpPr>
        <p:spPr>
          <a:xfrm>
            <a:off x="2911973" y="43653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请输入标题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0370B7EA-1730-476A-811A-E7DBD618A4B2}"/>
              </a:ext>
            </a:extLst>
          </p:cNvPr>
          <p:cNvSpPr/>
          <p:nvPr/>
        </p:nvSpPr>
        <p:spPr>
          <a:xfrm>
            <a:off x="1535817" y="4724359"/>
            <a:ext cx="275608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="" xmlns:a16="http://schemas.microsoft.com/office/drawing/2014/main" id="{8E5578FF-9A97-4E2B-BC28-65351BD0269C}"/>
              </a:ext>
            </a:extLst>
          </p:cNvPr>
          <p:cNvSpPr txBox="1"/>
          <p:nvPr/>
        </p:nvSpPr>
        <p:spPr>
          <a:xfrm>
            <a:off x="8036862" y="23972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请输入标题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="" xmlns:a16="http://schemas.microsoft.com/office/drawing/2014/main" id="{F02F2226-D59C-44C9-8101-87A913F470A3}"/>
              </a:ext>
            </a:extLst>
          </p:cNvPr>
          <p:cNvSpPr/>
          <p:nvPr/>
        </p:nvSpPr>
        <p:spPr>
          <a:xfrm>
            <a:off x="8074974" y="2761853"/>
            <a:ext cx="27592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="" xmlns:a16="http://schemas.microsoft.com/office/drawing/2014/main" id="{3ACF0C3B-EA45-4E82-A561-1A3198D2A476}"/>
              </a:ext>
            </a:extLst>
          </p:cNvPr>
          <p:cNvSpPr txBox="1"/>
          <p:nvPr/>
        </p:nvSpPr>
        <p:spPr>
          <a:xfrm>
            <a:off x="8036862" y="34135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请输入标题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="" xmlns:a16="http://schemas.microsoft.com/office/drawing/2014/main" id="{C4D6CF81-0C0E-4C5E-B7D7-4D69A1DC6689}"/>
              </a:ext>
            </a:extLst>
          </p:cNvPr>
          <p:cNvSpPr/>
          <p:nvPr/>
        </p:nvSpPr>
        <p:spPr>
          <a:xfrm>
            <a:off x="8074974" y="3778185"/>
            <a:ext cx="27592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="" xmlns:a16="http://schemas.microsoft.com/office/drawing/2014/main" id="{403FF933-83D4-4254-A5D8-5AAC720693BF}"/>
              </a:ext>
            </a:extLst>
          </p:cNvPr>
          <p:cNvSpPr txBox="1"/>
          <p:nvPr/>
        </p:nvSpPr>
        <p:spPr>
          <a:xfrm>
            <a:off x="8036862" y="43700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请输入标题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="" xmlns:a16="http://schemas.microsoft.com/office/drawing/2014/main" id="{EB0F96B0-1657-4AA7-B4D3-88944F4E82F4}"/>
              </a:ext>
            </a:extLst>
          </p:cNvPr>
          <p:cNvSpPr/>
          <p:nvPr/>
        </p:nvSpPr>
        <p:spPr>
          <a:xfrm>
            <a:off x="8074974" y="4734672"/>
            <a:ext cx="27592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年度工作概述</a:t>
            </a:r>
          </a:p>
        </p:txBody>
      </p:sp>
      <p:sp>
        <p:nvSpPr>
          <p:cNvPr id="31" name="任意多边形 3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854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6"/>
          <p:cNvGrpSpPr>
            <a:grpSpLocks/>
          </p:cNvGrpSpPr>
          <p:nvPr/>
        </p:nvGrpSpPr>
        <p:grpSpPr bwMode="auto">
          <a:xfrm rot="10800000">
            <a:off x="5708492" y="1284922"/>
            <a:ext cx="723900" cy="655638"/>
            <a:chOff x="0" y="0"/>
            <a:chExt cx="628650" cy="655638"/>
          </a:xfrm>
        </p:grpSpPr>
        <p:sp>
          <p:nvSpPr>
            <p:cNvPr id="5" name="Freeform 53"/>
            <p:cNvSpPr>
              <a:spLocks/>
            </p:cNvSpPr>
            <p:nvPr/>
          </p:nvSpPr>
          <p:spPr bwMode="auto">
            <a:xfrm>
              <a:off x="66675" y="7938"/>
              <a:ext cx="493713" cy="623888"/>
            </a:xfrm>
            <a:custGeom>
              <a:avLst/>
              <a:gdLst>
                <a:gd name="T0" fmla="*/ 148 w 248"/>
                <a:gd name="T1" fmla="*/ 313 h 313"/>
                <a:gd name="T2" fmla="*/ 100 w 248"/>
                <a:gd name="T3" fmla="*/ 313 h 313"/>
                <a:gd name="T4" fmla="*/ 0 w 248"/>
                <a:gd name="T5" fmla="*/ 213 h 313"/>
                <a:gd name="T6" fmla="*/ 0 w 248"/>
                <a:gd name="T7" fmla="*/ 100 h 313"/>
                <a:gd name="T8" fmla="*/ 100 w 248"/>
                <a:gd name="T9" fmla="*/ 0 h 313"/>
                <a:gd name="T10" fmla="*/ 148 w 248"/>
                <a:gd name="T11" fmla="*/ 0 h 313"/>
                <a:gd name="T12" fmla="*/ 248 w 248"/>
                <a:gd name="T13" fmla="*/ 100 h 313"/>
                <a:gd name="T14" fmla="*/ 248 w 248"/>
                <a:gd name="T15" fmla="*/ 213 h 313"/>
                <a:gd name="T16" fmla="*/ 148 w 248"/>
                <a:gd name="T17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313">
                  <a:moveTo>
                    <a:pt x="148" y="313"/>
                  </a:moveTo>
                  <a:cubicBezTo>
                    <a:pt x="100" y="313"/>
                    <a:pt x="100" y="313"/>
                    <a:pt x="100" y="313"/>
                  </a:cubicBezTo>
                  <a:cubicBezTo>
                    <a:pt x="45" y="313"/>
                    <a:pt x="0" y="268"/>
                    <a:pt x="0" y="21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203" y="0"/>
                    <a:pt x="248" y="45"/>
                    <a:pt x="248" y="100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8" y="268"/>
                    <a:pt x="203" y="313"/>
                    <a:pt x="148" y="313"/>
                  </a:cubicBezTo>
                  <a:close/>
                </a:path>
              </a:pathLst>
            </a:custGeom>
            <a:solidFill>
              <a:srgbClr val="9B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6" name="Freeform 54"/>
            <p:cNvSpPr>
              <a:spLocks/>
            </p:cNvSpPr>
            <p:nvPr/>
          </p:nvSpPr>
          <p:spPr bwMode="auto">
            <a:xfrm>
              <a:off x="0" y="0"/>
              <a:ext cx="628650" cy="149225"/>
            </a:xfrm>
            <a:custGeom>
              <a:avLst/>
              <a:gdLst>
                <a:gd name="T0" fmla="*/ 284 w 316"/>
                <a:gd name="T1" fmla="*/ 75 h 75"/>
                <a:gd name="T2" fmla="*/ 32 w 316"/>
                <a:gd name="T3" fmla="*/ 75 h 75"/>
                <a:gd name="T4" fmla="*/ 0 w 316"/>
                <a:gd name="T5" fmla="*/ 43 h 75"/>
                <a:gd name="T6" fmla="*/ 0 w 316"/>
                <a:gd name="T7" fmla="*/ 32 h 75"/>
                <a:gd name="T8" fmla="*/ 32 w 316"/>
                <a:gd name="T9" fmla="*/ 0 h 75"/>
                <a:gd name="T10" fmla="*/ 284 w 316"/>
                <a:gd name="T11" fmla="*/ 0 h 75"/>
                <a:gd name="T12" fmla="*/ 316 w 316"/>
                <a:gd name="T13" fmla="*/ 32 h 75"/>
                <a:gd name="T14" fmla="*/ 316 w 316"/>
                <a:gd name="T15" fmla="*/ 43 h 75"/>
                <a:gd name="T16" fmla="*/ 284 w 316"/>
                <a:gd name="T1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" h="75">
                  <a:moveTo>
                    <a:pt x="284" y="75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15" y="75"/>
                    <a:pt x="0" y="61"/>
                    <a:pt x="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1" y="0"/>
                    <a:pt x="316" y="15"/>
                    <a:pt x="316" y="32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6" y="61"/>
                    <a:pt x="301" y="75"/>
                    <a:pt x="284" y="75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7" name="Freeform 55"/>
            <p:cNvSpPr>
              <a:spLocks/>
            </p:cNvSpPr>
            <p:nvPr/>
          </p:nvSpPr>
          <p:spPr bwMode="auto">
            <a:xfrm>
              <a:off x="0" y="204788"/>
              <a:ext cx="628650" cy="150813"/>
            </a:xfrm>
            <a:custGeom>
              <a:avLst/>
              <a:gdLst>
                <a:gd name="T0" fmla="*/ 284 w 316"/>
                <a:gd name="T1" fmla="*/ 75 h 75"/>
                <a:gd name="T2" fmla="*/ 32 w 316"/>
                <a:gd name="T3" fmla="*/ 75 h 75"/>
                <a:gd name="T4" fmla="*/ 0 w 316"/>
                <a:gd name="T5" fmla="*/ 43 h 75"/>
                <a:gd name="T6" fmla="*/ 0 w 316"/>
                <a:gd name="T7" fmla="*/ 32 h 75"/>
                <a:gd name="T8" fmla="*/ 32 w 316"/>
                <a:gd name="T9" fmla="*/ 0 h 75"/>
                <a:gd name="T10" fmla="*/ 284 w 316"/>
                <a:gd name="T11" fmla="*/ 0 h 75"/>
                <a:gd name="T12" fmla="*/ 316 w 316"/>
                <a:gd name="T13" fmla="*/ 32 h 75"/>
                <a:gd name="T14" fmla="*/ 316 w 316"/>
                <a:gd name="T15" fmla="*/ 43 h 75"/>
                <a:gd name="T16" fmla="*/ 284 w 316"/>
                <a:gd name="T1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" h="75">
                  <a:moveTo>
                    <a:pt x="284" y="75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15" y="75"/>
                    <a:pt x="0" y="61"/>
                    <a:pt x="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1" y="0"/>
                    <a:pt x="316" y="15"/>
                    <a:pt x="316" y="32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6" y="61"/>
                    <a:pt x="301" y="75"/>
                    <a:pt x="284" y="75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8" name="Freeform 56"/>
            <p:cNvSpPr>
              <a:spLocks/>
            </p:cNvSpPr>
            <p:nvPr/>
          </p:nvSpPr>
          <p:spPr bwMode="auto">
            <a:xfrm>
              <a:off x="0" y="404813"/>
              <a:ext cx="628650" cy="149225"/>
            </a:xfrm>
            <a:custGeom>
              <a:avLst/>
              <a:gdLst>
                <a:gd name="T0" fmla="*/ 284 w 316"/>
                <a:gd name="T1" fmla="*/ 75 h 75"/>
                <a:gd name="T2" fmla="*/ 32 w 316"/>
                <a:gd name="T3" fmla="*/ 75 h 75"/>
                <a:gd name="T4" fmla="*/ 0 w 316"/>
                <a:gd name="T5" fmla="*/ 43 h 75"/>
                <a:gd name="T6" fmla="*/ 0 w 316"/>
                <a:gd name="T7" fmla="*/ 32 h 75"/>
                <a:gd name="T8" fmla="*/ 32 w 316"/>
                <a:gd name="T9" fmla="*/ 0 h 75"/>
                <a:gd name="T10" fmla="*/ 284 w 316"/>
                <a:gd name="T11" fmla="*/ 0 h 75"/>
                <a:gd name="T12" fmla="*/ 316 w 316"/>
                <a:gd name="T13" fmla="*/ 32 h 75"/>
                <a:gd name="T14" fmla="*/ 316 w 316"/>
                <a:gd name="T15" fmla="*/ 43 h 75"/>
                <a:gd name="T16" fmla="*/ 284 w 316"/>
                <a:gd name="T1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" h="75">
                  <a:moveTo>
                    <a:pt x="284" y="75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15" y="75"/>
                    <a:pt x="0" y="60"/>
                    <a:pt x="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1" y="0"/>
                    <a:pt x="316" y="15"/>
                    <a:pt x="316" y="32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6" y="60"/>
                    <a:pt x="301" y="75"/>
                    <a:pt x="284" y="75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9" name="Freeform 57"/>
            <p:cNvSpPr>
              <a:spLocks/>
            </p:cNvSpPr>
            <p:nvPr/>
          </p:nvSpPr>
          <p:spPr bwMode="auto">
            <a:xfrm>
              <a:off x="255588" y="631825"/>
              <a:ext cx="115888" cy="23813"/>
            </a:xfrm>
            <a:custGeom>
              <a:avLst/>
              <a:gdLst>
                <a:gd name="T0" fmla="*/ 0 w 58"/>
                <a:gd name="T1" fmla="*/ 0 h 12"/>
                <a:gd name="T2" fmla="*/ 29 w 58"/>
                <a:gd name="T3" fmla="*/ 12 h 12"/>
                <a:gd name="T4" fmla="*/ 58 w 58"/>
                <a:gd name="T5" fmla="*/ 0 h 12"/>
                <a:gd name="T6" fmla="*/ 0 w 5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0" y="0"/>
                  </a:moveTo>
                  <a:cubicBezTo>
                    <a:pt x="4" y="7"/>
                    <a:pt x="15" y="12"/>
                    <a:pt x="29" y="12"/>
                  </a:cubicBezTo>
                  <a:cubicBezTo>
                    <a:pt x="43" y="12"/>
                    <a:pt x="54" y="7"/>
                    <a:pt x="5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5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11" name="Freeform 59"/>
          <p:cNvSpPr>
            <a:spLocks/>
          </p:cNvSpPr>
          <p:nvPr/>
        </p:nvSpPr>
        <p:spPr bwMode="auto">
          <a:xfrm rot="10800000">
            <a:off x="5533867" y="1945322"/>
            <a:ext cx="1063625" cy="290513"/>
          </a:xfrm>
          <a:custGeom>
            <a:avLst/>
            <a:gdLst>
              <a:gd name="T0" fmla="*/ 0 w 384"/>
              <a:gd name="T1" fmla="*/ 0 h 185"/>
              <a:gd name="T2" fmla="*/ 81 w 384"/>
              <a:gd name="T3" fmla="*/ 185 h 185"/>
              <a:gd name="T4" fmla="*/ 173 w 384"/>
              <a:gd name="T5" fmla="*/ 185 h 185"/>
              <a:gd name="T6" fmla="*/ 192 w 384"/>
              <a:gd name="T7" fmla="*/ 185 h 185"/>
              <a:gd name="T8" fmla="*/ 211 w 384"/>
              <a:gd name="T9" fmla="*/ 185 h 185"/>
              <a:gd name="T10" fmla="*/ 303 w 384"/>
              <a:gd name="T11" fmla="*/ 185 h 185"/>
              <a:gd name="T12" fmla="*/ 384 w 384"/>
              <a:gd name="T13" fmla="*/ 0 h 185"/>
              <a:gd name="T14" fmla="*/ 0 w 384"/>
              <a:gd name="T1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4" h="185">
                <a:moveTo>
                  <a:pt x="0" y="0"/>
                </a:moveTo>
                <a:cubicBezTo>
                  <a:pt x="40" y="63"/>
                  <a:pt x="77" y="135"/>
                  <a:pt x="81" y="185"/>
                </a:cubicBezTo>
                <a:cubicBezTo>
                  <a:pt x="173" y="185"/>
                  <a:pt x="173" y="185"/>
                  <a:pt x="173" y="185"/>
                </a:cubicBezTo>
                <a:cubicBezTo>
                  <a:pt x="192" y="185"/>
                  <a:pt x="192" y="185"/>
                  <a:pt x="192" y="185"/>
                </a:cubicBezTo>
                <a:cubicBezTo>
                  <a:pt x="211" y="185"/>
                  <a:pt x="211" y="185"/>
                  <a:pt x="211" y="185"/>
                </a:cubicBezTo>
                <a:cubicBezTo>
                  <a:pt x="303" y="185"/>
                  <a:pt x="303" y="185"/>
                  <a:pt x="303" y="185"/>
                </a:cubicBezTo>
                <a:cubicBezTo>
                  <a:pt x="307" y="135"/>
                  <a:pt x="344" y="63"/>
                  <a:pt x="38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4" name="文本框 53"/>
          <p:cNvSpPr txBox="1">
            <a:spLocks noChangeArrowheads="1"/>
          </p:cNvSpPr>
          <p:nvPr/>
        </p:nvSpPr>
        <p:spPr bwMode="auto">
          <a:xfrm>
            <a:off x="5329765" y="2435860"/>
            <a:ext cx="146706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Microsoft JhengHei" panose="020B0604030504040204" pitchFamily="34" charset="-120"/>
              </a:rPr>
              <a:t>请输入标题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946173" y="3005772"/>
            <a:ext cx="2179956" cy="1948816"/>
            <a:chOff x="4946173" y="3005772"/>
            <a:chExt cx="2179956" cy="1948816"/>
          </a:xfrm>
        </p:grpSpPr>
        <p:sp>
          <p:nvSpPr>
            <p:cNvPr id="10" name="Freeform 58"/>
            <p:cNvSpPr>
              <a:spLocks/>
            </p:cNvSpPr>
            <p:nvPr/>
          </p:nvSpPr>
          <p:spPr bwMode="auto">
            <a:xfrm rot="10800000">
              <a:off x="5295742" y="3005772"/>
              <a:ext cx="1549400" cy="739775"/>
            </a:xfrm>
            <a:custGeom>
              <a:avLst/>
              <a:gdLst>
                <a:gd name="T0" fmla="*/ 778 w 778"/>
                <a:gd name="T1" fmla="*/ 371 h 371"/>
                <a:gd name="T2" fmla="*/ 389 w 778"/>
                <a:gd name="T3" fmla="*/ 0 h 371"/>
                <a:gd name="T4" fmla="*/ 0 w 778"/>
                <a:gd name="T5" fmla="*/ 371 h 371"/>
                <a:gd name="T6" fmla="*/ 778 w 778"/>
                <a:gd name="T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8" h="371">
                  <a:moveTo>
                    <a:pt x="778" y="371"/>
                  </a:moveTo>
                  <a:cubicBezTo>
                    <a:pt x="769" y="164"/>
                    <a:pt x="598" y="0"/>
                    <a:pt x="389" y="0"/>
                  </a:cubicBezTo>
                  <a:cubicBezTo>
                    <a:pt x="180" y="0"/>
                    <a:pt x="9" y="164"/>
                    <a:pt x="0" y="371"/>
                  </a:cubicBezTo>
                  <a:lnTo>
                    <a:pt x="778" y="37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5" name="Freeform 61"/>
            <p:cNvSpPr>
              <a:spLocks/>
            </p:cNvSpPr>
            <p:nvPr/>
          </p:nvSpPr>
          <p:spPr bwMode="auto">
            <a:xfrm rot="10800000">
              <a:off x="6593633" y="3677857"/>
              <a:ext cx="203200" cy="314325"/>
            </a:xfrm>
            <a:custGeom>
              <a:avLst/>
              <a:gdLst>
                <a:gd name="T0" fmla="*/ 95 w 102"/>
                <a:gd name="T1" fmla="*/ 154 h 158"/>
                <a:gd name="T2" fmla="*/ 95 w 102"/>
                <a:gd name="T3" fmla="*/ 154 h 158"/>
                <a:gd name="T4" fmla="*/ 79 w 102"/>
                <a:gd name="T5" fmla="*/ 150 h 158"/>
                <a:gd name="T6" fmla="*/ 3 w 102"/>
                <a:gd name="T7" fmla="*/ 19 h 158"/>
                <a:gd name="T8" fmla="*/ 8 w 102"/>
                <a:gd name="T9" fmla="*/ 3 h 158"/>
                <a:gd name="T10" fmla="*/ 8 w 102"/>
                <a:gd name="T11" fmla="*/ 3 h 158"/>
                <a:gd name="T12" fmla="*/ 23 w 102"/>
                <a:gd name="T13" fmla="*/ 8 h 158"/>
                <a:gd name="T14" fmla="*/ 99 w 102"/>
                <a:gd name="T15" fmla="*/ 139 h 158"/>
                <a:gd name="T16" fmla="*/ 95 w 102"/>
                <a:gd name="T17" fmla="*/ 15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58">
                  <a:moveTo>
                    <a:pt x="95" y="154"/>
                  </a:moveTo>
                  <a:cubicBezTo>
                    <a:pt x="95" y="154"/>
                    <a:pt x="95" y="154"/>
                    <a:pt x="95" y="154"/>
                  </a:cubicBezTo>
                  <a:cubicBezTo>
                    <a:pt x="89" y="158"/>
                    <a:pt x="82" y="156"/>
                    <a:pt x="79" y="15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14"/>
                    <a:pt x="2" y="7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3" y="0"/>
                    <a:pt x="20" y="2"/>
                    <a:pt x="23" y="8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102" y="144"/>
                    <a:pt x="100" y="151"/>
                    <a:pt x="95" y="15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6" name="Freeform 63"/>
            <p:cNvSpPr>
              <a:spLocks/>
            </p:cNvSpPr>
            <p:nvPr/>
          </p:nvSpPr>
          <p:spPr bwMode="auto">
            <a:xfrm rot="10800000">
              <a:off x="5334002" y="3654266"/>
              <a:ext cx="201612" cy="314325"/>
            </a:xfrm>
            <a:custGeom>
              <a:avLst/>
              <a:gdLst>
                <a:gd name="T0" fmla="*/ 7 w 101"/>
                <a:gd name="T1" fmla="*/ 154 h 158"/>
                <a:gd name="T2" fmla="*/ 7 w 101"/>
                <a:gd name="T3" fmla="*/ 154 h 158"/>
                <a:gd name="T4" fmla="*/ 3 w 101"/>
                <a:gd name="T5" fmla="*/ 139 h 158"/>
                <a:gd name="T6" fmla="*/ 78 w 101"/>
                <a:gd name="T7" fmla="*/ 8 h 158"/>
                <a:gd name="T8" fmla="*/ 94 w 101"/>
                <a:gd name="T9" fmla="*/ 3 h 158"/>
                <a:gd name="T10" fmla="*/ 94 w 101"/>
                <a:gd name="T11" fmla="*/ 3 h 158"/>
                <a:gd name="T12" fmla="*/ 98 w 101"/>
                <a:gd name="T13" fmla="*/ 19 h 158"/>
                <a:gd name="T14" fmla="*/ 23 w 101"/>
                <a:gd name="T15" fmla="*/ 150 h 158"/>
                <a:gd name="T16" fmla="*/ 7 w 101"/>
                <a:gd name="T17" fmla="*/ 15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8">
                  <a:moveTo>
                    <a:pt x="7" y="154"/>
                  </a:moveTo>
                  <a:cubicBezTo>
                    <a:pt x="7" y="154"/>
                    <a:pt x="7" y="154"/>
                    <a:pt x="7" y="154"/>
                  </a:cubicBezTo>
                  <a:cubicBezTo>
                    <a:pt x="1" y="151"/>
                    <a:pt x="0" y="144"/>
                    <a:pt x="3" y="139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82" y="2"/>
                    <a:pt x="89" y="0"/>
                    <a:pt x="94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100" y="7"/>
                    <a:pt x="101" y="14"/>
                    <a:pt x="98" y="19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19" y="156"/>
                    <a:pt x="12" y="158"/>
                    <a:pt x="7" y="15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7" name="Freeform 64"/>
            <p:cNvSpPr>
              <a:spLocks/>
            </p:cNvSpPr>
            <p:nvPr/>
          </p:nvSpPr>
          <p:spPr bwMode="auto">
            <a:xfrm rot="10800000">
              <a:off x="4946173" y="3267772"/>
              <a:ext cx="282575" cy="246062"/>
            </a:xfrm>
            <a:custGeom>
              <a:avLst/>
              <a:gdLst>
                <a:gd name="T0" fmla="*/ 4 w 142"/>
                <a:gd name="T1" fmla="*/ 118 h 123"/>
                <a:gd name="T2" fmla="*/ 4 w 142"/>
                <a:gd name="T3" fmla="*/ 118 h 123"/>
                <a:gd name="T4" fmla="*/ 6 w 142"/>
                <a:gd name="T5" fmla="*/ 101 h 123"/>
                <a:gd name="T6" fmla="*/ 122 w 142"/>
                <a:gd name="T7" fmla="*/ 4 h 123"/>
                <a:gd name="T8" fmla="*/ 138 w 142"/>
                <a:gd name="T9" fmla="*/ 6 h 123"/>
                <a:gd name="T10" fmla="*/ 138 w 142"/>
                <a:gd name="T11" fmla="*/ 6 h 123"/>
                <a:gd name="T12" fmla="*/ 136 w 142"/>
                <a:gd name="T13" fmla="*/ 22 h 123"/>
                <a:gd name="T14" fmla="*/ 20 w 142"/>
                <a:gd name="T15" fmla="*/ 119 h 123"/>
                <a:gd name="T16" fmla="*/ 4 w 142"/>
                <a:gd name="T17" fmla="*/ 11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23">
                  <a:moveTo>
                    <a:pt x="4" y="118"/>
                  </a:moveTo>
                  <a:cubicBezTo>
                    <a:pt x="4" y="118"/>
                    <a:pt x="4" y="118"/>
                    <a:pt x="4" y="118"/>
                  </a:cubicBezTo>
                  <a:cubicBezTo>
                    <a:pt x="0" y="113"/>
                    <a:pt x="1" y="106"/>
                    <a:pt x="6" y="101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7" y="0"/>
                    <a:pt x="134" y="1"/>
                    <a:pt x="138" y="6"/>
                  </a:cubicBezTo>
                  <a:cubicBezTo>
                    <a:pt x="138" y="6"/>
                    <a:pt x="138" y="6"/>
                    <a:pt x="138" y="6"/>
                  </a:cubicBezTo>
                  <a:cubicBezTo>
                    <a:pt x="142" y="10"/>
                    <a:pt x="141" y="18"/>
                    <a:pt x="136" y="22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16" y="123"/>
                    <a:pt x="8" y="122"/>
                    <a:pt x="4" y="11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8" name="Freeform 65"/>
            <p:cNvSpPr>
              <a:spLocks/>
            </p:cNvSpPr>
            <p:nvPr/>
          </p:nvSpPr>
          <p:spPr bwMode="auto">
            <a:xfrm rot="10800000">
              <a:off x="6845142" y="3267773"/>
              <a:ext cx="280987" cy="246062"/>
            </a:xfrm>
            <a:custGeom>
              <a:avLst/>
              <a:gdLst>
                <a:gd name="T0" fmla="*/ 137 w 141"/>
                <a:gd name="T1" fmla="*/ 118 h 123"/>
                <a:gd name="T2" fmla="*/ 137 w 141"/>
                <a:gd name="T3" fmla="*/ 118 h 123"/>
                <a:gd name="T4" fmla="*/ 121 w 141"/>
                <a:gd name="T5" fmla="*/ 119 h 123"/>
                <a:gd name="T6" fmla="*/ 5 w 141"/>
                <a:gd name="T7" fmla="*/ 22 h 123"/>
                <a:gd name="T8" fmla="*/ 4 w 141"/>
                <a:gd name="T9" fmla="*/ 6 h 123"/>
                <a:gd name="T10" fmla="*/ 4 w 141"/>
                <a:gd name="T11" fmla="*/ 6 h 123"/>
                <a:gd name="T12" fmla="*/ 20 w 141"/>
                <a:gd name="T13" fmla="*/ 4 h 123"/>
                <a:gd name="T14" fmla="*/ 136 w 141"/>
                <a:gd name="T15" fmla="*/ 101 h 123"/>
                <a:gd name="T16" fmla="*/ 137 w 141"/>
                <a:gd name="T17" fmla="*/ 11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23">
                  <a:moveTo>
                    <a:pt x="137" y="118"/>
                  </a:moveTo>
                  <a:cubicBezTo>
                    <a:pt x="137" y="118"/>
                    <a:pt x="137" y="118"/>
                    <a:pt x="137" y="118"/>
                  </a:cubicBezTo>
                  <a:cubicBezTo>
                    <a:pt x="133" y="122"/>
                    <a:pt x="126" y="123"/>
                    <a:pt x="121" y="119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18"/>
                    <a:pt x="0" y="10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8" y="1"/>
                    <a:pt x="15" y="0"/>
                    <a:pt x="20" y="4"/>
                  </a:cubicBezTo>
                  <a:cubicBezTo>
                    <a:pt x="136" y="101"/>
                    <a:pt x="136" y="101"/>
                    <a:pt x="136" y="101"/>
                  </a:cubicBezTo>
                  <a:cubicBezTo>
                    <a:pt x="141" y="106"/>
                    <a:pt x="141" y="113"/>
                    <a:pt x="137" y="11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9" name="Freeform 63"/>
            <p:cNvSpPr>
              <a:spLocks/>
            </p:cNvSpPr>
            <p:nvPr/>
          </p:nvSpPr>
          <p:spPr bwMode="auto">
            <a:xfrm rot="9120000">
              <a:off x="5969636" y="3870839"/>
              <a:ext cx="201612" cy="314325"/>
            </a:xfrm>
            <a:custGeom>
              <a:avLst/>
              <a:gdLst>
                <a:gd name="T0" fmla="*/ 7 w 101"/>
                <a:gd name="T1" fmla="*/ 154 h 158"/>
                <a:gd name="T2" fmla="*/ 7 w 101"/>
                <a:gd name="T3" fmla="*/ 154 h 158"/>
                <a:gd name="T4" fmla="*/ 3 w 101"/>
                <a:gd name="T5" fmla="*/ 139 h 158"/>
                <a:gd name="T6" fmla="*/ 78 w 101"/>
                <a:gd name="T7" fmla="*/ 8 h 158"/>
                <a:gd name="T8" fmla="*/ 94 w 101"/>
                <a:gd name="T9" fmla="*/ 3 h 158"/>
                <a:gd name="T10" fmla="*/ 94 w 101"/>
                <a:gd name="T11" fmla="*/ 3 h 158"/>
                <a:gd name="T12" fmla="*/ 98 w 101"/>
                <a:gd name="T13" fmla="*/ 19 h 158"/>
                <a:gd name="T14" fmla="*/ 23 w 101"/>
                <a:gd name="T15" fmla="*/ 150 h 158"/>
                <a:gd name="T16" fmla="*/ 7 w 101"/>
                <a:gd name="T17" fmla="*/ 15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8">
                  <a:moveTo>
                    <a:pt x="7" y="154"/>
                  </a:moveTo>
                  <a:cubicBezTo>
                    <a:pt x="7" y="154"/>
                    <a:pt x="7" y="154"/>
                    <a:pt x="7" y="154"/>
                  </a:cubicBezTo>
                  <a:cubicBezTo>
                    <a:pt x="1" y="151"/>
                    <a:pt x="0" y="144"/>
                    <a:pt x="3" y="139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82" y="2"/>
                    <a:pt x="89" y="0"/>
                    <a:pt x="94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100" y="7"/>
                    <a:pt x="101" y="14"/>
                    <a:pt x="98" y="19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19" y="156"/>
                    <a:pt x="12" y="158"/>
                    <a:pt x="7" y="15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5" name="Freeform 50"/>
            <p:cNvSpPr>
              <a:spLocks/>
            </p:cNvSpPr>
            <p:nvPr/>
          </p:nvSpPr>
          <p:spPr bwMode="auto">
            <a:xfrm rot="16200000">
              <a:off x="4864261" y="4098450"/>
              <a:ext cx="1276350" cy="341313"/>
            </a:xfrm>
            <a:custGeom>
              <a:avLst/>
              <a:gdLst>
                <a:gd name="T0" fmla="*/ 44 w 641"/>
                <a:gd name="T1" fmla="*/ 72 h 171"/>
                <a:gd name="T2" fmla="*/ 73 w 641"/>
                <a:gd name="T3" fmla="*/ 36 h 171"/>
                <a:gd name="T4" fmla="*/ 36 w 641"/>
                <a:gd name="T5" fmla="*/ 0 h 171"/>
                <a:gd name="T6" fmla="*/ 0 w 641"/>
                <a:gd name="T7" fmla="*/ 36 h 171"/>
                <a:gd name="T8" fmla="*/ 28 w 641"/>
                <a:gd name="T9" fmla="*/ 71 h 171"/>
                <a:gd name="T10" fmla="*/ 28 w 641"/>
                <a:gd name="T11" fmla="*/ 171 h 171"/>
                <a:gd name="T12" fmla="*/ 36 w 641"/>
                <a:gd name="T13" fmla="*/ 171 h 171"/>
                <a:gd name="T14" fmla="*/ 44 w 641"/>
                <a:gd name="T15" fmla="*/ 171 h 171"/>
                <a:gd name="T16" fmla="*/ 641 w 641"/>
                <a:gd name="T17" fmla="*/ 171 h 171"/>
                <a:gd name="T18" fmla="*/ 641 w 641"/>
                <a:gd name="T19" fmla="*/ 155 h 171"/>
                <a:gd name="T20" fmla="*/ 44 w 641"/>
                <a:gd name="T21" fmla="*/ 155 h 171"/>
                <a:gd name="T22" fmla="*/ 44 w 641"/>
                <a:gd name="T23" fmla="*/ 7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71">
                  <a:moveTo>
                    <a:pt x="44" y="72"/>
                  </a:moveTo>
                  <a:cubicBezTo>
                    <a:pt x="60" y="69"/>
                    <a:pt x="73" y="54"/>
                    <a:pt x="73" y="36"/>
                  </a:cubicBezTo>
                  <a:cubicBezTo>
                    <a:pt x="73" y="16"/>
                    <a:pt x="57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3"/>
                    <a:pt x="12" y="67"/>
                    <a:pt x="28" y="71"/>
                  </a:cubicBezTo>
                  <a:cubicBezTo>
                    <a:pt x="28" y="171"/>
                    <a:pt x="28" y="171"/>
                    <a:pt x="28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641" y="171"/>
                    <a:pt x="641" y="171"/>
                    <a:pt x="641" y="171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44" y="155"/>
                    <a:pt x="44" y="155"/>
                    <a:pt x="44" y="155"/>
                  </a:cubicBezTo>
                  <a:lnTo>
                    <a:pt x="44" y="7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6" name="Freeform 51"/>
            <p:cNvSpPr>
              <a:spLocks/>
            </p:cNvSpPr>
            <p:nvPr/>
          </p:nvSpPr>
          <p:spPr bwMode="auto">
            <a:xfrm rot="5400000">
              <a:off x="5966622" y="4136232"/>
              <a:ext cx="1277937" cy="358775"/>
            </a:xfrm>
            <a:custGeom>
              <a:avLst/>
              <a:gdLst>
                <a:gd name="T0" fmla="*/ 606 w 642"/>
                <a:gd name="T1" fmla="*/ 180 h 180"/>
                <a:gd name="T2" fmla="*/ 614 w 642"/>
                <a:gd name="T3" fmla="*/ 180 h 180"/>
                <a:gd name="T4" fmla="*/ 614 w 642"/>
                <a:gd name="T5" fmla="*/ 71 h 180"/>
                <a:gd name="T6" fmla="*/ 642 w 642"/>
                <a:gd name="T7" fmla="*/ 36 h 180"/>
                <a:gd name="T8" fmla="*/ 606 w 642"/>
                <a:gd name="T9" fmla="*/ 0 h 180"/>
                <a:gd name="T10" fmla="*/ 569 w 642"/>
                <a:gd name="T11" fmla="*/ 36 h 180"/>
                <a:gd name="T12" fmla="*/ 598 w 642"/>
                <a:gd name="T13" fmla="*/ 71 h 180"/>
                <a:gd name="T14" fmla="*/ 598 w 642"/>
                <a:gd name="T15" fmla="*/ 164 h 180"/>
                <a:gd name="T16" fmla="*/ 0 w 642"/>
                <a:gd name="T17" fmla="*/ 164 h 180"/>
                <a:gd name="T18" fmla="*/ 0 w 642"/>
                <a:gd name="T19" fmla="*/ 180 h 180"/>
                <a:gd name="T20" fmla="*/ 598 w 642"/>
                <a:gd name="T21" fmla="*/ 180 h 180"/>
                <a:gd name="T22" fmla="*/ 606 w 642"/>
                <a:gd name="T2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0">
                  <a:moveTo>
                    <a:pt x="606" y="180"/>
                  </a:moveTo>
                  <a:cubicBezTo>
                    <a:pt x="614" y="180"/>
                    <a:pt x="614" y="180"/>
                    <a:pt x="614" y="180"/>
                  </a:cubicBezTo>
                  <a:cubicBezTo>
                    <a:pt x="614" y="71"/>
                    <a:pt x="614" y="71"/>
                    <a:pt x="614" y="71"/>
                  </a:cubicBezTo>
                  <a:cubicBezTo>
                    <a:pt x="630" y="68"/>
                    <a:pt x="642" y="53"/>
                    <a:pt x="642" y="36"/>
                  </a:cubicBezTo>
                  <a:cubicBezTo>
                    <a:pt x="642" y="16"/>
                    <a:pt x="626" y="0"/>
                    <a:pt x="606" y="0"/>
                  </a:cubicBezTo>
                  <a:cubicBezTo>
                    <a:pt x="585" y="0"/>
                    <a:pt x="569" y="16"/>
                    <a:pt x="569" y="36"/>
                  </a:cubicBezTo>
                  <a:cubicBezTo>
                    <a:pt x="569" y="53"/>
                    <a:pt x="581" y="68"/>
                    <a:pt x="598" y="71"/>
                  </a:cubicBezTo>
                  <a:cubicBezTo>
                    <a:pt x="598" y="164"/>
                    <a:pt x="598" y="164"/>
                    <a:pt x="598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598" y="180"/>
                    <a:pt x="598" y="180"/>
                    <a:pt x="598" y="180"/>
                  </a:cubicBezTo>
                  <a:lnTo>
                    <a:pt x="606" y="1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694147" y="2756087"/>
            <a:ext cx="6803072" cy="374463"/>
            <a:chOff x="2694147" y="2756087"/>
            <a:chExt cx="6803072" cy="374463"/>
          </a:xfrm>
        </p:grpSpPr>
        <p:sp>
          <p:nvSpPr>
            <p:cNvPr id="24" name="Freeform 49"/>
            <p:cNvSpPr>
              <a:spLocks/>
            </p:cNvSpPr>
            <p:nvPr/>
          </p:nvSpPr>
          <p:spPr bwMode="auto">
            <a:xfrm>
              <a:off x="2694147" y="2756087"/>
              <a:ext cx="1276350" cy="360362"/>
            </a:xfrm>
            <a:custGeom>
              <a:avLst/>
              <a:gdLst>
                <a:gd name="T0" fmla="*/ 36 w 641"/>
                <a:gd name="T1" fmla="*/ 0 h 181"/>
                <a:gd name="T2" fmla="*/ 28 w 641"/>
                <a:gd name="T3" fmla="*/ 0 h 181"/>
                <a:gd name="T4" fmla="*/ 28 w 641"/>
                <a:gd name="T5" fmla="*/ 109 h 181"/>
                <a:gd name="T6" fmla="*/ 0 w 641"/>
                <a:gd name="T7" fmla="*/ 144 h 181"/>
                <a:gd name="T8" fmla="*/ 36 w 641"/>
                <a:gd name="T9" fmla="*/ 181 h 181"/>
                <a:gd name="T10" fmla="*/ 73 w 641"/>
                <a:gd name="T11" fmla="*/ 144 h 181"/>
                <a:gd name="T12" fmla="*/ 44 w 641"/>
                <a:gd name="T13" fmla="*/ 108 h 181"/>
                <a:gd name="T14" fmla="*/ 44 w 641"/>
                <a:gd name="T15" fmla="*/ 16 h 181"/>
                <a:gd name="T16" fmla="*/ 641 w 641"/>
                <a:gd name="T17" fmla="*/ 16 h 181"/>
                <a:gd name="T18" fmla="*/ 641 w 641"/>
                <a:gd name="T19" fmla="*/ 0 h 181"/>
                <a:gd name="T20" fmla="*/ 44 w 641"/>
                <a:gd name="T21" fmla="*/ 0 h 181"/>
                <a:gd name="T22" fmla="*/ 36 w 641"/>
                <a:gd name="T2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81">
                  <a:moveTo>
                    <a:pt x="3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12" y="113"/>
                    <a:pt x="0" y="127"/>
                    <a:pt x="0" y="144"/>
                  </a:cubicBezTo>
                  <a:cubicBezTo>
                    <a:pt x="0" y="164"/>
                    <a:pt x="16" y="181"/>
                    <a:pt x="36" y="181"/>
                  </a:cubicBezTo>
                  <a:cubicBezTo>
                    <a:pt x="57" y="181"/>
                    <a:pt x="73" y="164"/>
                    <a:pt x="73" y="144"/>
                  </a:cubicBezTo>
                  <a:cubicBezTo>
                    <a:pt x="73" y="126"/>
                    <a:pt x="60" y="112"/>
                    <a:pt x="44" y="108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641" y="16"/>
                    <a:pt x="641" y="16"/>
                    <a:pt x="641" y="16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7" name="Freeform 52"/>
            <p:cNvSpPr>
              <a:spLocks/>
            </p:cNvSpPr>
            <p:nvPr/>
          </p:nvSpPr>
          <p:spPr bwMode="auto">
            <a:xfrm>
              <a:off x="8219282" y="2770188"/>
              <a:ext cx="1277937" cy="360362"/>
            </a:xfrm>
            <a:custGeom>
              <a:avLst/>
              <a:gdLst>
                <a:gd name="T0" fmla="*/ 614 w 642"/>
                <a:gd name="T1" fmla="*/ 109 h 181"/>
                <a:gd name="T2" fmla="*/ 614 w 642"/>
                <a:gd name="T3" fmla="*/ 0 h 181"/>
                <a:gd name="T4" fmla="*/ 606 w 642"/>
                <a:gd name="T5" fmla="*/ 0 h 181"/>
                <a:gd name="T6" fmla="*/ 598 w 642"/>
                <a:gd name="T7" fmla="*/ 0 h 181"/>
                <a:gd name="T8" fmla="*/ 0 w 642"/>
                <a:gd name="T9" fmla="*/ 0 h 181"/>
                <a:gd name="T10" fmla="*/ 0 w 642"/>
                <a:gd name="T11" fmla="*/ 16 h 181"/>
                <a:gd name="T12" fmla="*/ 598 w 642"/>
                <a:gd name="T13" fmla="*/ 16 h 181"/>
                <a:gd name="T14" fmla="*/ 598 w 642"/>
                <a:gd name="T15" fmla="*/ 109 h 181"/>
                <a:gd name="T16" fmla="*/ 569 w 642"/>
                <a:gd name="T17" fmla="*/ 144 h 181"/>
                <a:gd name="T18" fmla="*/ 606 w 642"/>
                <a:gd name="T19" fmla="*/ 181 h 181"/>
                <a:gd name="T20" fmla="*/ 642 w 642"/>
                <a:gd name="T21" fmla="*/ 144 h 181"/>
                <a:gd name="T22" fmla="*/ 614 w 642"/>
                <a:gd name="T23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1">
                  <a:moveTo>
                    <a:pt x="614" y="109"/>
                  </a:moveTo>
                  <a:cubicBezTo>
                    <a:pt x="614" y="0"/>
                    <a:pt x="614" y="0"/>
                    <a:pt x="614" y="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598" y="0"/>
                    <a:pt x="598" y="0"/>
                    <a:pt x="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09"/>
                    <a:pt x="598" y="109"/>
                    <a:pt x="598" y="109"/>
                  </a:cubicBezTo>
                  <a:cubicBezTo>
                    <a:pt x="581" y="112"/>
                    <a:pt x="569" y="127"/>
                    <a:pt x="569" y="144"/>
                  </a:cubicBezTo>
                  <a:cubicBezTo>
                    <a:pt x="569" y="164"/>
                    <a:pt x="585" y="181"/>
                    <a:pt x="606" y="181"/>
                  </a:cubicBezTo>
                  <a:cubicBezTo>
                    <a:pt x="626" y="181"/>
                    <a:pt x="642" y="164"/>
                    <a:pt x="642" y="144"/>
                  </a:cubicBezTo>
                  <a:cubicBezTo>
                    <a:pt x="642" y="127"/>
                    <a:pt x="630" y="112"/>
                    <a:pt x="614" y="10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04629" y="3118018"/>
            <a:ext cx="10256924" cy="1266072"/>
            <a:chOff x="904629" y="3118018"/>
            <a:chExt cx="10256924" cy="1266072"/>
          </a:xfrm>
        </p:grpSpPr>
        <p:sp>
          <p:nvSpPr>
            <p:cNvPr id="20" name="文本框 19"/>
            <p:cNvSpPr txBox="1"/>
            <p:nvPr/>
          </p:nvSpPr>
          <p:spPr>
            <a:xfrm>
              <a:off x="2303521" y="3132513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请输入标题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904629" y="3645426"/>
              <a:ext cx="33789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 Light" panose="020B0502040204020203" pitchFamily="34" charset="-122"/>
                </a:rPr>
                <a:t>您的内容打在这里，或者通过复制您的文本后，在此框中选择粘贴，并选择只保留文字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782632" y="3118018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请输入标题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7782632" y="3630931"/>
              <a:ext cx="33789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 Light" panose="020B0502040204020203" pitchFamily="34" charset="-122"/>
                </a:rPr>
                <a:t>您的内容打在这里，或者通过复制您的文本后，在此框中选择粘贴，并选择只保留文字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67252" y="4857759"/>
            <a:ext cx="8789618" cy="1251577"/>
            <a:chOff x="1567252" y="4857759"/>
            <a:chExt cx="8789618" cy="1251577"/>
          </a:xfrm>
        </p:grpSpPr>
        <p:sp>
          <p:nvSpPr>
            <p:cNvPr id="22" name="文本框 21"/>
            <p:cNvSpPr txBox="1"/>
            <p:nvPr/>
          </p:nvSpPr>
          <p:spPr>
            <a:xfrm>
              <a:off x="2966144" y="4857759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请输入标题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567252" y="5370672"/>
              <a:ext cx="33789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 Light" panose="020B0502040204020203" pitchFamily="34" charset="-122"/>
                </a:rPr>
                <a:t>您的内容打在这里，或者通过复制您的文本后，在此框中选择粘贴，并选择只保留文字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977949" y="4857759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请输入标题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6977949" y="5370672"/>
              <a:ext cx="33789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 Light" panose="020B0502040204020203" pitchFamily="34" charset="-122"/>
                </a:rPr>
                <a:t>您的内容打在这里，或者通过复制您的文本后，在此框中选择粘贴，并选择只保留文字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年度工作概述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219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12809" y="2439894"/>
            <a:ext cx="2424939" cy="2476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14800" y="299916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7456698" y="3512076"/>
            <a:ext cx="23371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您的内容打在这里，或者通过复制您的文本后，在此框中选择粘贴，并选择只保留文字</a:t>
            </a:r>
          </a:p>
        </p:txBody>
      </p:sp>
      <p:cxnSp>
        <p:nvCxnSpPr>
          <p:cNvPr id="13" name="直接连接符 12"/>
          <p:cNvCxnSpPr>
            <a:stCxn id="6" idx="3"/>
            <a:endCxn id="5" idx="1"/>
          </p:cNvCxnSpPr>
          <p:nvPr/>
        </p:nvCxnSpPr>
        <p:spPr>
          <a:xfrm>
            <a:off x="5999843" y="3678144"/>
            <a:ext cx="141296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227943" y="1200150"/>
            <a:ext cx="3891407" cy="4898838"/>
            <a:chOff x="2227943" y="1200150"/>
            <a:chExt cx="3891407" cy="4898838"/>
          </a:xfrm>
        </p:grpSpPr>
        <p:sp>
          <p:nvSpPr>
            <p:cNvPr id="6" name="矩形 5"/>
            <p:cNvSpPr/>
            <p:nvPr/>
          </p:nvSpPr>
          <p:spPr>
            <a:xfrm>
              <a:off x="2380343" y="1371600"/>
              <a:ext cx="3619500" cy="46130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aphicFrame>
          <p:nvGraphicFramePr>
            <p:cNvPr id="11" name="图表 10"/>
            <p:cNvGraphicFramePr/>
            <p:nvPr>
              <p:extLst>
                <p:ext uri="{D42A27DB-BD31-4B8C-83A1-F6EECF244321}">
                  <p14:modId xmlns:p14="http://schemas.microsoft.com/office/powerpoint/2010/main" val="3095082411"/>
                </p:ext>
              </p:extLst>
            </p:nvPr>
          </p:nvGraphicFramePr>
          <p:xfrm>
            <a:off x="2880850" y="1532902"/>
            <a:ext cx="2520950" cy="42904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4" name="半闭框 13"/>
            <p:cNvSpPr/>
            <p:nvPr/>
          </p:nvSpPr>
          <p:spPr>
            <a:xfrm>
              <a:off x="2227943" y="1200150"/>
              <a:ext cx="815884" cy="1085850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5" name="半闭框 14"/>
            <p:cNvSpPr/>
            <p:nvPr/>
          </p:nvSpPr>
          <p:spPr>
            <a:xfrm rot="10800000">
              <a:off x="5303466" y="5013138"/>
              <a:ext cx="815884" cy="1085850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16" name="半闭框 15"/>
          <p:cNvSpPr/>
          <p:nvPr/>
        </p:nvSpPr>
        <p:spPr>
          <a:xfrm>
            <a:off x="7288014" y="2315322"/>
            <a:ext cx="815884" cy="1085850"/>
          </a:xfrm>
          <a:prstGeom prst="halfFrame">
            <a:avLst>
              <a:gd name="adj1" fmla="val 0"/>
              <a:gd name="adj2" fmla="val 0"/>
            </a:avLst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7" name="半闭框 16"/>
          <p:cNvSpPr/>
          <p:nvPr/>
        </p:nvSpPr>
        <p:spPr>
          <a:xfrm rot="10800000">
            <a:off x="9146659" y="3973741"/>
            <a:ext cx="815884" cy="1085850"/>
          </a:xfrm>
          <a:prstGeom prst="halfFrame">
            <a:avLst>
              <a:gd name="adj1" fmla="val 0"/>
              <a:gd name="adj2" fmla="val 0"/>
            </a:avLst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年度工作概述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37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4741858-C536-45FB-B51A-1550FFC52E1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auLUoIw/En9EMAAF14AAAXAAAAdW5pdmVyc2FsL3VuaXZlcnNhbC5wbmftfXk803/8uGuSHBM+uUc6kELKkWOLSp8uiqJPMVmOckzJbWYlVFgnciZFJxZNchaZcozKOW0iphhmbGOz/TZd6qPPtz9+f3wf30c9HlHb+/V6Pe/z9Xq9z9ntsZEUVxIXEBCQ/Hv7ln0CAiIAAQGhc2KivE9qDl2k8H4JBuyzsRLIb1b5yPuPiOfm3ZsFBDDoJewjvCcFFvtvPxggICBVw/8riIPfOSogEDzx95bNDiEulHfUgg2eB43HObvZgmzBFbMAWZ/4qhSyMUwt8nWu1RZM9OU70peVbm2PipYDnLNciQLe27jZK0FySPb0gUNxglYvXp9fe7a9r9KFjCioDM4rMyvraB69Hj4YcPlKnkWZoVlAk6dn81TFWEZAR+70zDQeWRk61eZoXFA+8aqNYYucsScdrxYQltCf9wOCE32EQ0eCZzj04Xx2VoidmLrIkShBUQXX7z9cu0RvcvEF9+16H3e4yIqdSp8JqVnHkhxmbqqcP5f+Y1S9YN9wPnc6iysjJiYyfwr+D6frqHrh0QmM4Lk3b89dmTJ48QMojSTIB8Hg2RFP8BXRh7qSE4Pp3LQ3Bifj58/S2yO6XPrJcI+e26y64U+Y6NsKW6EUm5fGgZdR2woi2yQSFdXSdqbXq3BDM3X1ToxUxMDw3x72P8Z/2Cgz9XlglpgKNxDE3QkVKVeDf52w+qnkrqXi5szeM2l01k7ozOVLo7LPY3ZuOAtldXcY1YyBOOOxFzIygKywIY7F9Icrjo+n6SVViLVTT2qpaMYw2ZJR+pC1DEya6uwEaLabBb5zOxRDTmFzPwUNRqbDwnHHP1ADoadUkbisL7gNerhetutdCw9tGHQeC+sYrnpSRcsY6+l5cqL/U7ifWU8N/fBNbXYOeCZnd7RxK7uuKoszmWdMLTILHm0cTEFMXMlKf/AsHmF26+AskVEZvD/2dqwQNTNh7IjdUi4IzBMWWNdd8MzrGCF4OIGQj/W9Z9erQiDUmNYZzbhHf6OvuuSuv8QllFFe64jUxODDG9OrVReN7suuLvw7EaKuRC1VKbBWnrbGMloCt+5erm56NIMc1rwyEbmhhspRSSzGcT37nbuqAoy7FMUcsL6E9WQi8S72TViiWey95DCDr6yKVTY5pAVcpJGaqNB6gZvo3/sQjhhu0zoaYdN/aZGO2gUuHte9bUA2i1k7DMYrLi7tGV82o2IRj8sJDelFLcpPSuhIyHKvuQJuUM956ks+HXQu1//QFRXJE2xz+hpPYMRkDqhi5mC0ObWIOcb2E84K0c1S5tbFhbev/kRcl1wk43ZdTONkkpWZfbbzqpoLiOFzvsdKAkN8umcTuBw2GcydMXoxzCUjOeQ0ul67TEHGcMLAOpnUw31MXLg68VCNouB05TGk2tj9CHhduDbpDZVzjvyCZd7RUbm6P+QFjRaCCwiwoMIr8SUPPTvCvR21gEVXsA/N2gOGTG8524y8yQYZm3aEVodJV128e+2fb0QJFL5yVoiCW3TzWBy0MEejPmZdKgd7zkf4TIiucnR6pUqCla5y1ZCn7FL0i01F10FLABOlmEwfdoDyenUx82u+Zquf8oSztbfOk5xjNK2acFItVkLgZvYFXA69VcWGpsJS43rkqKLd/YHoWRqYSxt+b6VLSizHwUozIxKYB3WXEWTR7r6EbZyLUx+wfmZGBCtU52gn2muy/7GhiJf13RDdT5dZqugXQYxINq3iTaVNvwkuXCNtshPHHAspGORsS4B1RehyzJ6XvA9f/0mu4TFqT1lmBLjOIM49dth0lVz9uAaJgKnsLHBiZJMv0iOABaosh1mxF6a+TsGzbnlBx3FfVdPHWP+YFrBqO06vn6qaE2D6OilhC/tRJmm6x+dV/7Lx9zbA5RJx5MeL9DhgoVhml5PWRXwDdCJ2+HzHfT+C6WZnHTkvm7H+qpxQvAxHZRo/G59rqga3jva69ehIc7ichI1jP9WrvXvgJhWfNv1YMkRUkocqZqr4yHONbAir9RxOLXxkahs4MpNQTMkRUTw+ycdX9ohLuSMM2UfyGY+VPGE01lVdkg0JB51Pb7qyO7Rdm3iB+g/FVB0vW9psPeqJ8c2FsH2YBrfF1N2QUhaxRwuBeGPraj0JcgTykDH0q7Uy5jPc1xpUxS7JOT29E0mMKJw1tvGEXWeHbGYHs92IkSrqS5aBG2LcdeXqFUUxI/nHcG2+ZmRUuYNW4VhduIx4sWR4jEio5wzbWOnTna3Ri01XgtM4zFBzvW2E2IatwiYRCSGRkREa3DLVY5YeFjX9hunaLaPhHPmY4s4YoRp8TwkIY5KM2qnCjRjbYpgx1sY0TtxpZq9OjDV9aEmyrrku5Ks64QKgjGRFcAcqxLsZyLclkkp1x5+ukVMQPU9pEiPQIA+QHaYrPI0/4NJ6pF8AwhtzcIpffAdqpYLJTi3g2XOimjaDARsqVVENl3AqJ+KRNE/T0wqaCBlg8dnEwEF84mLATYxis1zcoHokFT2lUuZLNmcme4nj/MqNfToDciFlpL1FYsJu0eC0EeZBlTG2yWYRgKLKh0eYXcQc185TY+KARGe8XDbEhzyuJmRg39vDkOfZYDjJjEoKhaIjwB7j7c2NLxlDPEEpEuxGr/IJ5w7gLPZIAtzeWduEyr6wxmuYXllJN8Dez3h5qpnxNJC19fR3f/NUMn2tXD1+YtDrUPxSrGQkYcUWWovRiOmrlOF6KLM/eYqeKYRJVAE04ia4sZrna9IyJce0/UewGbRq55va5kZy9SzRD3JjYkJu2yAbXk57sieIAtM9IXvMqyqorubGHO5FO3VPFYd2w61awOE4AXVJXFCtjVbSKVtUJ66caxMZfyND++IbTlEm1fIl0PeQISlGcjrvb1jXe5YeqYCqBt4o10knqhHtXXl8KDGmV0gaxDAUTMisd09nl393jf4Zoqt4dBYk0UN7mVvNwB0gNNn5FS3XrbSf6sTqWNQtimAmC3bLPPPRPfkUXu5iqaZR4z9ZWHEhrNzFLyCQ0BzYu05GfItvdxVQvyf5zkv/aDDYFoSyYsmgnIzgS1MY2l4WxcjH6qkjEe98CwzY9VZsZIwk7oHnEzCFI8WwwGqWGGMfvhtjcukFmhLeJ6WEk004lHAjIozKNSVo2rwKeGtOSjM9s5r4JhSc6IusUPdWfGbLCuUixqqs4Z9KKAhVQqn3O2pnZcD2Q7Fs75XTHX9LleKemSZWBc7cnhceXObjua70mXfIQ5459L4DK2ANMcvEJo93BBU1fCXHpCdEa7xK81zAmfva6SSD0lsyOOQ7HPdye/lf3t8DCivB7OoRq0uPs1KihfY0eiOlO5Fj3xc6KRotxH+iUUIMsC5Y6BRmr/e3SAf1WBko3vhA47DZdtbYrcYfopTDzVF2EC3X3J+CsOodkmKAA2G9K+HJO4lv/3moOD/4yp9b65z6wkPIqfu61i3W+eFLf1M++FFbLv4Uxt3mzbTGYvxyScNK+PGH7T9ET47CwQhaGqmHeUBY9KfArZ1HMHU5GXGDHyOuB2+j7FxvL3IRelIp0mIQ3PgD0F78IRfF1i88xEpL4+iPsSFQXAyw4vQPGAoIr9moLuf0EZUstkNE8UeQ/osiK08v3fwTCtk8qi+v/5Hohft4IeA1tZBzN36m03+CvlxL5hvoM4bjk29s4ZlIznTTTr2KYuptIZ0bQifWxQVYpSvfI5/iLXsjPu9888nZWaG+FFOPLzJQheIFPIfSHF1Cty67xR8BvwdJV+5T2WvquAQQLbTSRN4nqZQDXaUijPsiUZGSbCYO3C5+N0r8TnWzeK3pzZOJy3gU2+Gv06n7ZkxPIzED9tmDVk8ptyyZe8wJoEM+zkdc6zsiLSgUxqO6n7ekjrrcUO9RF9PtvJWOEg38Jb5bPK9gBwjAwfWB0DXa1etCp0U055FBVUHBW9Q8nw+0FUpqz+C1M0cVNWW/f9+tKm8nKK9wHzLwz5HcKPVn82gOWSRalyqIvs+DjUeWM1dCB9QP1s37PirIBsBbuE7HrvRAirb6dv31/w23wbzvb7zbKyhvh8KIO+TLe4iLLY2fx7hTrq4PFMef8FblEWyTyXVHqcvu87//jq732d9CV/gPun/Q/V+L7syd6gt6lU9KESz6YCVrtGymkpwZbhRMQjAeVMLSTrLcDsHSEGtzFqaH07aGRyMVcYMzg01pReICUotXuKUBhBsKtReCszA+yb0r/MRw+8NRIZSEpBsBMQVFvXr8fJfg5tOXvltUlJTEJClfFyk9yNyLsvYQrw1wI6yBoi1nvNwNGtLvLkx6z08aD4Kei6t0R+GnQnFJy4VQncugtLsLc2LwTVDnZWf5FO8i5FCQasBRQyBQXMX+MQ3sqNXy7GX5yYu6sHneppdNiXY0eSxUljr2pIabYRa8x3n2ZQOY1mjoiFQ80hGkNiPkq64uZ1J8PDnUZcH11r3ZF3LNXsf/eBHilTeoaESbYCohEi2Ec+Cw8fLip/zXF6isaFCY57FMkGbv5fc8rNZuot8tQDROtFF6/hITAyTeZU9nHVpQQGglsi7v34o7pFHsoYzOgTWE0jV8pA7N0iyhCyJV/jD6se1e1I4iixfDamWJsJIAKB8J7AwZEbkgEs2EHU4sOXkTbFdm38Y1wyYeZjghwWzIgFg6XDEbsmg17dXmR/Hz2Uh7LNNuvh+QeAybF9b0KkzqXbP11wHXF+R6ekFC4eBdHX+vIou24f0dAfVBako8rO/ZvDdvWLyQ8KbnnS1s117jv73IYoA3YCM2AyfCE49Pe03wJxcUVxPbJUce2h9wfdCVOfF4z8GOSoq5EY9M6SdX5EIPLEQm1xn6M6W8fMhYNmQl78FdD4eKp/YvpGW9xQeevU6+w3uwOp8CYk2vPD68Uer+gqpefWQtytPZk+e4Ow4iClTl7xxe0ygHXHG116HwYJ2e4TeSv4tK8uTI8yJDrsJaxJI1ZKd/++bbxoY7O8HZ1UsT3Uisb7bh7upPx/OCviqdnDCiRGe4Myy7elMiLZ3x6GSloT3kous8JG8ICwf4bfEhcB/ywX94qCRotKYyTXITh3b3OwJii74jENEtdejRfaGKWCEM9JprVNy0w42TD/X/PSvtmJnPy8vWqB36kNqIhW2Xfha2JknXQs7ESEHdzfIrLebrwtCX9WLselPm1oIsyChL39i1B3dq+XvNrbWwFZ0uVsUe3Z1drfFMQGY+bvOZM7cW1s5V93+Cp87OFfo/4PWAl23JSwANsn5hmfkwmxrJPeGZXp/z9KEctN8ozwI/JMX6feBxgVjIzm4IJU6vWXABf07Q8zXp/6Ccm4L0wGAPLsG1N2XAnFH+C5BDDy32zropVLGBm9csV/+Pu77+VsoDWOrCTmHXm/VODaZr/GmDTRn2NLKaQi3WsXK5wvjG/0Kkaz8qFhT5hGCnjn3nyOXJ7QJ2bajK+SBHrZzZdyFN2djv1DKJWiMclvWpamHnwn8ap7YlAMGdZQTLStRixUWSYPYLct/U94IFzwmaOAJ0OsQNASKLt80L0Dfp++eveh62HwJIshdc0FQNFK+lbwE49B7+BfVKU8WG9wvKO+3hKa1qeuOaRS/Xz18g6Q22U5bngQP2L6wH5OPLHzjyggrThanitIfgZstz/s37F/aG6ffPFbrwph/4hej/Qf4/kXdLGEbQuzyNg0d7Qt8wlI5T+y7ouVCC2WWUNSA0TgpBVPrU3mApvpAiTL6+OlmYIQ1mjw+Olo1FvmEkKBsb4c1pjbrBGtjQ8wVeM2Ol5MwmCqGkJH+dC5kfPoXpHpd7Vo0tYIaaj3q7/IKk5f+gK0tWWaOC9G4eTPQwURo0jdzdFUV6GugdwNO5h2WKz+pz0JZhU52V13n+zFSn62rzAC/sWSdwrRi3fpvsN/K4K6Z4LnlNPuC7BOBmq4ZkU++3jqWsBYIM4gZNIv/C42VoTGMOuKo/dFr+mZXuFbRk3lAJ+sV2BCtEV3b4lXt/IG1NiXHWFUlWPiWu4xyiHhdro612YdanxKKjK2Y5ZfhFP2VT0QFKJc5ywNuj8CK6hNXeXmS7mfbu06tQKC/p1br9Ny/1PNiutyoxr//lZwPqLtlYIvkR3hB0Vqi1fvDqtBcH9ta8Eia6ecOzrl3gyRZrxya4ZWYTIr6ShOTOOqIHHpyJ0FUa9HrSj3Gy5JhlpkGnT8Q4eZqvVsO7uiqIx/valAf5BbOUKJfO+6pGrtDwANZiHxOuHtnus3PdFRax2SWu4yUOZkF1ityicfzi4+MMZD6obch2kkvqexV6kAckUHy+rbpB3ubuRyAadVG8wjf0mT60zMOV5Hxs9ZHOe+cpC2IpJIz7T4LzenFPCTFm7YRIDzCnzPd1f+l0F+dwcPsJH7M+qlcjA7FVYCmBmDiJM8KyCH5Q5X2161vHPbV4q3sa187Art/B+UPdpulEQACtlUb/ZmPXpT2/XxL2pQ9VrSI52XOn0ZdgKBc3WDqbmOVpX0UxpLWK4GgEdQ2r0z7EgCBIfKqNvflhx2b9+oGAQYjRLGX3bMzuADMdZH2QhKegBHoz0V/fZhgWTgDefJcroR8zXO/b/dej2kqPOxc3eicH256mla/RIa9bQC8y/3LL8H43RUVhcjem9iig4NYo5hidRus6jAuArbDkTh5pFlFYl7a5enwPF5ZdXUnpbI+Gm72m4ABu198jBLrR+3zKWo8oi3+IP/ees/WGutyTHtaubxpaPK8ketL3xQT0rpJ4cfAgXufF1Wlms/LHx20XPEw8JD9sZ43XRRoAwDaf0IsBdB6rOdnZkPKgxgP1yJImkXo0WAK+q7NZTSFSTqNd1lDm5ODWRiWFyPQjhPUNycEciwcLatc04dxUudVGuXplAQ/NLGM2IZAURfeIDAVFsbdvZl1nWYMtLyIxrqQgFVleckHrl6bMSu2zUnbYYg8iYWapqg0Du1BsLSsC00bhMsgmbmYL82LR8uV2nUE5NVNi5qTMBU0FL3h1IqWWICIjnc56MWOzMGjy0RtAyRMbnlKuspxWbaPS9BYXZw2j60yVBugFEsXBJHTHcS64nWD0qdWfDN2sQEh08mPujXK2MfUwrQ2LLVJYf7jeV8mPWxhDLZcQn8hcRNm9rD/wpss05ryvRu3Mij1VuAW9ZkolonAbz2De3r+wwTzWdGGWZzBTKoX+DP8z/M/wP8P/DF94eO/tZJd//uG6IXnh6aoHkHTNLxHmXL2d2iDxdS4747mqvks45fHiQ2L39/Fi5R2Avh4gOe6V6QF+lPTsrmvRrtlkgcf2Zl/mFhO2tZh6OziQDHXZAYKB+QvcgaTL9vXYVewR48XZ7ub7TyXRdkr+uGFFeq5LYxe1cJdmX2norZOJZ/p/aEN0HPuv5gRn0xWtgrWL3X+YcfDIf/YzdIzRDs0n/FV+2GazSZIP9c9tFNQ1JaD4g8lqqOfSgccrs39svphL/NeQnQODl16ZSiUK/9AMy/uvxgxzeNfNcuyKq18nu6PMpJdUVYS+P7vMSK9i8nVbSYHxgd42RyiiwmhvHpJVgjQr7UL0nVttlDU74mksbcnsHZTm9EobMYjhY25VMO6EGd2U/o71mBNJyQ7iU97Y9HtBbLXozZdTgRGAyJk3WX6ZkTMfL9PQSHb/BUkBqcXGxNnRYPhNUYsNJVjMXy68+K9UQMBFON/vU90XoHcajFeMIcaYfp1LCxxvLJWobYyyViJvNF/tIak7UHEUTAxx5je4yksV58VswN0PC97oAEFrme0llYEXGeiID5pCqGe4FZXjZ/VUHMx2B0OPPLC7cWZJlPF+KFwH10B1+0LUAAWTh6rYUwfULU8bBEWoISb3oqqTWKtqbRbXHSdTOc3IOeyM5pf7iqfe7O+9m5fZ7R350VjWfKBfqgROCqoc6o04sctEU86pU9BisDfcD6mdCRtM+dzoK3QRfvO4tl2O4dk55XK+jJL1eoMeoovpdJbW8qjZem6JjT8sMfFmvzrnan9+XRAF6dt70a5/GMp9GrBtETneukY5u/q01GD2one0pGsjppmJqz+PHNbXd97ps3svyhmkETIWTvLO5SGyuPgICg3UHU7X5AX726fnx7l2vgNZvOyvKcMsOL+yv4pQsAwaQf1E5udwxCxcf2miL7cubCIwpqA13yS5KUuSi+zAMyrolR0ExyJyZvjo7tH7xgrs3kXgJ+eOTY2F4sOJQK2RmdANndLm49Vt66mqeO+0UTomYg8Lbq5W8JiCYR8sW1sz9YILWq/p2hHQl7nkef2AiPBc8kb0bwitMU1KXPmFCA6SKsritV6jFoyeolJe6kgan22xlq6ovOeF7afy/j8meR/EMVcD5efNckM4NdLgiKl0ZnCH47oraDLXxpAYSQkjYn07GWGs438hM/1DdO8hY/Str63OipiQbArilDvD2QwaHszN3X3B9+U2TgOUM0GsUUXjwuiIAe9tAuOzY0jubtvZRk/LgH36QIbLnX+wPeXNZ+YYZTifUYmLAcuBcaKbrFBeqTQz69M+z6UlAX3TpYnKxn6HH7LaHx4q4OpuG7ZdDHArc8M+09dV4CDL9KZJGOm2grysyBlJer/t6P5tLYTrf/kK6EsA3LZBIhEDa6BdWwJApK5izzvA4XrcSVUqnKPrKVz7dLlrfVYJd9AnSkJ9AhOSwAybHkgu8FjjQDdOOheu5zVKbutxRMfyBR0y1fuPnyJ8H671xBe7jdL3H3LcMNTFBnOY/XAnXQ5YacZrpH+4xe6G89/NSgpG/XnRQpjdFIkYZ0OA1MNn2XhvsBVw847Hm/2sUV7jARY1duppXDGRGNCyuFUWlTEJYc1KcUiC+8lcSHldPqWZvEW/xXK1+YuTNei1KkXcE2MAcq57ehq/vQz3mF+3UOkeGtRF+bBjGwa2I4mrey+ipdPN5Op9X7GER8QB2HeHelue+oS7sGROLwJFjH+wU7cZCDgeqSxeXCSCTWghi3E00eYTMRSFJYDlXgrEQ+pps0wTqxhJ0xz1zPBXEigjkzjFFadRnDP8ms4yAXgxh+SVmA37ahnzlEyKp5tkWO8RQieng24heRngSVFrP5oBQ86keF1Z5jKQRhwYE9yoNT1e2sW2UQDuDomwsSbGCFEsBLAV7fmDSF25TiyUMoISE2s+YYvqjO3Ms3c+xJnBJ8yJx/r54iHlGxnOYypptIrLuY82OgoBcjOgikt3Wdirt4NAGiYDOcKtKiVNyPhJnGPElt6lvGzyulANWrnWJ9pI/Q7RCeMMF9FRYg3DR2xNRec0JU/FtYE+KxrIVgF/oel24dgYoS4HaThxWQOuiT0RKTxNFiOPU1Gd2PJlVpFXXQ9p+XtJJoYS8UgObTf7XIW2h/jRKxkJwZHp6tzDR/w6sB7mwtG2kRNXbBARriOZQgZvXJ80i+n2eTM7lupsjIO8CL03RrtqB9Hq3d04v2YMU3pH1xMpbngBlVCIETAVJxF19bJKKPjZjP5tZ0oTTBve7zNWauxQNWrCGeFqlMWluIddYwRCSVFikhN46TrvFzipvjXgoJZKTiduEf2sEAY63Vbp0uwR58HpRKhagoXkeS5N4LTUuuXEO4iqvapgHPqL8eLvdNrbqChoDCf2bNEEcQeztH2Eo3wmDHW9uEhCFkt5CeBRNpyrWuYIKYOXZhA8xEcOMQymFC0Zb2VoR7SACQGJdThvd94/Qs0uqCd5o7cSb4yn2Ll2RJKha3hWIy9GozTD1pwanVnYn9myC5UonQmVYp/87vBx1Zjd8AjzG77jRR/RWdJVMZqTrSnwJSJupcw3KAwRez0hC5cx1E8mVNLwkoOw6ZkaLjoLNzwaRqwMBB3Kok8bWCFfxYUSwTdmZZGhOc98kTMFkhJuZn0w0TKOuasIAJN4xBWIx9sdIVRNszsT07MvslQ2P3NAQd5S+kHcJ3Y3+iv3abVQn9F2VodFLvZ/oPp1z4zJ7Y+PR0IAuT6XbRcrhB2m83xpwfenG1BQqW+aOKWgAPe26L8qnj4jc1otbVq7xNTjvAloKtRyKd/Bhs53sP47ary7anRaiPHwVzGhksPnWav4MQrwlL8BdRuFlvDpianf1/K706Hhg3kOvXjOCH7P05JqpVSuM4s5Glx1CNx5DOyVC8lb1KwnGmnwfU+Me+9Vj45HsftdSVmMQwE1yKFK5PslUKDEqU6oOGCTuVekoFOHnkBiSX/TFwYcqe5w1xnnMKpIPiju7AWhWFFBCi0i+gY+4BpPTNWbYPNrHu7/uBUsRa4rfA08NMgVXQzlznRk2G4yySo+UmR3o0jY49YN/GTTiYCerwGbg3D3VIND7zQ5a5m4nKf4Fi1/Ft03G+Jpkct/POjTi9qJSI1v27pnNvhfT+q8vwXAYaK5Tvp2EqJqEeObvz0+uJxI3trz8+z7e1+uzpITl7MWBGkMjR1ezffNEz/UoEqTOtfcjRKf3IdKdgk7JgsKDZ35mNdAPsE3aVH29u4NjOR2U49ExS8CKSE5+fpW5x5ewN7g2HvN0aUrYvgQSQfAD4ohixOhDuybz79Fiu3VAwSJgjtCOi32gEh2Pyg5zIy/uUYEpyeYPLsSUtGW9gWMsON7fO6L36me4vew+DFXtND8FOFJ5l819+/xYHRYuHieqSRLuCek42/xi0rvVLGCy36Aw428hTstk29TOg/wEBr+Rac6P+/F+D2dG0IWv0hwoLCJT/cL/FxC3p9t4rn6qmkGkhtMOl5d/VyiNtyM2E91ITH2L9gLQyRUI9k4pA/PImb5uIQOXMsU3ejLJwRKPo4RVI7rr1gnN9Qb7fy3p67mrOe3JTs9XaGawCLhCB7fdKuEYGNTrwJrdwlqnPmxai8GSCKNd1nLK3xugQauvI6J3zvvCQNeRIQJetmvU8ieI/m+iB8zAN2q90WxOvoHBLOrd+gJwO5icAm636jWYKwup+CdbJ4v1FAwtzvu6E/JUAOcOZItHs+jWeHrJVEfkNMvq2AjCl/rrim8SZ3KPpyQTwkGRNKLsnxHe0qLpud2cjOSKydvN9nbWgSOx/B3Vs2vmR44zvdcjCru7O5IUM/t9PfnMJKtkOl9qNsOvVWc4SqjLGbtaiNpi8mW9jEwlwYGezmeFVpTIRB/u07N+NE32uuSqkt5cVRlFf1xgfNGndbiLQFLuXVxg4ERW2lyhKXcmX2olQ7qRBi1UrzD1nL6g7JQgb9aEaAPg1ML9zkVfJYXaGj+sOPNP99OPZXrtaO7wOvwzb/PybB2IhFkM1Kp+MqIu9X7dC6O5TnvRiorxVeQo/ngbOckZ7HN6hINvkwSr2jiqAXMgifyXHIBM5R1kOx14GbpubH3njdgxYagC0hC3Sq1C2TyxLRTZGXYk0omN4TCD4ynAhM37th5TI2CW79mfLxGGgpwZlkula2Tvr6WX3L/ocVzFxVwVsjAXj31EjPY8c3S7M0bjLqYOFrOMXxBipIqiRpiaQy6MFUndmzD1tYRm+1ASTs2km1usxcWA4l4EeDmPB0Wao91x16gH5fkCedOEzXWpg+hvJTPRaBuHwytfPB7Lwreezgb8qCkIq9aXyXOA8FU5IZERn5Q9xCUAEcCJRGJozY8x5LFEIvr1RBCSQj2TcFUTQ9pqHl7rvsg9snJeoAnFN4AqWN0GEE6NPPfotWsKF77NGATcsO4wb4sQ8Huvax0bX2VCjj4H/1y0GZdUmSPOie8I6OdtuoMRTfaiZQd7JHlbe9V1u6MKn/ZW4mWPsrEUnLMfad+xQobLaAkA1vGJr/lqFQ0HuMQRpWB6AGbRTcxL9GaR1uAOVm+hnJ4UhuzdkJmRzG0bDS0cNToDZHhgIL5begUdSPQ9/Jy9/mqzkuOyWKACRehmkCbK1nBO0B7ptCi4Jpo390RRC399usMKQWjaWo6+7zdciXu4bFxKQomgWIjGXZclGcNjgJOYiH/4LNsxICbnUzQYyHESkXALwivkg0hCuhzN0E2UE1fZzFE4liAozmXkZvWKjNC/KJFTZ8qcgdJbmiKr/DpHg59W7Si2IeZm0eOC585DCWseIGVgnf/NeyTzJM0qH5L0r1qFR3gqv6Kq03cSiRjzsRHXfqhSsAnVcIOUWHKdnez9WAfj+5BM6x2Et49xxR9Q73SUE6BM/3cpzPgutfVRx/RXD8u29UH5z8IKeeMe8oIFBNUhk0++I0FeP3lW/NUB7iHlqlChTslMrZHe/vaFa5R4NcghNSnoZETYwpmdV/rLx48JKufdhuE3xeiPYQ0nj92BhUkuqes7d/QAcUbS7KL3HX0twLWK3TKi9V683eaCirsTLDwO4r6phiVPFMk55sceAdCkuf7nvif6i03xjya2+9Xy8n/Ah6Ilv7Wne6qOi3BgOh/GQZ1uaGy60VTfBiiFzREUXau55NebXK4MTZng380djx/E2zoObzf9bz4HOgX2Xrg6eB4VdiXpxQMCwuyQzjTZGPw9Evb3CHTB9YAB9dcnn6GlHcwEAkZNliLSEd3jYYnXvO2AfsfFGYpoRyhiEBaDYgz/gmewjogLJp0TJ3vqpaJp6x1ffV9k261uGTjqfHXHjxX03hH6Fph+y6UvIudjp1uQNclgakD8K+QKKXsJR2xd4AAPP5BvXpszVeA1z/4uut0daOdPOi2zWtBa3+3Tz8MX6AF3Vi8CHOQ54QN7y28ZSR+RirtppCO/ptf7I7ItYhr2icon7J34Qa6x9vgTjleDHD9wMINdEPKZp8knmOO/8VOk5zKmtw7PBIV/6LIeUzarYiP3S8iGMUpVaOtc6xbOILZFQ5Mu83DLmfhCCZ+SlWvij0xWMD5VGCEnFiNfDRdQWJVNJWRZv14gQiELNpXoTL2MQSOC48Yub8ggqxUFM+j+AWMVTD8/IjlHw9JKjjdQYWgceEIUvKCFK/c1mufNXN1m392wo0bNi1tSnGMp3aQfr2X3wMVp2xeiBN1UEjJ5v2zTbxgyFmr8PkSnpbOJw5LSVDy/SYlK1zXCal/mRh5nhJ7iZ0V4sUyB0ImjHVcHb4DrS7hYIUqqZqlKJMa8lE3XBGbUTzC/6h/G+wkAZGTOSDfCL0iUV4uH6e8K39c9IoVT4YF4qUUVOdvZdctwoBXFsqIP4AnRaGlxUTixX+0Azw9lwDyNBz1PjR7qTpp/8H69ZePzxOhdd6QuUb3A0MRBaLxc9yiA6kSZUMu9Jv3iZ++phMBhvwn+IpuaakO1He++GPMNFdZnguYqnv2HSfAPnw75Pek/PNXn4f/bKK+fs43EbVQy3OOARu/MAFVqvh5vbmpq+t/2nj/5XPX28uiSm+/xeLqF38zEqHCVt+X/DGS+P453yCeq4pYWjB4vPlfKC5kkb98zg8oA3be9UVfkv1Wvp74ToB/ec9vnzt9BECWIqdXuDS1pX87hPkV/YXM75fP+e5yMGkfQU1z9TcCDHwnwALx63deRK3gTPxdnnr/a+G5sek7xf9tsb9+zjP2jWtvYy227flGgAbl3+OFwN/sgSshGx0DvtrGtN9kfsqhHb7h8enfvk82/k1eXGY2rKYezx/8fs7t95ivX3K1m65g+i1HXQf/TV6soCbb9rUdbvoytavfbzLf1U/7McXg5Pcck/ibvNjep5dVe7809WsC0iPxe8z//6yIuRIAy6m7tr59ZqmNmDHkdDKyS6IKFD6CuT/QR4Y1SIO4LbGWp96up/4DYlYvolcSDVhXCHyjXFlJDJomcSgkYm2wecEjImz4xAiNkbFEh/ywTGfJwbqtl+dxt2GOu7niAEtGKd75xMzzZZX+dgFq+IRtlbPNq2Y7RcE2T9HHojVD6ju6psIwerGjtpVBZbuURYoLHA+OGbAOhObbVfsI2ot+5/yBubNBKcvlmDheytoUXMV6t5sd7iWrSg/aWFCa6HUP5jCbA5od2i+clTPe5YDjkutZ+ZDlmbLDce5uFtOpNasskGoFigXygi8KQ9FZ7nGXCt6NWuumFYFiULgAvEVJaN+51fkeSyQ6CJYlr1tsMfF2rmeXCWiz3e1DvocZKTlzKnLeTt2GiVYUJBnZqytTJCT4G7g2VeZ0JcbMrOZFQvvtVd9w+6v6PakzpZVHzqgkhMTIyxwuBu2tVxSaDqPOdJXjTvq2AA01+qbcpkNmnRxHg1mtKCe/TjbOqI4GU6Uq+Wa4Efo20jypJIJQrLYSFzH8L263zHmErVqFvp/YTrLK9BiGXP2qMklAX1XR34m5m1KHDgc3q3UyqCivDwEViuofEEtisiEbBikWMjdL8QeXtD6QBl3AxbK6jNgUJJzFhPjYRgxUiLo513Qo3u93QC/hOTzBFNg+37T4G9/1eU6JDntqFd7P9rVG0XPPyEht0VRLiGSX+74ORqhoWK4H5kxSJmedsyGEJ7iA7txIQrg7QVIGvRiw/GonPXDIRj9XXGS9Q1eg5Z305HdedvWut1DzwwB+GceWN1jExlq1KVJUmDW6F9jwwiuicUOcvysvR0VZh5NQR7T8t8tG+mjZTe9cEuuDw+AN7G+ckQ1amYFpdL8S9J1bQ3OG0r/ZTh1+r+Th5ncdtWOp2sDd4SKCpZVMrc0bZkxfW7DXCJlagJVnmQqbG9d3yot/wMme3ISMbAdnZjFW1qPXFzNWezH0rFC+xnLxg0iCBcAt/CTL7R21TVQWZ8RoI/MrBJcjfowY5tTM7W1lxmvQbmb+pXGE5odpJ90sY9F4D+PUQa862prM5N1hGygUrmeACuEKtDWKTH8RRnMRpmBr8f1rMpWbEJZgl9UumlXdlOPKVK8hQwGvYZkjm9nmanCkGuEi660f9HFpwbrVck7vATdK5Ah0pdBvJjB3zubuUhR3UN7X8K5nmqyot1/5Z3sv/tneo4bh9XptzLFw1exqcZ4Vpn+8ErRxv/0P5OPPxhwWFhLMEfqlNQ3bifEtuLTsmwkL+13ffSzL8pij/cYvvWcU8TeNIgSujaVsnPhmhXf9ttmnvFlNOX4v92ta8LuObWjtC2zFNpdvXP74u677FmLmlvPutq/96LDfDU4qbndiO+qXfIvvK37X6hfbZhXfv5v6xYNB4L/p1xaWot/x3L+Smf/BH04muRFcNPW+SeTk70Zfry0Rr/Nzj7/68kDF78aXxH0+BO8PZ7/le7/tuLvzbLvbHHZ/keIbvxuatBw67xueUP6NU29+O/hiTf5dlnpP+2t1+HfDy//NSshLg4gcegmcnwZVMS9UPTm3qpXx9Hjh2GG7xUfH7ukevf7xCvS7FPGgQIjSNwoxiOEFdXYBjdXin5O310c79RZH/v29n+LrCtUcv2uL2GH95HRMS3xUYJNYZ1A5v2wNFE9Z/53IhVb8kgM/wYRho2L2ehX6CFPV0Lx8ke/jc4SG1eT92arIb/tyYFDS7GiwMWimJbZRQR8WhQIozdXDcZU6HUsYcsD1Csd+SI+dDHtP8E/9fa8szMvsWkbvfDlZu9DedP12iZDD/FN/C5YFis34B/70Dyxck4jfKKzmKMhbeKGcXpCSyD/wF/+LHfmwpmosjjsI53j0h3dtvPOksPHkwmdM7I7BlgOZrejID+HZG0M+XLLR0dUt6l24ynHjNU4MkKQaJwbQGTvvrqe58HzufIE9r9wweWhhtBy65fhtmr669bMHFux43HidyxcyeeOkjyUL1zvuFGvzI4kXCe4zDxes10Bu75bhSaqOn+4b+MKMsTtm/w3OhYsmO9KW88TMoccpl/QrcsyDc8ETi9eMtvJ05s4TzK6qhSsvP8C5oIjo+J7n6aPdCdj1yDULn3iaD+eC5Zv5BF9YWubDueAJjvkEX7iLNR/OXwia/R/B+D8qGNUtTUV4y7LQyVYbY/5JmjaGId7ccMcwFQci9SC5s2n8nU6fWNmxakrOgz22cRRLD7NuMu5kGd2MXkAuWFgalPi7JlyHBusSlB2zq/mbu6xQ1qm9acZwl429mF0ROKTNdv8MKEY11odn91lsMRGXCOqLh2lIxrtgKNkvg929MOn9NvNQ8nq3BRYx3P7Q2E7J+zTMY7P5ao5vVXeMudKIhESM5jimJx83QaY81bxT7z5RRQskdHQtE681+rArzodDINtova708LMxL3loU0apmS0oB+lhdi2sFZJn+d4Uv3sDLjYei9uFCnGJiHdlyiecarSMw+XIwD1lPsBkttTCGD0B+DYxxIb3VNI0zYlDpxAc7yfmmrvoZYKKZPow7PMdce59G92mfQlqTeHmSYSl3Ax+FsFJ8I0rCHGpdCk/ECMko1uLJBvVrS9NuMbou50ksyC/Nsjz+bXOuHVym2xEvQXg5iX8oKnSgNO6tE9if3XXVWQcBDbU9k/LZ1uVu2zopuANV9Tb3cjozto9459Ukw/RVGLQcyQxh0VlCLykiaBGkCF0Nt9TGPUcmA055/4LhdLiK5Sv36NnFiuAndiI+Lc2RZmMlXFctUjyqVkJ6RiQhQLHPI37Hqc4waX1C5RmOoNAcQLqqdPpf198b81ip2sX+qryMut0X9b+UJDLyYXPIu+AafDEXeLdlivp9p+kDeTxpCD7Z+knwT7tjI3c1miyGJK1N9rrAyztZC6kLNHnNUwUwuoQlSptdTVfjTWEPzBJ1wYWKfVRfQs6Imt7L25qGjBd2MZsUOXbmOFVeXSbMxnGHQ0yrBBdJfZ7R6ORGrTg0UJ9toLVBta0054BfNrkAGJRDBjPEhlZApgIPOk8vXppLEF5+LjybIjL6BgWLV2L9YDIsDpjgBifSheRpTUC2ROZ5oz1C0uuh9VnyQ1QSaCOm2XK7mbkp0kNxoXtyUN7lM4ObRYVDK1C0TFerwNKg25VzYY+0BvT1O+JoXNpMGlMpZNjWWUP3sl2w9h0KiaCrYvVzgJxB408OoF4kKikzGWJDns+ca//QhuX/O+xzQi/CT1piayiYbL8maRSn1/Yx4d81dM/9YbYhOxAkrMG7qcUNU79ys4d4LeUFJ52tY2XgJeJOxB9aU7bFkbzJB/Nh2mxamFespLIZmD9ILIDD+silMChFuDKsSouJwH9lwPxXPKh3IWXwvK52Gls79oxEsWe5hnKAPnlR4FALhJvwXDQ+mfQ6heWdlKOr7na2dU10uDy0hP9das4TWNGK+6kFDeG/soDrOGrRLqSeC1OtNtOncPq8sx66F/cCFi4zWT3cTWfvPZWKBsQ4lQAzzx2OM6dpASIWKFelVHXN/zC3e3j04RnEN4niPabEvwgChrVTWnGBX76Ckcguh0xIvJXkkx/5cYeRs+xSdZ4Sbzyom01JM5KlDMYPdCvB9yiBTRcFNFU9itxWv7H1f+JAf/EgH8E43+XYCzNjhobaO8d43LG1vw6l3Z9hoh3theUT7mzsHTITkkcyBHSKfwz/M/wP8P/DP8z/M/wP8P/DP8z/M/wP8P/zw2fu4fAfw2swwEC2PMQkq65YL7HP4Pe5F1QEXSc5Boqb4cCHFBvljyR+IvbBauPiWaGfbrb1KBXVV6dVLfubpS4wxogOdrE2AFfwM+EFG3lMwb2sNwhs2/R828HyF3/udH705XP/M554Wth8P57Ry2W7vjhTP8N6H9fLl0eecUc14yBzb8F4O5/Xg5ge03nIDr68g/zDXXM9bVlfrommt/wrt4hXb6igLQCjwkY+QECnf8EzP72jnbN7B/nm5nru2//+XbpA8d78/nv11D+9+tSqmf4qCy30vjFPQcCHckCmwYTTeePkvjP2xR2iq2M/une6/9CY+nmn++9/k9CbbH7+XqFX2B8Q068fPz5kjS9SOqFNGkksyaNfzYqLXysIjiIhHHGIDAZmIql+osVfrhE4gWEUNSEgZqdSruZd2GMvx/A5F7BhVm0+8lpayg8EW8WDA0/pTV+BsR2pWUyyj2DNKorzywjKBMqkmSjZk/NlxLXCtFKWsZYY9A4/Wqu2czTzhIDAjWdGNZu/WmpMCl2hOuEiEGDVMUjZt5kjeoA6/vqgkCH0q0zuaV4hJ8sKdacwX9xyiCBxKGnZbLaCiIDab1npF0QyD7ZLBMv59jyTHI8VGy0p5QWRqmavK1XkU2nnDhHptzzVCkyjwSz30uTxsth6OF1mvbldZ1Y8/Fq4TQEK/Re3l1Phf2ewl2JVMaLu7juieONXy7aVox71lLaPGh5i6oa3owDc6itkdqZhthMFxAaZjYVxWjNhhSc2+nDeLs6z+stcSKp5PDG6NgHrLoEZXiYi4g4leYF6Wf5wsMJbVWxD/ABe8Bd2yiaEnGp/Be/lM+M3fHewAjV7cMEl/ermglnOK3LlG2oo008ib7gVWx4OI6rZuZBiP+AzZhQYmFX0jfSNXSzGoilngqqm5Trg9I5mYqGIyc2enzeED0jUduLe3io5C8C0FMT7PGgI4bbQkmEmQ/YfEBLAaTetZhawiXwBmgbWXlJV3b4di2goQh241mD9T1Gbqap4Y3YED9KbVpTZLvetpeaYnFc/KpNoAsCWon72UgR09DG9Q715LOx6aZLdweZBcy9zqXdVSP5nfutGSWMtKmhOwlba5lHDjgrlJxy5FS9jzphb3iBCe6O8mcpQijEse42YaTTwtLqzPfMhgUchqoMYzapzDyxuxES+zLdA+ElC9o94B82gz1zNLd6YM8T05VVFlKt5jiudE2qV1KAHPh5hg87pxWebCvdGi9tMxuwrT7fmLxOs60jrmNJHoxw+dmzTrpq2L4uevnORv1NR40uUp70sIbl9JIC07+cQCZCItojEpuGTbHHGnGmLgF+w+aTHHHY4/O4s0Iv7NQvhHtpATUxNfg0aWm7DTdNlRD1z2jp/bZJBCWmb3Z1If+6AV88KKyTzsbkhidfktC5V3BiCBvvS9ImrgtcqkrYRjjRHe7xoFLNEfpZ4PNxkF0roRMIkZiqmgTTsrdjER2zm6gGpzH/qEw8seu1yq7G4s+TBc8XqqstEztMX/F0bctLUfYmK5TztmihWO7LN5grxNt7eq5ROkeYM42elvZ7ZnHYmv5kC/KdL3fSpTdUX4Y/KKEwSjCbXD4FV5qW72F3vcCExVusk3sC0QKClDsDSSgxkT6iSGxPtN+Iaxj7yZLdESI3JN26w8Vr8YQqnVai/Y2HARE9ObMXlobaopgHiVnqWVVjmUKs+PQZpVi/hkC8HPPDanDp9KBxVWno4HVPo7ZtISMW/ndlg93NsO5CbZtUwmQzMZRJ5gmy3NQ+vTnDN6w/zuxHJy8Crpsqa31bYHiAfBcKHx1m1RlXntin78+j5/iyXmwLS81sICr+/V3zyHrcIvrs3RIvS025+ipLINePVXT2mm9RI2eJ/VtTpaly8BYWNYGHyJMtXlee7Y4RoSSIEtzdLHz7QU0RZY36K7zQ+JRLEnqJoQn0bWdifRoCzwqB2L2LjElcDoM0juVOJFcdfvok4XpBOjjId6fPeP7UfiwshHi//ca7XAxl/AnU5bO5HCJUl3If7RsIztupazhIX0rQz+swmdQ7QbmXZtdbe12odfKx5iuCeIX3PyGRPupq8CpcuzF91Tjz/WrGncBdePSYhOCjyNY4MsxAWB1JJHrpC5+JcAkfeYRC45brdgZ7cjHo5FqsKkspNOdZ56g11h2qf+LeXefVTSYoCy6bVsCooZIIHuLmE/WajvgLl2gI4yUqhGbYHiJ1E2ZtWSo3IFaIf3hnldAVGHa6E09IaGvoj83a+XbHw88iV1OtjYzUF1WPIRkEGCKz4kiSBFw/A8O/eAY+M3uUENbnSQ0/lA8jjOCcHM31OBZ0RgbmH1BZJQ+dnSOwMh8/2IgN25wO6+DU9e+tCil/CGObtyuD0SS94LXQh1v9xrQZy4Di6Qri8ajJJ0tEhMHvQm/ic82URhCa/VTMafrwy9VZPd366LaZliVbDgvc1MYXvN+Vy+TyTAMGPi1P8H8F3aVwPxaXkfU1CoBEJLFbSL5YC3jHbPwjg0RSbBDixZhHabMz/hyJ1mc6bdY2Hpyarp0qyTBgrR+kpwRKMnIktfsYb5ivsh5XlfmlvVMT3kRt40gtE9wc4W4R9FfgB8Z7a/rdMCR/+1vvLXxWfIWGBXHsrMcrWAllxV9/e0du1Swf21Iy/MFUYmkdtnRCqWYQzOWqZENyh3x9+04flBSt+/T+xJjt17P047bcSdvVACHT6ksJxxM9Spq8Y4QoY4daq8m6eJ9Bgjt2Nv+asBpFK0JXGUoNb9ZoGsUUaawZbiQZw7gnp52zqyunyOsxJKrZ4ZjlNeOawwS1M6+CpJMXK+MqC87yIsycVpULjTRWeeeu0B5sRu/JSfCeclYqcZcjoZVm0uW38xoOO33VzlVBdJequERe29bXKssu2Vtu0z8gjQ6Hfy68t+ShtDnd1VgPS5ux/uBc32wIm70GOv1KeRseZ4VSsYALR4mJ9d0Psx8wKLk2+FQ1+pX6raXitd6eqgEez7CKGLI44Hkd3//y90jb5Jj+dZ3MCMVcn3hCSXv017IkxOrRoE2zTjfNsU0BUgCs76HDW2xLC6qdLMxHKz5fIwrJEtXZPeZ/nV2hk/qG2ewBFl3RbaeuRGCrsMdNTftdCQ+asTLNXYDp8N1GTeRUyYN3bWOUMb57z5SDrNgRI/3CNa0cCSu3rqDBzWXOPGj6NiYioEsA9Ggh7kwB92noUHZsPqSYRC0KGel0C4/MWu2Mo0z2Y/XkFMoaIokPVl7pvmszFEAIQmw50iGBCvDFdW4dScG/w4Q/dd7oYD1nlUyVFFiI9xdxwbOjV4xfNuQ+rtA+taHBgFA0i1jRLgtG1z2Z9fMUPJoC5A7aLKqztHwKB9UlvtRgVa1dcY6Cn02c7dlo7/qkoGZzPh0mXGappi7HRBp/PK6BXeQuVnzSrmStYcxqEDoGXEgsDw2goaQjXGmxSGYsnBlJYhFLptugs233yWKLDmtJBT4eJGest1dPbrrwsjSVqmaFehLixzJ5lt8l4m3kScpIm7NGST69s2NI5MciZk3mmm0vAnKrxwsEJMCWFyUnCgXVWExIuUe4cCV7qHpcahY3GQHD8XTjsfCWrmryrrZ0DjhdWx/LocMe7c16D92o0FyrcIhkgI5NwMwwmdX1uM9H3SJnO5AI2QQk5N3ULAaNGPlkSu1xGux8Hl65pC1Vwsfs0sDfQR1X771fb9rkQ5I8Vnf86Vj0pr/Ei5fFp+uUeCPyfHD5gdhgAb8zqHJGtfbmoU56WM/0+c/Rb6hiyAgGt2oxgP7ugx/BAjDBwLyHgkw+eITWgK0Ru3LMIkZTcK+eEvxzVD+S6FQUYhivvM1md7f+UZO4gPzrQkdgDyytUJfs1D0A7EE4Z5AIuSEp3leKacScZbBDM5xU0TQ1tO/qZroUCwbS8IIbPVl7rGkKrYqz1gNSbORjDGVjQKvvbOiP9cONh/o2LVfgRTVm3QewsAcuauAxlhWiLXkudJIT5r/rz1ZctG4bM3h2CqWy/WUrzRkEUhAFmFqrZ4KDbO9iSNfqPhlh2fkHH1CMSqqQUp7ifD4IQhpX4JW3km10T1bFCh8iiwGe1zrxLNloptDu7f7k5oz7aMBImkYhBQPlDECJ7AHer0EQ5z0oIvjAGXwkvcgRJEutKBO9dPzAnnWU9WV7Gn3dytcoxDEOG1VSSBEPNzzDHVbv21JR8N6yA6dQh8VIigYhRIZbLn542388tKrxs+r7I0T510lMZK1NJMnfvPSuIx03FkVNfw8Vi1tlDLdMGe5qXyFtjfK6TAvF9Wh+7KmiDcyUtGlabrsoiTTX+/TYG5rjQmX5mFuq1L6aKgZdr5/JVLr4gY4bidHfG2orDki1U/dTV2AAFYw4J/y5dDiX/skMHtZuSQ5GMoKNq2hmVZrAIV1gPdBGXV/tvMOedbHRQqZTFmmE7Xa0USwVHqm2BgRijXR1BiVu7KnB9X946r2ph+egMQk11yXKsO4P1NSqKqEf3rpQ5qQ+Vx+IvMLpJMGTxtmY7rVHQOh3sfCIfuXbEPXjobzIAWNm+oKGG2d3F8x2tyUYdceA92W+l4hiHmSlp+RSd1ZN7uTvrHDzVImvCK5TIzE4CbdMwFnY4YBZAzdw+XTT7X39r0rJV8PiK4j621+m7v9kgM1QYyxZ8zlUpRmPv9CLPBH4rDqlAUPKS6Iz88CzH0+qq8sp9EB7+ZF96srCYU3Bmi6RqvElVZ9T66CeIthIrbLmhAz2MWh1nIcxB8w91dS5qY9aeli9+bFqmZCgIWCQu4SQshhtFvP5vieFJ4HD7fdOozD/qE6E9+/LlEX63pjBoB7kXBfaLasp50S2kImI6J2xtNSfehmyblmcCxbmY2Yxuszhi1PS56dcvbdYS3bNmnWVdhgPTvQUgPOmkGQzkqKqgvL9ZLsbiwFYRIS6ZZlZ+lr98oIotPSk6ioxQDNIvHZXVECWef/Guj0h2Bw01KcuMQenavN5YqKPuqV95CipZPARB9MPTqaYM4LMOcz+nCpuYtsr3CJR+4x+2yV+Za29UO4UtEpNohYpDd4ENFaKB+8eKpCeVJT6vAQ5vRmxz/xDkQO2Ru9S7GEFi9i505soF8nDfcEZAdw9wfUzuES8xvDQrGkse9TsQN4EbtE6g9dBicKn6rX6ZG3NT0xdH4dxV7wvYL8q8OFM2nIdtFreWwA4o2McPwxDMEVnhJlAYiZcka0PsD12gRHMy+nO4YOYK+GNcV9eUjf0DtLoZmkD3pgcWOc5hEvca+65jhCeSImDmR84A1MDz/QLV+Taxq7Srpo6VPU4lGelg/31gfgE90Ttp+SnnQ9aIRHEjyrL7jqRDbJuP1IlIr0juF2eo4pztxSZMNTrTVN7YO2h26Ed3viw7apSqhJmgxbIU1otmo9g4oyKMQRclvEX/9K7MmMFZifOMmgqPcRPN2BXq0WwxWp3XDfG41ty/KQYpSDyMTCGUVnHbKnMx2VOtUB6U54VWr9TVRWvPY/f+Dpou0YiohmTE4dBtn7AzQLcuk+xzdgmz/itaehuUzRORGjPRGxllzla/nsFYqfi0F1Ps1s4M2zBIRYH1P9ATlyFJmQBZmBwaoS5BJhpf5YSzNZVGw4l+ZQtWfpz4cF1fJlYuXa59s8vDHObO/rRj1q4hOH9d8VIXnTyD192+vbm8+9tXKrx7KeKi4DwGkNgaLVzQeXMPeGqR8J6K69c/ekuyy1q/h14JCfg35dpRqGuKcaZ9+Y3cSOvr1XXuLz051swcZAPAtRAefHaDiSXgdx59kCSeGhNAVlyzMnsh/ejXZx7A26HNYr5zLugAhs6cM0xWvi54M+vSvvLQ31mdohFKOAKK9YlyN/aqcUW4P35e+ueLflWrqf/H1BLAwQUAAIACAAWri1Kss1wIU0AAABqAAAAGwAAAHVuaXZlcnNhbC91bml2ZXJzYWwucG5nLnhtbLOxr8jNUShLLSrOzM+zVTLUM1Cyt+PlsikoSi3LTC1XqACKAQUhQEmh0lbJxAjBLc9MKcmwVTI3MkeIZaRmpmeU2CqZmpjCBfWBRgIAUEsBAgAAFAACAAgARJRXRyO0Tvv7AgAAsAgAABQAAAAAAAAAAQAAAAAAAAAAAHVuaXZlcnNhbC9wbGF5ZXIueG1sUEsBAgAAFAACAAgAFq4tSgjD8Sf0QwAAXXgAABcAAAAAAAAAAAAAAAAALQMAAHVuaXZlcnNhbC91bml2ZXJzYWwucG5nUEsBAgAAFAACAAgAFq4tSrLNcCFNAAAAagAAABsAAAAAAAAAAQAAAAAAVkcAAHVuaXZlcnNhbC91bml2ZXJzYWwucG5nLnhtbFBLBQYAAAAAAwADANAAAADcRwAAAAA="/>
  <p:tag name="ISPRING_PRESENTATION_TITLE" val="台灯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6161"/>
      </a:accent1>
      <a:accent2>
        <a:srgbClr val="A6A6A6"/>
      </a:accent2>
      <a:accent3>
        <a:srgbClr val="616161"/>
      </a:accent3>
      <a:accent4>
        <a:srgbClr val="A6A6A6"/>
      </a:accent4>
      <a:accent5>
        <a:srgbClr val="616161"/>
      </a:accent5>
      <a:accent6>
        <a:srgbClr val="A6A6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3003</Words>
  <Application>Microsoft Office PowerPoint</Application>
  <PresentationFormat>宽屏</PresentationFormat>
  <Paragraphs>252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Lato Bold</vt:lpstr>
      <vt:lpstr>Lato Medium</vt:lpstr>
      <vt:lpstr>Meiryo</vt:lpstr>
      <vt:lpstr>Microsoft JhengHei</vt:lpstr>
      <vt:lpstr>方正兰亭超细黑简体</vt:lpstr>
      <vt:lpstr>宋体</vt:lpstr>
      <vt:lpstr>微软雅黑</vt:lpstr>
      <vt:lpstr>微软雅黑</vt:lpstr>
      <vt:lpstr>微软雅黑 Light</vt:lpstr>
      <vt:lpstr>Arial</vt:lpstr>
      <vt:lpstr>Calibri</vt:lpstr>
      <vt:lpstr>Calibri Light</vt:lpstr>
      <vt:lpstr>Helvetica</vt:lpstr>
      <vt:lpstr>Lato regular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优品PPT</cp:lastModifiedBy>
  <cp:revision>101</cp:revision>
  <dcterms:created xsi:type="dcterms:W3CDTF">2017-03-02T11:20:43Z</dcterms:created>
  <dcterms:modified xsi:type="dcterms:W3CDTF">2018-12-05T00:41:18Z</dcterms:modified>
</cp:coreProperties>
</file>