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28"/>
  </p:notesMasterIdLst>
  <p:sldIdLst>
    <p:sldId id="256" r:id="rId3"/>
    <p:sldId id="257" r:id="rId4"/>
    <p:sldId id="258" r:id="rId5"/>
    <p:sldId id="264" r:id="rId6"/>
    <p:sldId id="265" r:id="rId7"/>
    <p:sldId id="266" r:id="rId8"/>
    <p:sldId id="267" r:id="rId9"/>
    <p:sldId id="259" r:id="rId10"/>
    <p:sldId id="268" r:id="rId11"/>
    <p:sldId id="270" r:id="rId12"/>
    <p:sldId id="269" r:id="rId13"/>
    <p:sldId id="271" r:id="rId14"/>
    <p:sldId id="272" r:id="rId15"/>
    <p:sldId id="260" r:id="rId16"/>
    <p:sldId id="273" r:id="rId17"/>
    <p:sldId id="274" r:id="rId18"/>
    <p:sldId id="275" r:id="rId19"/>
    <p:sldId id="276" r:id="rId20"/>
    <p:sldId id="261" r:id="rId21"/>
    <p:sldId id="277" r:id="rId22"/>
    <p:sldId id="278" r:id="rId23"/>
    <p:sldId id="279" r:id="rId24"/>
    <p:sldId id="280" r:id="rId25"/>
    <p:sldId id="262" r:id="rId26"/>
    <p:sldId id="281" r:id="rId27"/>
  </p:sldIdLst>
  <p:sldSz cx="12192000" cy="6858000"/>
  <p:notesSz cx="7104063" cy="10234613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1924-8D3E-4D52-B8B2-7BB5E0C1C666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97E2D-5F28-475B-9CBB-6C9DE49F4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20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10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39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9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88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548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146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400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29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112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371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275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141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068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99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255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8612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15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81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90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76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97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60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93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7E2D-5F28-475B-9CBB-6C9DE49F4EB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7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92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64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87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61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26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1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6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2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27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3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花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90" y="-10160"/>
            <a:ext cx="1800860" cy="3499485"/>
          </a:xfrm>
          <a:prstGeom prst="rect">
            <a:avLst/>
          </a:prstGeom>
        </p:spPr>
      </p:pic>
      <p:pic>
        <p:nvPicPr>
          <p:cNvPr id="6" name="图片 5" descr="花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975" y="-10160"/>
            <a:ext cx="3536950" cy="1731645"/>
          </a:xfrm>
          <a:prstGeom prst="rect">
            <a:avLst/>
          </a:prstGeom>
        </p:spPr>
      </p:pic>
      <p:pic>
        <p:nvPicPr>
          <p:cNvPr id="7" name="图片 6" descr="圆框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460" y="1328420"/>
            <a:ext cx="5339080" cy="4200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1099165" y="2065655"/>
            <a:ext cx="460375" cy="3870960"/>
            <a:chOff x="17479" y="3253"/>
            <a:chExt cx="725" cy="6096"/>
          </a:xfrm>
        </p:grpSpPr>
        <p:sp>
          <p:nvSpPr>
            <p:cNvPr id="8" name="矩形 7"/>
            <p:cNvSpPr/>
            <p:nvPr/>
          </p:nvSpPr>
          <p:spPr>
            <a:xfrm>
              <a:off x="17479" y="3253"/>
              <a:ext cx="725" cy="6096"/>
            </a:xfrm>
            <a:prstGeom prst="rect">
              <a:avLst/>
            </a:prstGeom>
            <a:noFill/>
            <a:ln>
              <a:solidFill>
                <a:srgbClr val="565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480" y="3485"/>
              <a:ext cx="724" cy="56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宋刻本秀楷简体" panose="02000000000000000000" charset="-122"/>
                  <a:ea typeface="方正宋刻本秀楷简体" panose="02000000000000000000" charset="-122"/>
                </a:rPr>
                <a:t>文艺中国风教育培训课件模板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473065" y="1531620"/>
            <a:ext cx="12465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中山行书百年纪念版" panose="02010609000101010101" charset="-122"/>
                <a:ea typeface="中山行书百年纪念版" panose="02010609000101010101" charset="-122"/>
              </a:rPr>
              <a:t>浮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490970" y="2644140"/>
            <a:ext cx="12465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>
                <a:solidFill>
                  <a:schemeClr val="tx1">
                    <a:lumMod val="75000"/>
                    <a:lumOff val="25000"/>
                  </a:schemeClr>
                </a:solidFill>
                <a:latin typeface="中山行书百年纪念版" panose="02010609000101010101" charset="-122"/>
                <a:ea typeface="中山行书百年纪念版" panose="02010609000101010101" charset="-122"/>
              </a:rPr>
              <a:t>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472430" y="3696970"/>
            <a:ext cx="12465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>
                <a:solidFill>
                  <a:schemeClr val="tx1">
                    <a:lumMod val="75000"/>
                    <a:lumOff val="25000"/>
                  </a:schemeClr>
                </a:solidFill>
                <a:latin typeface="中山行书百年纪念版" panose="02010609000101010101" charset="-122"/>
                <a:ea typeface="中山行书百年纪念版" panose="02010609000101010101" charset="-122"/>
              </a:rPr>
              <a:t>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21785" y="2983230"/>
            <a:ext cx="233997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4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When a cigarette falls in love with a match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/>
      <p:bldP spid="14" grpId="0"/>
      <p:bldP spid="1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花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545" y="-10160"/>
            <a:ext cx="3294380" cy="1612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3875" y="526415"/>
            <a:ext cx="281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单击此处输入标题文本</a:t>
            </a:r>
          </a:p>
        </p:txBody>
      </p:sp>
      <p:sp>
        <p:nvSpPr>
          <p:cNvPr id="5" name="矩形 4"/>
          <p:cNvSpPr/>
          <p:nvPr/>
        </p:nvSpPr>
        <p:spPr>
          <a:xfrm>
            <a:off x="1068070" y="1744980"/>
            <a:ext cx="2481580" cy="197739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3780" y="1744980"/>
            <a:ext cx="2481580" cy="197739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90925" y="3763645"/>
            <a:ext cx="2481580" cy="197739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636635" y="3763645"/>
            <a:ext cx="2481580" cy="197739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232535" y="4152900"/>
            <a:ext cx="215328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zh-CN" altLang="en-US" sz="1200" dirty="0">
              <a:solidFill>
                <a:srgbClr val="006A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54755" y="2134235"/>
            <a:ext cx="215328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zh-CN" altLang="en-US" sz="1200" dirty="0">
              <a:solidFill>
                <a:srgbClr val="006A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78245" y="4152900"/>
            <a:ext cx="215328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zh-CN" altLang="en-US" sz="1200" dirty="0">
              <a:solidFill>
                <a:srgbClr val="006A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801100" y="2134235"/>
            <a:ext cx="215328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zh-CN" altLang="en-US" sz="1200" dirty="0">
              <a:solidFill>
                <a:srgbClr val="006A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34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34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4" presetID="34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5" grpId="0" animBg="1"/>
      <p:bldP spid="5" grpId="1" bldLvl="0" animBg="1"/>
      <p:bldP spid="3" grpId="0" bldLvl="0" animBg="1"/>
      <p:bldP spid="15" grpId="0" animBg="1"/>
      <p:bldP spid="15" grpId="1" bldLvl="0" animBg="1"/>
      <p:bldP spid="17" grpId="0" animBg="1"/>
      <p:bldP spid="17" grpId="1" bldLvl="0" animBg="1"/>
      <p:bldP spid="23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花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545" y="-10160"/>
            <a:ext cx="3294380" cy="1612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3875" y="526415"/>
            <a:ext cx="281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单击此处输入标题文本</a:t>
            </a: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3693961" y="1537662"/>
            <a:ext cx="515028" cy="515938"/>
            <a:chOff x="611" y="1151"/>
            <a:chExt cx="566" cy="567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611" y="1151"/>
              <a:ext cx="566" cy="567"/>
            </a:xfrm>
            <a:prstGeom prst="ellipse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  <p:sp>
          <p:nvSpPr>
            <p:cNvPr id="3" name="Freeform 6"/>
            <p:cNvSpPr>
              <a:spLocks noEditPoints="1"/>
            </p:cNvSpPr>
            <p:nvPr/>
          </p:nvSpPr>
          <p:spPr bwMode="auto">
            <a:xfrm>
              <a:off x="741" y="1293"/>
              <a:ext cx="306" cy="307"/>
            </a:xfrm>
            <a:custGeom>
              <a:avLst/>
              <a:gdLst>
                <a:gd name="T0" fmla="*/ 57 w 130"/>
                <a:gd name="T1" fmla="*/ 49 h 130"/>
                <a:gd name="T2" fmla="*/ 61 w 130"/>
                <a:gd name="T3" fmla="*/ 37 h 130"/>
                <a:gd name="T4" fmla="*/ 40 w 130"/>
                <a:gd name="T5" fmla="*/ 6 h 130"/>
                <a:gd name="T6" fmla="*/ 28 w 130"/>
                <a:gd name="T7" fmla="*/ 11 h 130"/>
                <a:gd name="T8" fmla="*/ 24 w 130"/>
                <a:gd name="T9" fmla="*/ 24 h 130"/>
                <a:gd name="T10" fmla="*/ 45 w 130"/>
                <a:gd name="T11" fmla="*/ 54 h 130"/>
                <a:gd name="T12" fmla="*/ 57 w 130"/>
                <a:gd name="T13" fmla="*/ 49 h 130"/>
                <a:gd name="T14" fmla="*/ 52 w 130"/>
                <a:gd name="T15" fmla="*/ 82 h 130"/>
                <a:gd name="T16" fmla="*/ 48 w 130"/>
                <a:gd name="T17" fmla="*/ 82 h 130"/>
                <a:gd name="T18" fmla="*/ 30 w 130"/>
                <a:gd name="T19" fmla="*/ 84 h 130"/>
                <a:gd name="T20" fmla="*/ 15 w 130"/>
                <a:gd name="T21" fmla="*/ 102 h 130"/>
                <a:gd name="T22" fmla="*/ 45 w 130"/>
                <a:gd name="T23" fmla="*/ 123 h 130"/>
                <a:gd name="T24" fmla="*/ 70 w 130"/>
                <a:gd name="T25" fmla="*/ 104 h 130"/>
                <a:gd name="T26" fmla="*/ 52 w 130"/>
                <a:gd name="T27" fmla="*/ 82 h 130"/>
                <a:gd name="T28" fmla="*/ 102 w 130"/>
                <a:gd name="T29" fmla="*/ 65 h 130"/>
                <a:gd name="T30" fmla="*/ 83 w 130"/>
                <a:gd name="T31" fmla="*/ 65 h 130"/>
                <a:gd name="T32" fmla="*/ 83 w 130"/>
                <a:gd name="T33" fmla="*/ 55 h 130"/>
                <a:gd name="T34" fmla="*/ 102 w 130"/>
                <a:gd name="T35" fmla="*/ 55 h 130"/>
                <a:gd name="T36" fmla="*/ 102 w 130"/>
                <a:gd name="T37" fmla="*/ 37 h 130"/>
                <a:gd name="T38" fmla="*/ 111 w 130"/>
                <a:gd name="T39" fmla="*/ 37 h 130"/>
                <a:gd name="T40" fmla="*/ 111 w 130"/>
                <a:gd name="T41" fmla="*/ 55 h 130"/>
                <a:gd name="T42" fmla="*/ 130 w 130"/>
                <a:gd name="T43" fmla="*/ 55 h 130"/>
                <a:gd name="T44" fmla="*/ 130 w 130"/>
                <a:gd name="T45" fmla="*/ 65 h 130"/>
                <a:gd name="T46" fmla="*/ 111 w 130"/>
                <a:gd name="T47" fmla="*/ 65 h 130"/>
                <a:gd name="T48" fmla="*/ 111 w 130"/>
                <a:gd name="T49" fmla="*/ 83 h 130"/>
                <a:gd name="T50" fmla="*/ 102 w 130"/>
                <a:gd name="T51" fmla="*/ 83 h 130"/>
                <a:gd name="T52" fmla="*/ 102 w 130"/>
                <a:gd name="T53" fmla="*/ 65 h 130"/>
                <a:gd name="T54" fmla="*/ 64 w 130"/>
                <a:gd name="T55" fmla="*/ 6 h 130"/>
                <a:gd name="T56" fmla="*/ 76 w 130"/>
                <a:gd name="T57" fmla="*/ 29 h 130"/>
                <a:gd name="T58" fmla="*/ 62 w 130"/>
                <a:gd name="T59" fmla="*/ 53 h 130"/>
                <a:gd name="T60" fmla="*/ 57 w 130"/>
                <a:gd name="T61" fmla="*/ 62 h 130"/>
                <a:gd name="T62" fmla="*/ 61 w 130"/>
                <a:gd name="T63" fmla="*/ 69 h 130"/>
                <a:gd name="T64" fmla="*/ 68 w 130"/>
                <a:gd name="T65" fmla="*/ 74 h 130"/>
                <a:gd name="T66" fmla="*/ 82 w 130"/>
                <a:gd name="T67" fmla="*/ 98 h 130"/>
                <a:gd name="T68" fmla="*/ 37 w 130"/>
                <a:gd name="T69" fmla="*/ 130 h 130"/>
                <a:gd name="T70" fmla="*/ 0 w 130"/>
                <a:gd name="T71" fmla="*/ 106 h 130"/>
                <a:gd name="T72" fmla="*/ 14 w 130"/>
                <a:gd name="T73" fmla="*/ 85 h 130"/>
                <a:gd name="T74" fmla="*/ 46 w 130"/>
                <a:gd name="T75" fmla="*/ 77 h 130"/>
                <a:gd name="T76" fmla="*/ 41 w 130"/>
                <a:gd name="T77" fmla="*/ 65 h 130"/>
                <a:gd name="T78" fmla="*/ 43 w 130"/>
                <a:gd name="T79" fmla="*/ 59 h 130"/>
                <a:gd name="T80" fmla="*/ 37 w 130"/>
                <a:gd name="T81" fmla="*/ 59 h 130"/>
                <a:gd name="T82" fmla="*/ 9 w 130"/>
                <a:gd name="T83" fmla="*/ 32 h 130"/>
                <a:gd name="T84" fmla="*/ 20 w 130"/>
                <a:gd name="T85" fmla="*/ 9 h 130"/>
                <a:gd name="T86" fmla="*/ 50 w 130"/>
                <a:gd name="T87" fmla="*/ 0 h 130"/>
                <a:gd name="T88" fmla="*/ 86 w 130"/>
                <a:gd name="T89" fmla="*/ 0 h 130"/>
                <a:gd name="T90" fmla="*/ 75 w 130"/>
                <a:gd name="T91" fmla="*/ 6 h 130"/>
                <a:gd name="T92" fmla="*/ 64 w 130"/>
                <a:gd name="T93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0" h="130">
                  <a:moveTo>
                    <a:pt x="57" y="49"/>
                  </a:moveTo>
                  <a:cubicBezTo>
                    <a:pt x="61" y="46"/>
                    <a:pt x="61" y="40"/>
                    <a:pt x="61" y="37"/>
                  </a:cubicBezTo>
                  <a:cubicBezTo>
                    <a:pt x="61" y="25"/>
                    <a:pt x="54" y="6"/>
                    <a:pt x="40" y="6"/>
                  </a:cubicBezTo>
                  <a:cubicBezTo>
                    <a:pt x="35" y="6"/>
                    <a:pt x="30" y="8"/>
                    <a:pt x="28" y="11"/>
                  </a:cubicBezTo>
                  <a:cubicBezTo>
                    <a:pt x="25" y="15"/>
                    <a:pt x="24" y="19"/>
                    <a:pt x="24" y="24"/>
                  </a:cubicBezTo>
                  <a:cubicBezTo>
                    <a:pt x="24" y="35"/>
                    <a:pt x="31" y="54"/>
                    <a:pt x="45" y="54"/>
                  </a:cubicBezTo>
                  <a:cubicBezTo>
                    <a:pt x="50" y="54"/>
                    <a:pt x="54" y="52"/>
                    <a:pt x="57" y="49"/>
                  </a:cubicBezTo>
                  <a:close/>
                  <a:moveTo>
                    <a:pt x="52" y="82"/>
                  </a:moveTo>
                  <a:cubicBezTo>
                    <a:pt x="51" y="82"/>
                    <a:pt x="50" y="82"/>
                    <a:pt x="48" y="82"/>
                  </a:cubicBezTo>
                  <a:cubicBezTo>
                    <a:pt x="46" y="82"/>
                    <a:pt x="37" y="82"/>
                    <a:pt x="30" y="84"/>
                  </a:cubicBezTo>
                  <a:cubicBezTo>
                    <a:pt x="26" y="86"/>
                    <a:pt x="15" y="90"/>
                    <a:pt x="15" y="102"/>
                  </a:cubicBezTo>
                  <a:cubicBezTo>
                    <a:pt x="15" y="114"/>
                    <a:pt x="27" y="123"/>
                    <a:pt x="45" y="123"/>
                  </a:cubicBezTo>
                  <a:cubicBezTo>
                    <a:pt x="62" y="123"/>
                    <a:pt x="70" y="115"/>
                    <a:pt x="70" y="104"/>
                  </a:cubicBezTo>
                  <a:cubicBezTo>
                    <a:pt x="70" y="96"/>
                    <a:pt x="65" y="91"/>
                    <a:pt x="52" y="82"/>
                  </a:cubicBezTo>
                  <a:close/>
                  <a:moveTo>
                    <a:pt x="102" y="65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2" y="65"/>
                  </a:lnTo>
                  <a:close/>
                  <a:moveTo>
                    <a:pt x="64" y="6"/>
                  </a:moveTo>
                  <a:cubicBezTo>
                    <a:pt x="68" y="9"/>
                    <a:pt x="76" y="16"/>
                    <a:pt x="76" y="29"/>
                  </a:cubicBezTo>
                  <a:cubicBezTo>
                    <a:pt x="76" y="42"/>
                    <a:pt x="69" y="48"/>
                    <a:pt x="62" y="53"/>
                  </a:cubicBezTo>
                  <a:cubicBezTo>
                    <a:pt x="60" y="56"/>
                    <a:pt x="57" y="58"/>
                    <a:pt x="57" y="62"/>
                  </a:cubicBezTo>
                  <a:cubicBezTo>
                    <a:pt x="57" y="66"/>
                    <a:pt x="60" y="68"/>
                    <a:pt x="61" y="69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5" y="80"/>
                    <a:pt x="82" y="86"/>
                    <a:pt x="82" y="98"/>
                  </a:cubicBezTo>
                  <a:cubicBezTo>
                    <a:pt x="82" y="114"/>
                    <a:pt x="66" y="130"/>
                    <a:pt x="37" y="130"/>
                  </a:cubicBezTo>
                  <a:cubicBezTo>
                    <a:pt x="12" y="130"/>
                    <a:pt x="0" y="118"/>
                    <a:pt x="0" y="106"/>
                  </a:cubicBezTo>
                  <a:cubicBezTo>
                    <a:pt x="0" y="99"/>
                    <a:pt x="3" y="91"/>
                    <a:pt x="14" y="85"/>
                  </a:cubicBezTo>
                  <a:cubicBezTo>
                    <a:pt x="24" y="78"/>
                    <a:pt x="38" y="77"/>
                    <a:pt x="46" y="77"/>
                  </a:cubicBezTo>
                  <a:cubicBezTo>
                    <a:pt x="44" y="74"/>
                    <a:pt x="41" y="71"/>
                    <a:pt x="41" y="65"/>
                  </a:cubicBezTo>
                  <a:cubicBezTo>
                    <a:pt x="41" y="62"/>
                    <a:pt x="42" y="61"/>
                    <a:pt x="43" y="59"/>
                  </a:cubicBezTo>
                  <a:cubicBezTo>
                    <a:pt x="41" y="59"/>
                    <a:pt x="39" y="59"/>
                    <a:pt x="37" y="59"/>
                  </a:cubicBezTo>
                  <a:cubicBezTo>
                    <a:pt x="19" y="59"/>
                    <a:pt x="9" y="46"/>
                    <a:pt x="9" y="32"/>
                  </a:cubicBezTo>
                  <a:cubicBezTo>
                    <a:pt x="9" y="24"/>
                    <a:pt x="12" y="16"/>
                    <a:pt x="20" y="9"/>
                  </a:cubicBezTo>
                  <a:cubicBezTo>
                    <a:pt x="30" y="1"/>
                    <a:pt x="41" y="0"/>
                    <a:pt x="5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4" y="6"/>
                    <a:pt x="64" y="6"/>
                    <a:pt x="6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</p:grpSp>
      <p:grpSp>
        <p:nvGrpSpPr>
          <p:cNvPr id="7" name="Group 9"/>
          <p:cNvGrpSpPr>
            <a:grpSpLocks noChangeAspect="1"/>
          </p:cNvGrpSpPr>
          <p:nvPr/>
        </p:nvGrpSpPr>
        <p:grpSpPr bwMode="auto">
          <a:xfrm>
            <a:off x="7988974" y="1537786"/>
            <a:ext cx="515028" cy="515938"/>
            <a:chOff x="1587" y="1151"/>
            <a:chExt cx="566" cy="567"/>
          </a:xfrm>
        </p:grpSpPr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587" y="1151"/>
              <a:ext cx="566" cy="567"/>
            </a:xfrm>
            <a:prstGeom prst="ellipse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  <p:sp>
          <p:nvSpPr>
            <p:cNvPr id="8" name="Freeform 11"/>
            <p:cNvSpPr>
              <a:spLocks noEditPoints="1"/>
            </p:cNvSpPr>
            <p:nvPr/>
          </p:nvSpPr>
          <p:spPr bwMode="auto">
            <a:xfrm>
              <a:off x="1707" y="1272"/>
              <a:ext cx="316" cy="316"/>
            </a:xfrm>
            <a:custGeom>
              <a:avLst/>
              <a:gdLst>
                <a:gd name="T0" fmla="*/ 36 w 134"/>
                <a:gd name="T1" fmla="*/ 46 h 134"/>
                <a:gd name="T2" fmla="*/ 0 w 134"/>
                <a:gd name="T3" fmla="*/ 46 h 134"/>
                <a:gd name="T4" fmla="*/ 0 w 134"/>
                <a:gd name="T5" fmla="*/ 41 h 134"/>
                <a:gd name="T6" fmla="*/ 0 w 134"/>
                <a:gd name="T7" fmla="*/ 41 h 134"/>
                <a:gd name="T8" fmla="*/ 0 w 134"/>
                <a:gd name="T9" fmla="*/ 114 h 134"/>
                <a:gd name="T10" fmla="*/ 20 w 134"/>
                <a:gd name="T11" fmla="*/ 134 h 134"/>
                <a:gd name="T12" fmla="*/ 114 w 134"/>
                <a:gd name="T13" fmla="*/ 134 h 134"/>
                <a:gd name="T14" fmla="*/ 134 w 134"/>
                <a:gd name="T15" fmla="*/ 114 h 134"/>
                <a:gd name="T16" fmla="*/ 134 w 134"/>
                <a:gd name="T17" fmla="*/ 46 h 134"/>
                <a:gd name="T18" fmla="*/ 134 w 134"/>
                <a:gd name="T19" fmla="*/ 46 h 134"/>
                <a:gd name="T20" fmla="*/ 134 w 134"/>
                <a:gd name="T21" fmla="*/ 41 h 134"/>
                <a:gd name="T22" fmla="*/ 94 w 134"/>
                <a:gd name="T23" fmla="*/ 41 h 134"/>
                <a:gd name="T24" fmla="*/ 67 w 134"/>
                <a:gd name="T25" fmla="*/ 27 h 134"/>
                <a:gd name="T26" fmla="*/ 39 w 134"/>
                <a:gd name="T27" fmla="*/ 41 h 134"/>
                <a:gd name="T28" fmla="*/ 0 w 134"/>
                <a:gd name="T29" fmla="*/ 41 h 134"/>
                <a:gd name="T30" fmla="*/ 0 w 134"/>
                <a:gd name="T31" fmla="*/ 20 h 134"/>
                <a:gd name="T32" fmla="*/ 14 w 134"/>
                <a:gd name="T33" fmla="*/ 1 h 134"/>
                <a:gd name="T34" fmla="*/ 14 w 134"/>
                <a:gd name="T35" fmla="*/ 27 h 134"/>
                <a:gd name="T36" fmla="*/ 18 w 134"/>
                <a:gd name="T37" fmla="*/ 27 h 134"/>
                <a:gd name="T38" fmla="*/ 18 w 134"/>
                <a:gd name="T39" fmla="*/ 0 h 134"/>
                <a:gd name="T40" fmla="*/ 18 w 134"/>
                <a:gd name="T41" fmla="*/ 0 h 134"/>
                <a:gd name="T42" fmla="*/ 20 w 134"/>
                <a:gd name="T43" fmla="*/ 0 h 134"/>
                <a:gd name="T44" fmla="*/ 114 w 134"/>
                <a:gd name="T45" fmla="*/ 0 h 134"/>
                <a:gd name="T46" fmla="*/ 134 w 134"/>
                <a:gd name="T47" fmla="*/ 20 h 134"/>
                <a:gd name="T48" fmla="*/ 134 w 134"/>
                <a:gd name="T49" fmla="*/ 46 h 134"/>
                <a:gd name="T50" fmla="*/ 97 w 134"/>
                <a:gd name="T51" fmla="*/ 46 h 134"/>
                <a:gd name="T52" fmla="*/ 101 w 134"/>
                <a:gd name="T53" fmla="*/ 62 h 134"/>
                <a:gd name="T54" fmla="*/ 67 w 134"/>
                <a:gd name="T55" fmla="*/ 97 h 134"/>
                <a:gd name="T56" fmla="*/ 32 w 134"/>
                <a:gd name="T57" fmla="*/ 62 h 134"/>
                <a:gd name="T58" fmla="*/ 36 w 134"/>
                <a:gd name="T59" fmla="*/ 46 h 134"/>
                <a:gd name="T60" fmla="*/ 109 w 134"/>
                <a:gd name="T61" fmla="*/ 9 h 134"/>
                <a:gd name="T62" fmla="*/ 101 w 134"/>
                <a:gd name="T63" fmla="*/ 17 h 134"/>
                <a:gd name="T64" fmla="*/ 101 w 134"/>
                <a:gd name="T65" fmla="*/ 24 h 134"/>
                <a:gd name="T66" fmla="*/ 109 w 134"/>
                <a:gd name="T67" fmla="*/ 32 h 134"/>
                <a:gd name="T68" fmla="*/ 116 w 134"/>
                <a:gd name="T69" fmla="*/ 32 h 134"/>
                <a:gd name="T70" fmla="*/ 124 w 134"/>
                <a:gd name="T71" fmla="*/ 24 h 134"/>
                <a:gd name="T72" fmla="*/ 124 w 134"/>
                <a:gd name="T73" fmla="*/ 17 h 134"/>
                <a:gd name="T74" fmla="*/ 116 w 134"/>
                <a:gd name="T75" fmla="*/ 9 h 134"/>
                <a:gd name="T76" fmla="*/ 109 w 134"/>
                <a:gd name="T77" fmla="*/ 9 h 134"/>
                <a:gd name="T78" fmla="*/ 32 w 134"/>
                <a:gd name="T79" fmla="*/ 0 h 134"/>
                <a:gd name="T80" fmla="*/ 32 w 134"/>
                <a:gd name="T81" fmla="*/ 27 h 134"/>
                <a:gd name="T82" fmla="*/ 37 w 134"/>
                <a:gd name="T83" fmla="*/ 27 h 134"/>
                <a:gd name="T84" fmla="*/ 37 w 134"/>
                <a:gd name="T85" fmla="*/ 0 h 134"/>
                <a:gd name="T86" fmla="*/ 32 w 134"/>
                <a:gd name="T87" fmla="*/ 0 h 134"/>
                <a:gd name="T88" fmla="*/ 23 w 134"/>
                <a:gd name="T89" fmla="*/ 0 h 134"/>
                <a:gd name="T90" fmla="*/ 23 w 134"/>
                <a:gd name="T91" fmla="*/ 27 h 134"/>
                <a:gd name="T92" fmla="*/ 27 w 134"/>
                <a:gd name="T93" fmla="*/ 27 h 134"/>
                <a:gd name="T94" fmla="*/ 27 w 134"/>
                <a:gd name="T95" fmla="*/ 0 h 134"/>
                <a:gd name="T96" fmla="*/ 23 w 134"/>
                <a:gd name="T97" fmla="*/ 0 h 134"/>
                <a:gd name="T98" fmla="*/ 67 w 134"/>
                <a:gd name="T99" fmla="*/ 90 h 134"/>
                <a:gd name="T100" fmla="*/ 94 w 134"/>
                <a:gd name="T101" fmla="*/ 62 h 134"/>
                <a:gd name="T102" fmla="*/ 67 w 134"/>
                <a:gd name="T103" fmla="*/ 34 h 134"/>
                <a:gd name="T104" fmla="*/ 39 w 134"/>
                <a:gd name="T105" fmla="*/ 62 h 134"/>
                <a:gd name="T106" fmla="*/ 67 w 134"/>
                <a:gd name="T107" fmla="*/ 90 h 134"/>
                <a:gd name="T108" fmla="*/ 67 w 134"/>
                <a:gd name="T109" fmla="*/ 81 h 134"/>
                <a:gd name="T110" fmla="*/ 85 w 134"/>
                <a:gd name="T111" fmla="*/ 62 h 134"/>
                <a:gd name="T112" fmla="*/ 67 w 134"/>
                <a:gd name="T113" fmla="*/ 44 h 134"/>
                <a:gd name="T114" fmla="*/ 48 w 134"/>
                <a:gd name="T115" fmla="*/ 62 h 134"/>
                <a:gd name="T116" fmla="*/ 67 w 134"/>
                <a:gd name="T117" fmla="*/ 8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" h="134">
                  <a:moveTo>
                    <a:pt x="36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6"/>
                    <a:pt x="0" y="114"/>
                    <a:pt x="0" y="114"/>
                  </a:cubicBezTo>
                  <a:cubicBezTo>
                    <a:pt x="0" y="134"/>
                    <a:pt x="20" y="134"/>
                    <a:pt x="20" y="134"/>
                  </a:cubicBezTo>
                  <a:cubicBezTo>
                    <a:pt x="114" y="134"/>
                    <a:pt x="114" y="134"/>
                    <a:pt x="114" y="134"/>
                  </a:cubicBezTo>
                  <a:cubicBezTo>
                    <a:pt x="114" y="134"/>
                    <a:pt x="134" y="134"/>
                    <a:pt x="134" y="114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88" y="33"/>
                    <a:pt x="78" y="27"/>
                    <a:pt x="67" y="27"/>
                  </a:cubicBezTo>
                  <a:cubicBezTo>
                    <a:pt x="55" y="27"/>
                    <a:pt x="45" y="33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5"/>
                    <a:pt x="0" y="27"/>
                    <a:pt x="0" y="20"/>
                  </a:cubicBezTo>
                  <a:cubicBezTo>
                    <a:pt x="0" y="7"/>
                    <a:pt x="8" y="2"/>
                    <a:pt x="14" y="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34" y="0"/>
                    <a:pt x="134" y="20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0" y="51"/>
                    <a:pt x="101" y="56"/>
                    <a:pt x="101" y="62"/>
                  </a:cubicBezTo>
                  <a:cubicBezTo>
                    <a:pt x="101" y="81"/>
                    <a:pt x="86" y="97"/>
                    <a:pt x="67" y="97"/>
                  </a:cubicBezTo>
                  <a:cubicBezTo>
                    <a:pt x="48" y="97"/>
                    <a:pt x="32" y="81"/>
                    <a:pt x="32" y="62"/>
                  </a:cubicBezTo>
                  <a:cubicBezTo>
                    <a:pt x="32" y="56"/>
                    <a:pt x="34" y="51"/>
                    <a:pt x="36" y="46"/>
                  </a:cubicBezTo>
                  <a:close/>
                  <a:moveTo>
                    <a:pt x="109" y="9"/>
                  </a:moveTo>
                  <a:cubicBezTo>
                    <a:pt x="105" y="9"/>
                    <a:pt x="101" y="13"/>
                    <a:pt x="101" y="17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8"/>
                    <a:pt x="105" y="32"/>
                    <a:pt x="109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21" y="32"/>
                    <a:pt x="124" y="28"/>
                    <a:pt x="124" y="24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3"/>
                    <a:pt x="121" y="9"/>
                    <a:pt x="116" y="9"/>
                  </a:cubicBezTo>
                  <a:lnTo>
                    <a:pt x="109" y="9"/>
                  </a:lnTo>
                  <a:close/>
                  <a:moveTo>
                    <a:pt x="32" y="0"/>
                  </a:moveTo>
                  <a:cubicBezTo>
                    <a:pt x="32" y="27"/>
                    <a:pt x="32" y="27"/>
                    <a:pt x="32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2" y="0"/>
                  </a:lnTo>
                  <a:close/>
                  <a:moveTo>
                    <a:pt x="23" y="0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3" y="0"/>
                  </a:lnTo>
                  <a:close/>
                  <a:moveTo>
                    <a:pt x="67" y="90"/>
                  </a:moveTo>
                  <a:cubicBezTo>
                    <a:pt x="82" y="90"/>
                    <a:pt x="94" y="77"/>
                    <a:pt x="94" y="62"/>
                  </a:cubicBezTo>
                  <a:cubicBezTo>
                    <a:pt x="94" y="47"/>
                    <a:pt x="82" y="34"/>
                    <a:pt x="67" y="34"/>
                  </a:cubicBezTo>
                  <a:cubicBezTo>
                    <a:pt x="51" y="34"/>
                    <a:pt x="39" y="47"/>
                    <a:pt x="39" y="62"/>
                  </a:cubicBezTo>
                  <a:cubicBezTo>
                    <a:pt x="39" y="77"/>
                    <a:pt x="51" y="90"/>
                    <a:pt x="67" y="90"/>
                  </a:cubicBezTo>
                  <a:close/>
                  <a:moveTo>
                    <a:pt x="67" y="81"/>
                  </a:moveTo>
                  <a:cubicBezTo>
                    <a:pt x="77" y="81"/>
                    <a:pt x="85" y="72"/>
                    <a:pt x="85" y="62"/>
                  </a:cubicBezTo>
                  <a:cubicBezTo>
                    <a:pt x="85" y="52"/>
                    <a:pt x="77" y="44"/>
                    <a:pt x="67" y="44"/>
                  </a:cubicBezTo>
                  <a:cubicBezTo>
                    <a:pt x="56" y="44"/>
                    <a:pt x="48" y="52"/>
                    <a:pt x="48" y="62"/>
                  </a:cubicBezTo>
                  <a:cubicBezTo>
                    <a:pt x="48" y="72"/>
                    <a:pt x="56" y="81"/>
                    <a:pt x="6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</p:grpSp>
      <p:grpSp>
        <p:nvGrpSpPr>
          <p:cNvPr id="17" name="Group 24"/>
          <p:cNvGrpSpPr>
            <a:grpSpLocks noChangeAspect="1"/>
          </p:cNvGrpSpPr>
          <p:nvPr/>
        </p:nvGrpSpPr>
        <p:grpSpPr bwMode="auto">
          <a:xfrm>
            <a:off x="3693961" y="3835762"/>
            <a:ext cx="515028" cy="515938"/>
            <a:chOff x="4516" y="1151"/>
            <a:chExt cx="566" cy="567"/>
          </a:xfrm>
        </p:grpSpPr>
        <p:sp>
          <p:nvSpPr>
            <p:cNvPr id="18" name="Oval 25"/>
            <p:cNvSpPr>
              <a:spLocks noChangeArrowheads="1"/>
            </p:cNvSpPr>
            <p:nvPr/>
          </p:nvSpPr>
          <p:spPr bwMode="auto">
            <a:xfrm>
              <a:off x="4516" y="1151"/>
              <a:ext cx="566" cy="567"/>
            </a:xfrm>
            <a:prstGeom prst="ellipse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  <p:sp>
          <p:nvSpPr>
            <p:cNvPr id="19" name="Freeform 26"/>
            <p:cNvSpPr>
              <a:spLocks noEditPoints="1"/>
            </p:cNvSpPr>
            <p:nvPr/>
          </p:nvSpPr>
          <p:spPr bwMode="auto">
            <a:xfrm>
              <a:off x="4625" y="1260"/>
              <a:ext cx="349" cy="349"/>
            </a:xfrm>
            <a:custGeom>
              <a:avLst/>
              <a:gdLst>
                <a:gd name="T0" fmla="*/ 0 w 148"/>
                <a:gd name="T1" fmla="*/ 95 h 148"/>
                <a:gd name="T2" fmla="*/ 121 w 148"/>
                <a:gd name="T3" fmla="*/ 148 h 148"/>
                <a:gd name="T4" fmla="*/ 121 w 148"/>
                <a:gd name="T5" fmla="*/ 69 h 148"/>
                <a:gd name="T6" fmla="*/ 36 w 148"/>
                <a:gd name="T7" fmla="*/ 132 h 148"/>
                <a:gd name="T8" fmla="*/ 19 w 148"/>
                <a:gd name="T9" fmla="*/ 90 h 148"/>
                <a:gd name="T10" fmla="*/ 46 w 148"/>
                <a:gd name="T11" fmla="*/ 90 h 148"/>
                <a:gd name="T12" fmla="*/ 61 w 148"/>
                <a:gd name="T13" fmla="*/ 130 h 148"/>
                <a:gd name="T14" fmla="*/ 48 w 148"/>
                <a:gd name="T15" fmla="*/ 133 h 148"/>
                <a:gd name="T16" fmla="*/ 54 w 148"/>
                <a:gd name="T17" fmla="*/ 98 h 148"/>
                <a:gd name="T18" fmla="*/ 56 w 148"/>
                <a:gd name="T19" fmla="*/ 128 h 148"/>
                <a:gd name="T20" fmla="*/ 61 w 148"/>
                <a:gd name="T21" fmla="*/ 98 h 148"/>
                <a:gd name="T22" fmla="*/ 101 w 148"/>
                <a:gd name="T23" fmla="*/ 126 h 148"/>
                <a:gd name="T24" fmla="*/ 88 w 148"/>
                <a:gd name="T25" fmla="*/ 134 h 148"/>
                <a:gd name="T26" fmla="*/ 77 w 148"/>
                <a:gd name="T27" fmla="*/ 134 h 148"/>
                <a:gd name="T28" fmla="*/ 85 w 148"/>
                <a:gd name="T29" fmla="*/ 101 h 148"/>
                <a:gd name="T30" fmla="*/ 99 w 148"/>
                <a:gd name="T31" fmla="*/ 99 h 148"/>
                <a:gd name="T32" fmla="*/ 129 w 148"/>
                <a:gd name="T33" fmla="*/ 116 h 148"/>
                <a:gd name="T34" fmla="*/ 115 w 148"/>
                <a:gd name="T35" fmla="*/ 127 h 148"/>
                <a:gd name="T36" fmla="*/ 121 w 148"/>
                <a:gd name="T37" fmla="*/ 123 h 148"/>
                <a:gd name="T38" fmla="*/ 129 w 148"/>
                <a:gd name="T39" fmla="*/ 123 h 148"/>
                <a:gd name="T40" fmla="*/ 110 w 148"/>
                <a:gd name="T41" fmla="*/ 131 h 148"/>
                <a:gd name="T42" fmla="*/ 110 w 148"/>
                <a:gd name="T43" fmla="*/ 99 h 148"/>
                <a:gd name="T44" fmla="*/ 129 w 148"/>
                <a:gd name="T45" fmla="*/ 107 h 148"/>
                <a:gd name="T46" fmla="*/ 115 w 148"/>
                <a:gd name="T47" fmla="*/ 104 h 148"/>
                <a:gd name="T48" fmla="*/ 121 w 148"/>
                <a:gd name="T49" fmla="*/ 111 h 148"/>
                <a:gd name="T50" fmla="*/ 118 w 148"/>
                <a:gd name="T51" fmla="*/ 103 h 148"/>
                <a:gd name="T52" fmla="*/ 85 w 148"/>
                <a:gd name="T53" fmla="*/ 105 h 148"/>
                <a:gd name="T54" fmla="*/ 88 w 148"/>
                <a:gd name="T55" fmla="*/ 129 h 148"/>
                <a:gd name="T56" fmla="*/ 93 w 148"/>
                <a:gd name="T57" fmla="*/ 107 h 148"/>
                <a:gd name="T58" fmla="*/ 97 w 148"/>
                <a:gd name="T59" fmla="*/ 60 h 148"/>
                <a:gd name="T60" fmla="*/ 107 w 148"/>
                <a:gd name="T61" fmla="*/ 60 h 148"/>
                <a:gd name="T62" fmla="*/ 107 w 148"/>
                <a:gd name="T63" fmla="*/ 18 h 148"/>
                <a:gd name="T64" fmla="*/ 102 w 148"/>
                <a:gd name="T65" fmla="*/ 53 h 148"/>
                <a:gd name="T66" fmla="*/ 100 w 148"/>
                <a:gd name="T67" fmla="*/ 18 h 148"/>
                <a:gd name="T68" fmla="*/ 93 w 148"/>
                <a:gd name="T69" fmla="*/ 59 h 148"/>
                <a:gd name="T70" fmla="*/ 82 w 148"/>
                <a:gd name="T71" fmla="*/ 58 h 148"/>
                <a:gd name="T72" fmla="*/ 82 w 148"/>
                <a:gd name="T73" fmla="*/ 20 h 148"/>
                <a:gd name="T74" fmla="*/ 61 w 148"/>
                <a:gd name="T75" fmla="*/ 28 h 148"/>
                <a:gd name="T76" fmla="*/ 73 w 148"/>
                <a:gd name="T77" fmla="*/ 61 h 148"/>
                <a:gd name="T78" fmla="*/ 73 w 148"/>
                <a:gd name="T79" fmla="*/ 24 h 148"/>
                <a:gd name="T80" fmla="*/ 76 w 148"/>
                <a:gd name="T81" fmla="*/ 50 h 148"/>
                <a:gd name="T82" fmla="*/ 70 w 148"/>
                <a:gd name="T83" fmla="*/ 53 h 148"/>
                <a:gd name="T84" fmla="*/ 39 w 148"/>
                <a:gd name="T85" fmla="*/ 60 h 148"/>
                <a:gd name="T86" fmla="*/ 60 w 148"/>
                <a:gd name="T87" fmla="*/ 0 h 148"/>
                <a:gd name="T88" fmla="*/ 44 w 148"/>
                <a:gd name="T89" fmla="*/ 23 h 148"/>
                <a:gd name="T90" fmla="*/ 39 w 148"/>
                <a:gd name="T91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8" h="148">
                  <a:moveTo>
                    <a:pt x="121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80"/>
                    <a:pt x="0" y="9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6"/>
                    <a:pt x="12" y="148"/>
                    <a:pt x="27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36" y="148"/>
                    <a:pt x="148" y="136"/>
                    <a:pt x="148" y="121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81"/>
                    <a:pt x="136" y="69"/>
                    <a:pt x="121" y="69"/>
                  </a:cubicBezTo>
                  <a:close/>
                  <a:moveTo>
                    <a:pt x="46" y="90"/>
                  </a:moveTo>
                  <a:cubicBezTo>
                    <a:pt x="36" y="90"/>
                    <a:pt x="36" y="90"/>
                    <a:pt x="36" y="90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28" y="132"/>
                    <a:pt x="28" y="132"/>
                    <a:pt x="28" y="132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46" y="83"/>
                    <a:pt x="46" y="83"/>
                    <a:pt x="46" y="83"/>
                  </a:cubicBezTo>
                  <a:lnTo>
                    <a:pt x="46" y="90"/>
                  </a:lnTo>
                  <a:close/>
                  <a:moveTo>
                    <a:pt x="69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61" y="130"/>
                    <a:pt x="61" y="130"/>
                    <a:pt x="61" y="130"/>
                  </a:cubicBezTo>
                  <a:cubicBezTo>
                    <a:pt x="59" y="131"/>
                    <a:pt x="58" y="133"/>
                    <a:pt x="56" y="133"/>
                  </a:cubicBezTo>
                  <a:cubicBezTo>
                    <a:pt x="55" y="134"/>
                    <a:pt x="53" y="134"/>
                    <a:pt x="52" y="134"/>
                  </a:cubicBezTo>
                  <a:cubicBezTo>
                    <a:pt x="50" y="134"/>
                    <a:pt x="49" y="134"/>
                    <a:pt x="48" y="133"/>
                  </a:cubicBezTo>
                  <a:cubicBezTo>
                    <a:pt x="47" y="132"/>
                    <a:pt x="47" y="130"/>
                    <a:pt x="47" y="12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7"/>
                    <a:pt x="55" y="127"/>
                  </a:cubicBezTo>
                  <a:cubicBezTo>
                    <a:pt x="55" y="128"/>
                    <a:pt x="56" y="128"/>
                    <a:pt x="56" y="128"/>
                  </a:cubicBezTo>
                  <a:cubicBezTo>
                    <a:pt x="57" y="128"/>
                    <a:pt x="58" y="128"/>
                    <a:pt x="59" y="127"/>
                  </a:cubicBezTo>
                  <a:cubicBezTo>
                    <a:pt x="59" y="127"/>
                    <a:pt x="60" y="126"/>
                    <a:pt x="61" y="125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9" y="134"/>
                    <a:pt x="69" y="134"/>
                    <a:pt x="69" y="134"/>
                  </a:cubicBezTo>
                  <a:close/>
                  <a:moveTo>
                    <a:pt x="101" y="126"/>
                  </a:moveTo>
                  <a:cubicBezTo>
                    <a:pt x="101" y="128"/>
                    <a:pt x="101" y="130"/>
                    <a:pt x="99" y="131"/>
                  </a:cubicBezTo>
                  <a:cubicBezTo>
                    <a:pt x="98" y="133"/>
                    <a:pt x="96" y="134"/>
                    <a:pt x="94" y="134"/>
                  </a:cubicBezTo>
                  <a:cubicBezTo>
                    <a:pt x="93" y="134"/>
                    <a:pt x="89" y="134"/>
                    <a:pt x="88" y="134"/>
                  </a:cubicBezTo>
                  <a:cubicBezTo>
                    <a:pt x="87" y="133"/>
                    <a:pt x="86" y="132"/>
                    <a:pt x="85" y="131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0"/>
                    <a:pt x="87" y="99"/>
                    <a:pt x="88" y="98"/>
                  </a:cubicBezTo>
                  <a:cubicBezTo>
                    <a:pt x="89" y="98"/>
                    <a:pt x="92" y="97"/>
                    <a:pt x="94" y="97"/>
                  </a:cubicBezTo>
                  <a:cubicBezTo>
                    <a:pt x="96" y="97"/>
                    <a:pt x="98" y="97"/>
                    <a:pt x="99" y="99"/>
                  </a:cubicBezTo>
                  <a:cubicBezTo>
                    <a:pt x="100" y="100"/>
                    <a:pt x="101" y="103"/>
                    <a:pt x="101" y="106"/>
                  </a:cubicBezTo>
                  <a:cubicBezTo>
                    <a:pt x="101" y="126"/>
                    <a:pt x="101" y="126"/>
                    <a:pt x="101" y="126"/>
                  </a:cubicBezTo>
                  <a:close/>
                  <a:moveTo>
                    <a:pt x="129" y="116"/>
                  </a:moveTo>
                  <a:cubicBezTo>
                    <a:pt x="115" y="116"/>
                    <a:pt x="115" y="116"/>
                    <a:pt x="115" y="116"/>
                  </a:cubicBezTo>
                  <a:cubicBezTo>
                    <a:pt x="115" y="123"/>
                    <a:pt x="115" y="123"/>
                    <a:pt x="115" y="123"/>
                  </a:cubicBezTo>
                  <a:cubicBezTo>
                    <a:pt x="115" y="125"/>
                    <a:pt x="115" y="126"/>
                    <a:pt x="115" y="127"/>
                  </a:cubicBezTo>
                  <a:cubicBezTo>
                    <a:pt x="116" y="128"/>
                    <a:pt x="117" y="128"/>
                    <a:pt x="118" y="128"/>
                  </a:cubicBezTo>
                  <a:cubicBezTo>
                    <a:pt x="119" y="128"/>
                    <a:pt x="120" y="128"/>
                    <a:pt x="121" y="127"/>
                  </a:cubicBezTo>
                  <a:cubicBezTo>
                    <a:pt x="121" y="126"/>
                    <a:pt x="121" y="125"/>
                    <a:pt x="121" y="123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7"/>
                    <a:pt x="128" y="130"/>
                    <a:pt x="126" y="132"/>
                  </a:cubicBezTo>
                  <a:cubicBezTo>
                    <a:pt x="124" y="133"/>
                    <a:pt x="122" y="134"/>
                    <a:pt x="118" y="134"/>
                  </a:cubicBezTo>
                  <a:cubicBezTo>
                    <a:pt x="114" y="134"/>
                    <a:pt x="111" y="133"/>
                    <a:pt x="110" y="131"/>
                  </a:cubicBezTo>
                  <a:cubicBezTo>
                    <a:pt x="108" y="129"/>
                    <a:pt x="107" y="127"/>
                    <a:pt x="107" y="123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4"/>
                    <a:pt x="108" y="101"/>
                    <a:pt x="110" y="99"/>
                  </a:cubicBezTo>
                  <a:cubicBezTo>
                    <a:pt x="112" y="97"/>
                    <a:pt x="115" y="96"/>
                    <a:pt x="118" y="96"/>
                  </a:cubicBezTo>
                  <a:cubicBezTo>
                    <a:pt x="122" y="96"/>
                    <a:pt x="125" y="97"/>
                    <a:pt x="126" y="99"/>
                  </a:cubicBezTo>
                  <a:cubicBezTo>
                    <a:pt x="128" y="101"/>
                    <a:pt x="129" y="104"/>
                    <a:pt x="129" y="107"/>
                  </a:cubicBezTo>
                  <a:cubicBezTo>
                    <a:pt x="129" y="116"/>
                    <a:pt x="129" y="116"/>
                    <a:pt x="129" y="116"/>
                  </a:cubicBezTo>
                  <a:close/>
                  <a:moveTo>
                    <a:pt x="118" y="103"/>
                  </a:moveTo>
                  <a:cubicBezTo>
                    <a:pt x="117" y="103"/>
                    <a:pt x="116" y="103"/>
                    <a:pt x="115" y="104"/>
                  </a:cubicBezTo>
                  <a:cubicBezTo>
                    <a:pt x="115" y="104"/>
                    <a:pt x="115" y="105"/>
                    <a:pt x="115" y="107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105"/>
                    <a:pt x="121" y="104"/>
                    <a:pt x="121" y="104"/>
                  </a:cubicBezTo>
                  <a:cubicBezTo>
                    <a:pt x="120" y="103"/>
                    <a:pt x="119" y="103"/>
                    <a:pt x="118" y="103"/>
                  </a:cubicBezTo>
                  <a:close/>
                  <a:moveTo>
                    <a:pt x="88" y="103"/>
                  </a:moveTo>
                  <a:cubicBezTo>
                    <a:pt x="87" y="103"/>
                    <a:pt x="87" y="103"/>
                    <a:pt x="86" y="104"/>
                  </a:cubicBezTo>
                  <a:cubicBezTo>
                    <a:pt x="86" y="104"/>
                    <a:pt x="85" y="104"/>
                    <a:pt x="85" y="105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8"/>
                    <a:pt x="86" y="128"/>
                    <a:pt x="86" y="128"/>
                  </a:cubicBezTo>
                  <a:cubicBezTo>
                    <a:pt x="87" y="129"/>
                    <a:pt x="88" y="129"/>
                    <a:pt x="88" y="129"/>
                  </a:cubicBezTo>
                  <a:cubicBezTo>
                    <a:pt x="89" y="129"/>
                    <a:pt x="92" y="129"/>
                    <a:pt x="92" y="128"/>
                  </a:cubicBezTo>
                  <a:cubicBezTo>
                    <a:pt x="93" y="127"/>
                    <a:pt x="93" y="127"/>
                    <a:pt x="93" y="126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3" y="106"/>
                    <a:pt x="93" y="105"/>
                    <a:pt x="92" y="104"/>
                  </a:cubicBezTo>
                  <a:cubicBezTo>
                    <a:pt x="92" y="103"/>
                    <a:pt x="89" y="103"/>
                    <a:pt x="88" y="103"/>
                  </a:cubicBezTo>
                  <a:close/>
                  <a:moveTo>
                    <a:pt x="97" y="60"/>
                  </a:moveTo>
                  <a:cubicBezTo>
                    <a:pt x="99" y="60"/>
                    <a:pt x="101" y="60"/>
                    <a:pt x="102" y="59"/>
                  </a:cubicBezTo>
                  <a:cubicBezTo>
                    <a:pt x="104" y="58"/>
                    <a:pt x="106" y="57"/>
                    <a:pt x="107" y="55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6" y="51"/>
                    <a:pt x="105" y="52"/>
                  </a:cubicBezTo>
                  <a:cubicBezTo>
                    <a:pt x="104" y="53"/>
                    <a:pt x="103" y="53"/>
                    <a:pt x="102" y="53"/>
                  </a:cubicBezTo>
                  <a:cubicBezTo>
                    <a:pt x="101" y="53"/>
                    <a:pt x="101" y="53"/>
                    <a:pt x="101" y="52"/>
                  </a:cubicBezTo>
                  <a:cubicBezTo>
                    <a:pt x="100" y="52"/>
                    <a:pt x="100" y="51"/>
                    <a:pt x="100" y="5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5"/>
                    <a:pt x="92" y="57"/>
                    <a:pt x="93" y="59"/>
                  </a:cubicBezTo>
                  <a:cubicBezTo>
                    <a:pt x="94" y="60"/>
                    <a:pt x="96" y="60"/>
                    <a:pt x="97" y="60"/>
                  </a:cubicBezTo>
                  <a:close/>
                  <a:moveTo>
                    <a:pt x="73" y="61"/>
                  </a:moveTo>
                  <a:cubicBezTo>
                    <a:pt x="77" y="61"/>
                    <a:pt x="80" y="60"/>
                    <a:pt x="82" y="58"/>
                  </a:cubicBezTo>
                  <a:cubicBezTo>
                    <a:pt x="84" y="56"/>
                    <a:pt x="85" y="53"/>
                    <a:pt x="85" y="49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5"/>
                    <a:pt x="84" y="22"/>
                    <a:pt x="82" y="20"/>
                  </a:cubicBezTo>
                  <a:cubicBezTo>
                    <a:pt x="79" y="18"/>
                    <a:pt x="77" y="17"/>
                    <a:pt x="73" y="17"/>
                  </a:cubicBezTo>
                  <a:cubicBezTo>
                    <a:pt x="69" y="17"/>
                    <a:pt x="66" y="18"/>
                    <a:pt x="64" y="20"/>
                  </a:cubicBezTo>
                  <a:cubicBezTo>
                    <a:pt x="62" y="22"/>
                    <a:pt x="61" y="25"/>
                    <a:pt x="61" y="28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3"/>
                    <a:pt x="62" y="56"/>
                    <a:pt x="64" y="58"/>
                  </a:cubicBezTo>
                  <a:cubicBezTo>
                    <a:pt x="66" y="60"/>
                    <a:pt x="69" y="61"/>
                    <a:pt x="73" y="61"/>
                  </a:cubicBezTo>
                  <a:close/>
                  <a:moveTo>
                    <a:pt x="69" y="27"/>
                  </a:moveTo>
                  <a:cubicBezTo>
                    <a:pt x="69" y="27"/>
                    <a:pt x="70" y="26"/>
                    <a:pt x="70" y="25"/>
                  </a:cubicBezTo>
                  <a:cubicBezTo>
                    <a:pt x="71" y="25"/>
                    <a:pt x="72" y="24"/>
                    <a:pt x="73" y="24"/>
                  </a:cubicBezTo>
                  <a:cubicBezTo>
                    <a:pt x="74" y="24"/>
                    <a:pt x="75" y="25"/>
                    <a:pt x="75" y="25"/>
                  </a:cubicBezTo>
                  <a:cubicBezTo>
                    <a:pt x="76" y="26"/>
                    <a:pt x="76" y="27"/>
                    <a:pt x="76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6" y="51"/>
                    <a:pt x="76" y="52"/>
                    <a:pt x="75" y="53"/>
                  </a:cubicBezTo>
                  <a:cubicBezTo>
                    <a:pt x="75" y="53"/>
                    <a:pt x="74" y="54"/>
                    <a:pt x="73" y="54"/>
                  </a:cubicBezTo>
                  <a:cubicBezTo>
                    <a:pt x="72" y="54"/>
                    <a:pt x="71" y="53"/>
                    <a:pt x="70" y="53"/>
                  </a:cubicBezTo>
                  <a:cubicBezTo>
                    <a:pt x="70" y="52"/>
                    <a:pt x="69" y="51"/>
                    <a:pt x="69" y="50"/>
                  </a:cubicBezTo>
                  <a:cubicBezTo>
                    <a:pt x="69" y="27"/>
                    <a:pt x="69" y="27"/>
                    <a:pt x="69" y="27"/>
                  </a:cubicBezTo>
                  <a:close/>
                  <a:moveTo>
                    <a:pt x="39" y="60"/>
                  </a:moveTo>
                  <a:cubicBezTo>
                    <a:pt x="49" y="60"/>
                    <a:pt x="49" y="60"/>
                    <a:pt x="49" y="6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60"/>
                    <a:pt x="39" y="60"/>
                    <a:pt x="39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</p:grpSp>
      <p:grpSp>
        <p:nvGrpSpPr>
          <p:cNvPr id="20" name="Group 34"/>
          <p:cNvGrpSpPr>
            <a:grpSpLocks noChangeAspect="1"/>
          </p:cNvGrpSpPr>
          <p:nvPr/>
        </p:nvGrpSpPr>
        <p:grpSpPr bwMode="auto">
          <a:xfrm>
            <a:off x="7989504" y="3835762"/>
            <a:ext cx="515028" cy="515938"/>
            <a:chOff x="6469" y="1151"/>
            <a:chExt cx="566" cy="567"/>
          </a:xfrm>
        </p:grpSpPr>
        <p:sp>
          <p:nvSpPr>
            <p:cNvPr id="21" name="Oval 35"/>
            <p:cNvSpPr>
              <a:spLocks noChangeArrowheads="1"/>
            </p:cNvSpPr>
            <p:nvPr/>
          </p:nvSpPr>
          <p:spPr bwMode="auto">
            <a:xfrm>
              <a:off x="6469" y="1151"/>
              <a:ext cx="566" cy="567"/>
            </a:xfrm>
            <a:prstGeom prst="ellipse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  <p:sp>
          <p:nvSpPr>
            <p:cNvPr id="22" name="Freeform 36"/>
            <p:cNvSpPr/>
            <p:nvPr/>
          </p:nvSpPr>
          <p:spPr bwMode="auto">
            <a:xfrm>
              <a:off x="6599" y="1302"/>
              <a:ext cx="306" cy="262"/>
            </a:xfrm>
            <a:custGeom>
              <a:avLst/>
              <a:gdLst>
                <a:gd name="T0" fmla="*/ 109 w 130"/>
                <a:gd name="T1" fmla="*/ 10 h 111"/>
                <a:gd name="T2" fmla="*/ 90 w 130"/>
                <a:gd name="T3" fmla="*/ 1 h 111"/>
                <a:gd name="T4" fmla="*/ 63 w 130"/>
                <a:gd name="T5" fmla="*/ 28 h 111"/>
                <a:gd name="T6" fmla="*/ 64 w 130"/>
                <a:gd name="T7" fmla="*/ 35 h 111"/>
                <a:gd name="T8" fmla="*/ 9 w 130"/>
                <a:gd name="T9" fmla="*/ 4 h 111"/>
                <a:gd name="T10" fmla="*/ 6 w 130"/>
                <a:gd name="T11" fmla="*/ 19 h 111"/>
                <a:gd name="T12" fmla="*/ 18 w 130"/>
                <a:gd name="T13" fmla="*/ 42 h 111"/>
                <a:gd name="T14" fmla="*/ 6 w 130"/>
                <a:gd name="T15" fmla="*/ 39 h 111"/>
                <a:gd name="T16" fmla="*/ 6 w 130"/>
                <a:gd name="T17" fmla="*/ 39 h 111"/>
                <a:gd name="T18" fmla="*/ 27 w 130"/>
                <a:gd name="T19" fmla="*/ 67 h 111"/>
                <a:gd name="T20" fmla="*/ 20 w 130"/>
                <a:gd name="T21" fmla="*/ 68 h 111"/>
                <a:gd name="T22" fmla="*/ 15 w 130"/>
                <a:gd name="T23" fmla="*/ 67 h 111"/>
                <a:gd name="T24" fmla="*/ 40 w 130"/>
                <a:gd name="T25" fmla="*/ 87 h 111"/>
                <a:gd name="T26" fmla="*/ 7 w 130"/>
                <a:gd name="T27" fmla="*/ 99 h 111"/>
                <a:gd name="T28" fmla="*/ 0 w 130"/>
                <a:gd name="T29" fmla="*/ 99 h 111"/>
                <a:gd name="T30" fmla="*/ 41 w 130"/>
                <a:gd name="T31" fmla="*/ 111 h 111"/>
                <a:gd name="T32" fmla="*/ 116 w 130"/>
                <a:gd name="T33" fmla="*/ 32 h 111"/>
                <a:gd name="T34" fmla="*/ 116 w 130"/>
                <a:gd name="T35" fmla="*/ 29 h 111"/>
                <a:gd name="T36" fmla="*/ 130 w 130"/>
                <a:gd name="T37" fmla="*/ 14 h 111"/>
                <a:gd name="T38" fmla="*/ 114 w 130"/>
                <a:gd name="T39" fmla="*/ 18 h 111"/>
                <a:gd name="T40" fmla="*/ 126 w 130"/>
                <a:gd name="T41" fmla="*/ 3 h 111"/>
                <a:gd name="T42" fmla="*/ 109 w 130"/>
                <a:gd name="T43" fmla="*/ 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0" h="111">
                  <a:moveTo>
                    <a:pt x="109" y="10"/>
                  </a:moveTo>
                  <a:cubicBezTo>
                    <a:pt x="104" y="4"/>
                    <a:pt x="97" y="1"/>
                    <a:pt x="90" y="1"/>
                  </a:cubicBezTo>
                  <a:cubicBezTo>
                    <a:pt x="75" y="0"/>
                    <a:pt x="63" y="13"/>
                    <a:pt x="63" y="28"/>
                  </a:cubicBezTo>
                  <a:cubicBezTo>
                    <a:pt x="63" y="30"/>
                    <a:pt x="64" y="33"/>
                    <a:pt x="64" y="35"/>
                  </a:cubicBezTo>
                  <a:cubicBezTo>
                    <a:pt x="42" y="33"/>
                    <a:pt x="22" y="22"/>
                    <a:pt x="9" y="4"/>
                  </a:cubicBezTo>
                  <a:cubicBezTo>
                    <a:pt x="7" y="9"/>
                    <a:pt x="6" y="13"/>
                    <a:pt x="6" y="19"/>
                  </a:cubicBezTo>
                  <a:cubicBezTo>
                    <a:pt x="6" y="28"/>
                    <a:pt x="10" y="37"/>
                    <a:pt x="18" y="42"/>
                  </a:cubicBezTo>
                  <a:cubicBezTo>
                    <a:pt x="13" y="42"/>
                    <a:pt x="9" y="41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53"/>
                    <a:pt x="15" y="64"/>
                    <a:pt x="27" y="67"/>
                  </a:cubicBezTo>
                  <a:cubicBezTo>
                    <a:pt x="25" y="68"/>
                    <a:pt x="22" y="68"/>
                    <a:pt x="20" y="68"/>
                  </a:cubicBezTo>
                  <a:cubicBezTo>
                    <a:pt x="18" y="68"/>
                    <a:pt x="16" y="68"/>
                    <a:pt x="15" y="67"/>
                  </a:cubicBezTo>
                  <a:cubicBezTo>
                    <a:pt x="18" y="79"/>
                    <a:pt x="28" y="87"/>
                    <a:pt x="40" y="87"/>
                  </a:cubicBezTo>
                  <a:cubicBezTo>
                    <a:pt x="31" y="95"/>
                    <a:pt x="19" y="99"/>
                    <a:pt x="7" y="99"/>
                  </a:cubicBezTo>
                  <a:cubicBezTo>
                    <a:pt x="5" y="99"/>
                    <a:pt x="2" y="99"/>
                    <a:pt x="0" y="99"/>
                  </a:cubicBezTo>
                  <a:cubicBezTo>
                    <a:pt x="12" y="107"/>
                    <a:pt x="26" y="111"/>
                    <a:pt x="41" y="111"/>
                  </a:cubicBezTo>
                  <a:cubicBezTo>
                    <a:pt x="90" y="111"/>
                    <a:pt x="116" y="69"/>
                    <a:pt x="116" y="32"/>
                  </a:cubicBezTo>
                  <a:cubicBezTo>
                    <a:pt x="116" y="31"/>
                    <a:pt x="116" y="30"/>
                    <a:pt x="116" y="29"/>
                  </a:cubicBezTo>
                  <a:cubicBezTo>
                    <a:pt x="122" y="25"/>
                    <a:pt x="126" y="20"/>
                    <a:pt x="130" y="14"/>
                  </a:cubicBezTo>
                  <a:cubicBezTo>
                    <a:pt x="125" y="16"/>
                    <a:pt x="120" y="18"/>
                    <a:pt x="114" y="18"/>
                  </a:cubicBezTo>
                  <a:cubicBezTo>
                    <a:pt x="120" y="15"/>
                    <a:pt x="124" y="10"/>
                    <a:pt x="126" y="3"/>
                  </a:cubicBezTo>
                  <a:cubicBezTo>
                    <a:pt x="121" y="6"/>
                    <a:pt x="115" y="9"/>
                    <a:pt x="109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3149251" y="2176753"/>
            <a:ext cx="161544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400" b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</a:t>
            </a:r>
            <a:endParaRPr lang="zh-CN" altLang="en-US" sz="14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26920" y="2499995"/>
            <a:ext cx="38500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444391" y="2180563"/>
            <a:ext cx="160528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400" b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</a:t>
            </a:r>
            <a:endParaRPr lang="zh-CN" altLang="en-US" sz="14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322060" y="2503805"/>
            <a:ext cx="38500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149886" y="4464023"/>
            <a:ext cx="161544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400" b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</a:t>
            </a:r>
            <a:endParaRPr lang="zh-CN" altLang="en-US" sz="14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27555" y="4787265"/>
            <a:ext cx="38500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439311" y="4467833"/>
            <a:ext cx="160528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400" b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</a:t>
            </a:r>
            <a:endParaRPr lang="zh-CN" altLang="en-US" sz="14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16980" y="4791075"/>
            <a:ext cx="38500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23" grpId="0"/>
      <p:bldP spid="24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花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545" y="-10160"/>
            <a:ext cx="3294380" cy="1612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3875" y="526415"/>
            <a:ext cx="281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单击此处输入标题文本</a:t>
            </a:r>
          </a:p>
        </p:txBody>
      </p:sp>
      <p:sp>
        <p:nvSpPr>
          <p:cNvPr id="15" name="Freeform: Shape 33"/>
          <p:cNvSpPr/>
          <p:nvPr/>
        </p:nvSpPr>
        <p:spPr bwMode="auto">
          <a:xfrm>
            <a:off x="8686800" y="1715770"/>
            <a:ext cx="2002790" cy="4291965"/>
          </a:xfrm>
          <a:custGeom>
            <a:avLst/>
            <a:gdLst>
              <a:gd name="connsiteX0" fmla="*/ 168687 w 2267378"/>
              <a:gd name="connsiteY0" fmla="*/ 0 h 4858192"/>
              <a:gd name="connsiteX1" fmla="*/ 2099727 w 2267378"/>
              <a:gd name="connsiteY1" fmla="*/ 0 h 4858192"/>
              <a:gd name="connsiteX2" fmla="*/ 2249410 w 2267378"/>
              <a:gd name="connsiteY2" fmla="*/ 149683 h 4858192"/>
              <a:gd name="connsiteX3" fmla="*/ 2249410 w 2267378"/>
              <a:gd name="connsiteY3" fmla="*/ 3591708 h 4858192"/>
              <a:gd name="connsiteX4" fmla="*/ 2261525 w 2267378"/>
              <a:gd name="connsiteY4" fmla="*/ 3667355 h 4858192"/>
              <a:gd name="connsiteX5" fmla="*/ 2267378 w 2267378"/>
              <a:gd name="connsiteY5" fmla="*/ 3777817 h 4858192"/>
              <a:gd name="connsiteX6" fmla="*/ 1133689 w 2267378"/>
              <a:gd name="connsiteY6" fmla="*/ 4858192 h 4858192"/>
              <a:gd name="connsiteX7" fmla="*/ 0 w 2267378"/>
              <a:gd name="connsiteY7" fmla="*/ 3777817 h 4858192"/>
              <a:gd name="connsiteX8" fmla="*/ 5853 w 2267378"/>
              <a:gd name="connsiteY8" fmla="*/ 3667355 h 4858192"/>
              <a:gd name="connsiteX9" fmla="*/ 19004 w 2267378"/>
              <a:gd name="connsiteY9" fmla="*/ 3585239 h 4858192"/>
              <a:gd name="connsiteX10" fmla="*/ 19004 w 2267378"/>
              <a:gd name="connsiteY10" fmla="*/ 149683 h 4858192"/>
              <a:gd name="connsiteX11" fmla="*/ 168687 w 2267378"/>
              <a:gd name="connsiteY11" fmla="*/ 0 h 485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7378" h="4858192">
                <a:moveTo>
                  <a:pt x="168687" y="0"/>
                </a:moveTo>
                <a:lnTo>
                  <a:pt x="2099727" y="0"/>
                </a:lnTo>
                <a:cubicBezTo>
                  <a:pt x="2182395" y="0"/>
                  <a:pt x="2249410" y="67015"/>
                  <a:pt x="2249410" y="149683"/>
                </a:cubicBezTo>
                <a:lnTo>
                  <a:pt x="2249410" y="3591708"/>
                </a:lnTo>
                <a:lnTo>
                  <a:pt x="2261525" y="3667355"/>
                </a:lnTo>
                <a:cubicBezTo>
                  <a:pt x="2265395" y="3703674"/>
                  <a:pt x="2267378" y="3740525"/>
                  <a:pt x="2267378" y="3777817"/>
                </a:cubicBezTo>
                <a:cubicBezTo>
                  <a:pt x="2267378" y="4374492"/>
                  <a:pt x="1759808" y="4858192"/>
                  <a:pt x="1133689" y="4858192"/>
                </a:cubicBezTo>
                <a:cubicBezTo>
                  <a:pt x="507570" y="4858192"/>
                  <a:pt x="0" y="4374492"/>
                  <a:pt x="0" y="3777817"/>
                </a:cubicBezTo>
                <a:cubicBezTo>
                  <a:pt x="0" y="3740525"/>
                  <a:pt x="1983" y="3703674"/>
                  <a:pt x="5853" y="3667355"/>
                </a:cubicBezTo>
                <a:lnTo>
                  <a:pt x="19004" y="3585239"/>
                </a:lnTo>
                <a:lnTo>
                  <a:pt x="19004" y="149683"/>
                </a:lnTo>
                <a:cubicBezTo>
                  <a:pt x="19004" y="67015"/>
                  <a:pt x="86019" y="0"/>
                  <a:pt x="168687" y="0"/>
                </a:cubicBezTo>
                <a:close/>
              </a:path>
            </a:pathLst>
          </a:custGeom>
          <a:solidFill>
            <a:srgbClr val="565656"/>
          </a:solidFill>
          <a:ln w="76200" cap="flat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76200" dist="38099" dir="2700000" algn="ctr" rotWithShape="0">
              <a:schemeClr val="bg2">
                <a:alpha val="25000"/>
              </a:scheme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32"/>
          <p:cNvSpPr/>
          <p:nvPr/>
        </p:nvSpPr>
        <p:spPr>
          <a:xfrm rot="10800000">
            <a:off x="6285865" y="1808480"/>
            <a:ext cx="2003425" cy="4098290"/>
          </a:xfrm>
          <a:custGeom>
            <a:avLst/>
            <a:gdLst>
              <a:gd name="connsiteX0" fmla="*/ 1134126 w 2268252"/>
              <a:gd name="connsiteY0" fmla="*/ 4638930 h 4638930"/>
              <a:gd name="connsiteX1" fmla="*/ 0 w 2268252"/>
              <a:gd name="connsiteY1" fmla="*/ 3558555 h 4638930"/>
              <a:gd name="connsiteX2" fmla="*/ 5855 w 2268252"/>
              <a:gd name="connsiteY2" fmla="*/ 3448093 h 4638930"/>
              <a:gd name="connsiteX3" fmla="*/ 19451 w 2268252"/>
              <a:gd name="connsiteY3" fmla="*/ 3363232 h 4638930"/>
              <a:gd name="connsiteX4" fmla="*/ 19451 w 2268252"/>
              <a:gd name="connsiteY4" fmla="*/ 162730 h 4638930"/>
              <a:gd name="connsiteX5" fmla="*/ 182181 w 2268252"/>
              <a:gd name="connsiteY5" fmla="*/ 0 h 4638930"/>
              <a:gd name="connsiteX6" fmla="*/ 2087127 w 2268252"/>
              <a:gd name="connsiteY6" fmla="*/ 0 h 4638930"/>
              <a:gd name="connsiteX7" fmla="*/ 2249857 w 2268252"/>
              <a:gd name="connsiteY7" fmla="*/ 162730 h 4638930"/>
              <a:gd name="connsiteX8" fmla="*/ 2249857 w 2268252"/>
              <a:gd name="connsiteY8" fmla="*/ 3369824 h 4638930"/>
              <a:gd name="connsiteX9" fmla="*/ 2262397 w 2268252"/>
              <a:gd name="connsiteY9" fmla="*/ 3448093 h 4638930"/>
              <a:gd name="connsiteX10" fmla="*/ 2268252 w 2268252"/>
              <a:gd name="connsiteY10" fmla="*/ 3558555 h 4638930"/>
              <a:gd name="connsiteX11" fmla="*/ 1134126 w 2268252"/>
              <a:gd name="connsiteY11" fmla="*/ 4638930 h 463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52" h="4638930">
                <a:moveTo>
                  <a:pt x="1134126" y="4638930"/>
                </a:moveTo>
                <a:cubicBezTo>
                  <a:pt x="507766" y="4638930"/>
                  <a:pt x="0" y="4155230"/>
                  <a:pt x="0" y="3558555"/>
                </a:cubicBezTo>
                <a:cubicBezTo>
                  <a:pt x="0" y="3521263"/>
                  <a:pt x="1983" y="3484412"/>
                  <a:pt x="5855" y="3448093"/>
                </a:cubicBezTo>
                <a:lnTo>
                  <a:pt x="19451" y="3363232"/>
                </a:lnTo>
                <a:lnTo>
                  <a:pt x="19451" y="162730"/>
                </a:lnTo>
                <a:cubicBezTo>
                  <a:pt x="19451" y="72857"/>
                  <a:pt x="92308" y="0"/>
                  <a:pt x="182181" y="0"/>
                </a:cubicBezTo>
                <a:lnTo>
                  <a:pt x="2087127" y="0"/>
                </a:lnTo>
                <a:cubicBezTo>
                  <a:pt x="2177000" y="0"/>
                  <a:pt x="2249857" y="72857"/>
                  <a:pt x="2249857" y="162730"/>
                </a:cubicBezTo>
                <a:lnTo>
                  <a:pt x="2249857" y="3369824"/>
                </a:lnTo>
                <a:lnTo>
                  <a:pt x="2262397" y="3448093"/>
                </a:lnTo>
                <a:cubicBezTo>
                  <a:pt x="2266269" y="3484412"/>
                  <a:pt x="2268252" y="3521263"/>
                  <a:pt x="2268252" y="3558555"/>
                </a:cubicBezTo>
                <a:cubicBezTo>
                  <a:pt x="2268252" y="4155230"/>
                  <a:pt x="1760486" y="4638930"/>
                  <a:pt x="1134126" y="4638930"/>
                </a:cubicBezTo>
                <a:close/>
              </a:path>
            </a:pathLst>
          </a:custGeom>
          <a:solidFill>
            <a:srgbClr val="56565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31"/>
          <p:cNvSpPr/>
          <p:nvPr/>
        </p:nvSpPr>
        <p:spPr>
          <a:xfrm>
            <a:off x="3883660" y="1715770"/>
            <a:ext cx="2002790" cy="4291965"/>
          </a:xfrm>
          <a:custGeom>
            <a:avLst/>
            <a:gdLst>
              <a:gd name="connsiteX0" fmla="*/ 142685 w 2267378"/>
              <a:gd name="connsiteY0" fmla="*/ 0 h 4858192"/>
              <a:gd name="connsiteX1" fmla="*/ 2126007 w 2267378"/>
              <a:gd name="connsiteY1" fmla="*/ 0 h 4858192"/>
              <a:gd name="connsiteX2" fmla="*/ 2249549 w 2267378"/>
              <a:gd name="connsiteY2" fmla="*/ 123542 h 4858192"/>
              <a:gd name="connsiteX3" fmla="*/ 2249549 w 2267378"/>
              <a:gd name="connsiteY3" fmla="*/ 3592576 h 4858192"/>
              <a:gd name="connsiteX4" fmla="*/ 2261525 w 2267378"/>
              <a:gd name="connsiteY4" fmla="*/ 3667355 h 4858192"/>
              <a:gd name="connsiteX5" fmla="*/ 2267378 w 2267378"/>
              <a:gd name="connsiteY5" fmla="*/ 3777817 h 4858192"/>
              <a:gd name="connsiteX6" fmla="*/ 1133689 w 2267378"/>
              <a:gd name="connsiteY6" fmla="*/ 4858192 h 4858192"/>
              <a:gd name="connsiteX7" fmla="*/ 0 w 2267378"/>
              <a:gd name="connsiteY7" fmla="*/ 3777817 h 4858192"/>
              <a:gd name="connsiteX8" fmla="*/ 5853 w 2267378"/>
              <a:gd name="connsiteY8" fmla="*/ 3667355 h 4858192"/>
              <a:gd name="connsiteX9" fmla="*/ 19143 w 2267378"/>
              <a:gd name="connsiteY9" fmla="*/ 3584371 h 4858192"/>
              <a:gd name="connsiteX10" fmla="*/ 19143 w 2267378"/>
              <a:gd name="connsiteY10" fmla="*/ 123542 h 4858192"/>
              <a:gd name="connsiteX11" fmla="*/ 142685 w 2267378"/>
              <a:gd name="connsiteY11" fmla="*/ 0 h 485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7378" h="4858192">
                <a:moveTo>
                  <a:pt x="142685" y="0"/>
                </a:moveTo>
                <a:lnTo>
                  <a:pt x="2126007" y="0"/>
                </a:lnTo>
                <a:cubicBezTo>
                  <a:pt x="2194237" y="0"/>
                  <a:pt x="2249549" y="55312"/>
                  <a:pt x="2249549" y="123542"/>
                </a:cubicBezTo>
                <a:lnTo>
                  <a:pt x="2249549" y="3592576"/>
                </a:lnTo>
                <a:lnTo>
                  <a:pt x="2261525" y="3667355"/>
                </a:lnTo>
                <a:cubicBezTo>
                  <a:pt x="2265396" y="3703674"/>
                  <a:pt x="2267378" y="3740525"/>
                  <a:pt x="2267378" y="3777817"/>
                </a:cubicBezTo>
                <a:cubicBezTo>
                  <a:pt x="2267378" y="4374492"/>
                  <a:pt x="1759808" y="4858192"/>
                  <a:pt x="1133689" y="4858192"/>
                </a:cubicBezTo>
                <a:cubicBezTo>
                  <a:pt x="507570" y="4858192"/>
                  <a:pt x="0" y="4374492"/>
                  <a:pt x="0" y="3777817"/>
                </a:cubicBezTo>
                <a:cubicBezTo>
                  <a:pt x="0" y="3740525"/>
                  <a:pt x="1983" y="3703674"/>
                  <a:pt x="5853" y="3667355"/>
                </a:cubicBezTo>
                <a:lnTo>
                  <a:pt x="19143" y="3584371"/>
                </a:lnTo>
                <a:lnTo>
                  <a:pt x="19143" y="123542"/>
                </a:lnTo>
                <a:cubicBezTo>
                  <a:pt x="19143" y="55312"/>
                  <a:pt x="74455" y="0"/>
                  <a:pt x="142685" y="0"/>
                </a:cubicBezTo>
                <a:close/>
              </a:path>
            </a:pathLst>
          </a:custGeom>
          <a:solidFill>
            <a:srgbClr val="56565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30"/>
          <p:cNvSpPr/>
          <p:nvPr/>
        </p:nvSpPr>
        <p:spPr>
          <a:xfrm rot="10800000">
            <a:off x="1482725" y="1808480"/>
            <a:ext cx="2003425" cy="4098290"/>
          </a:xfrm>
          <a:custGeom>
            <a:avLst/>
            <a:gdLst>
              <a:gd name="connsiteX0" fmla="*/ 1134126 w 2268252"/>
              <a:gd name="connsiteY0" fmla="*/ 4638930 h 4638930"/>
              <a:gd name="connsiteX1" fmla="*/ 0 w 2268252"/>
              <a:gd name="connsiteY1" fmla="*/ 3558555 h 4638930"/>
              <a:gd name="connsiteX2" fmla="*/ 5855 w 2268252"/>
              <a:gd name="connsiteY2" fmla="*/ 3448093 h 4638930"/>
              <a:gd name="connsiteX3" fmla="*/ 19313 w 2268252"/>
              <a:gd name="connsiteY3" fmla="*/ 3364093 h 4638930"/>
              <a:gd name="connsiteX4" fmla="*/ 19313 w 2268252"/>
              <a:gd name="connsiteY4" fmla="*/ 122427 h 4638930"/>
              <a:gd name="connsiteX5" fmla="*/ 141740 w 2268252"/>
              <a:gd name="connsiteY5" fmla="*/ 0 h 4638930"/>
              <a:gd name="connsiteX6" fmla="*/ 2127292 w 2268252"/>
              <a:gd name="connsiteY6" fmla="*/ 0 h 4638930"/>
              <a:gd name="connsiteX7" fmla="*/ 2249719 w 2268252"/>
              <a:gd name="connsiteY7" fmla="*/ 122427 h 4638930"/>
              <a:gd name="connsiteX8" fmla="*/ 2249719 w 2268252"/>
              <a:gd name="connsiteY8" fmla="*/ 3368962 h 4638930"/>
              <a:gd name="connsiteX9" fmla="*/ 2262397 w 2268252"/>
              <a:gd name="connsiteY9" fmla="*/ 3448093 h 4638930"/>
              <a:gd name="connsiteX10" fmla="*/ 2268252 w 2268252"/>
              <a:gd name="connsiteY10" fmla="*/ 3558555 h 4638930"/>
              <a:gd name="connsiteX11" fmla="*/ 1134126 w 2268252"/>
              <a:gd name="connsiteY11" fmla="*/ 4638930 h 463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52" h="4638930">
                <a:moveTo>
                  <a:pt x="1134126" y="4638930"/>
                </a:moveTo>
                <a:cubicBezTo>
                  <a:pt x="507766" y="4638930"/>
                  <a:pt x="0" y="4155230"/>
                  <a:pt x="0" y="3558555"/>
                </a:cubicBezTo>
                <a:cubicBezTo>
                  <a:pt x="0" y="3521263"/>
                  <a:pt x="1983" y="3484412"/>
                  <a:pt x="5855" y="3448093"/>
                </a:cubicBezTo>
                <a:lnTo>
                  <a:pt x="19313" y="3364093"/>
                </a:lnTo>
                <a:lnTo>
                  <a:pt x="19313" y="122427"/>
                </a:lnTo>
                <a:cubicBezTo>
                  <a:pt x="19313" y="54812"/>
                  <a:pt x="74125" y="0"/>
                  <a:pt x="141740" y="0"/>
                </a:cubicBezTo>
                <a:lnTo>
                  <a:pt x="2127292" y="0"/>
                </a:lnTo>
                <a:cubicBezTo>
                  <a:pt x="2194907" y="0"/>
                  <a:pt x="2249719" y="54812"/>
                  <a:pt x="2249719" y="122427"/>
                </a:cubicBezTo>
                <a:lnTo>
                  <a:pt x="2249719" y="3368962"/>
                </a:lnTo>
                <a:lnTo>
                  <a:pt x="2262397" y="3448093"/>
                </a:lnTo>
                <a:cubicBezTo>
                  <a:pt x="2266268" y="3484412"/>
                  <a:pt x="2268252" y="3521263"/>
                  <a:pt x="2268252" y="3558555"/>
                </a:cubicBezTo>
                <a:cubicBezTo>
                  <a:pt x="2268252" y="4155230"/>
                  <a:pt x="1760486" y="4638930"/>
                  <a:pt x="1134126" y="4638930"/>
                </a:cubicBezTo>
                <a:close/>
              </a:path>
            </a:pathLst>
          </a:custGeom>
          <a:solidFill>
            <a:srgbClr val="56565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11"/>
          <p:cNvSpPr/>
          <p:nvPr/>
        </p:nvSpPr>
        <p:spPr bwMode="auto">
          <a:xfrm>
            <a:off x="2299335" y="5309870"/>
            <a:ext cx="359410" cy="295910"/>
          </a:xfrm>
          <a:custGeom>
            <a:avLst/>
            <a:gdLst>
              <a:gd name="T0" fmla="*/ 160 w 160"/>
              <a:gd name="T1" fmla="*/ 16 h 131"/>
              <a:gd name="T2" fmla="*/ 159 w 160"/>
              <a:gd name="T3" fmla="*/ 16 h 131"/>
              <a:gd name="T4" fmla="*/ 144 w 160"/>
              <a:gd name="T5" fmla="*/ 20 h 131"/>
              <a:gd name="T6" fmla="*/ 156 w 160"/>
              <a:gd name="T7" fmla="*/ 4 h 131"/>
              <a:gd name="T8" fmla="*/ 156 w 160"/>
              <a:gd name="T9" fmla="*/ 3 h 131"/>
              <a:gd name="T10" fmla="*/ 155 w 160"/>
              <a:gd name="T11" fmla="*/ 3 h 131"/>
              <a:gd name="T12" fmla="*/ 135 w 160"/>
              <a:gd name="T13" fmla="*/ 11 h 131"/>
              <a:gd name="T14" fmla="*/ 111 w 160"/>
              <a:gd name="T15" fmla="*/ 0 h 131"/>
              <a:gd name="T16" fmla="*/ 77 w 160"/>
              <a:gd name="T17" fmla="*/ 34 h 131"/>
              <a:gd name="T18" fmla="*/ 78 w 160"/>
              <a:gd name="T19" fmla="*/ 40 h 131"/>
              <a:gd name="T20" fmla="*/ 12 w 160"/>
              <a:gd name="T21" fmla="*/ 7 h 131"/>
              <a:gd name="T22" fmla="*/ 12 w 160"/>
              <a:gd name="T23" fmla="*/ 6 h 131"/>
              <a:gd name="T24" fmla="*/ 11 w 160"/>
              <a:gd name="T25" fmla="*/ 7 h 131"/>
              <a:gd name="T26" fmla="*/ 7 w 160"/>
              <a:gd name="T27" fmla="*/ 23 h 131"/>
              <a:gd name="T28" fmla="*/ 19 w 160"/>
              <a:gd name="T29" fmla="*/ 50 h 131"/>
              <a:gd name="T30" fmla="*/ 7 w 160"/>
              <a:gd name="T31" fmla="*/ 46 h 131"/>
              <a:gd name="T32" fmla="*/ 7 w 160"/>
              <a:gd name="T33" fmla="*/ 46 h 131"/>
              <a:gd name="T34" fmla="*/ 6 w 160"/>
              <a:gd name="T35" fmla="*/ 47 h 131"/>
              <a:gd name="T36" fmla="*/ 6 w 160"/>
              <a:gd name="T37" fmla="*/ 47 h 131"/>
              <a:gd name="T38" fmla="*/ 30 w 160"/>
              <a:gd name="T39" fmla="*/ 79 h 131"/>
              <a:gd name="T40" fmla="*/ 19 w 160"/>
              <a:gd name="T41" fmla="*/ 79 h 131"/>
              <a:gd name="T42" fmla="*/ 18 w 160"/>
              <a:gd name="T43" fmla="*/ 79 h 131"/>
              <a:gd name="T44" fmla="*/ 18 w 160"/>
              <a:gd name="T45" fmla="*/ 80 h 131"/>
              <a:gd name="T46" fmla="*/ 47 w 160"/>
              <a:gd name="T47" fmla="*/ 103 h 131"/>
              <a:gd name="T48" fmla="*/ 8 w 160"/>
              <a:gd name="T49" fmla="*/ 115 h 131"/>
              <a:gd name="T50" fmla="*/ 1 w 160"/>
              <a:gd name="T51" fmla="*/ 115 h 131"/>
              <a:gd name="T52" fmla="*/ 0 w 160"/>
              <a:gd name="T53" fmla="*/ 115 h 131"/>
              <a:gd name="T54" fmla="*/ 0 w 160"/>
              <a:gd name="T55" fmla="*/ 116 h 131"/>
              <a:gd name="T56" fmla="*/ 51 w 160"/>
              <a:gd name="T57" fmla="*/ 131 h 131"/>
              <a:gd name="T58" fmla="*/ 144 w 160"/>
              <a:gd name="T59" fmla="*/ 38 h 131"/>
              <a:gd name="T60" fmla="*/ 144 w 160"/>
              <a:gd name="T61" fmla="*/ 34 h 131"/>
              <a:gd name="T62" fmla="*/ 160 w 160"/>
              <a:gd name="T63" fmla="*/ 17 h 131"/>
              <a:gd name="T64" fmla="*/ 160 w 160"/>
              <a:gd name="T65" fmla="*/ 1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0" h="131">
                <a:moveTo>
                  <a:pt x="160" y="16"/>
                </a:moveTo>
                <a:cubicBezTo>
                  <a:pt x="160" y="16"/>
                  <a:pt x="160" y="16"/>
                  <a:pt x="159" y="16"/>
                </a:cubicBezTo>
                <a:cubicBezTo>
                  <a:pt x="154" y="18"/>
                  <a:pt x="149" y="19"/>
                  <a:pt x="144" y="20"/>
                </a:cubicBezTo>
                <a:cubicBezTo>
                  <a:pt x="150" y="16"/>
                  <a:pt x="154" y="10"/>
                  <a:pt x="156" y="4"/>
                </a:cubicBezTo>
                <a:cubicBezTo>
                  <a:pt x="156" y="3"/>
                  <a:pt x="156" y="3"/>
                  <a:pt x="156" y="3"/>
                </a:cubicBezTo>
                <a:cubicBezTo>
                  <a:pt x="155" y="3"/>
                  <a:pt x="155" y="3"/>
                  <a:pt x="155" y="3"/>
                </a:cubicBezTo>
                <a:cubicBezTo>
                  <a:pt x="149" y="7"/>
                  <a:pt x="142" y="9"/>
                  <a:pt x="135" y="11"/>
                </a:cubicBezTo>
                <a:cubicBezTo>
                  <a:pt x="128" y="4"/>
                  <a:pt x="120" y="0"/>
                  <a:pt x="111" y="0"/>
                </a:cubicBezTo>
                <a:cubicBezTo>
                  <a:pt x="92" y="0"/>
                  <a:pt x="77" y="15"/>
                  <a:pt x="77" y="34"/>
                </a:cubicBezTo>
                <a:cubicBezTo>
                  <a:pt x="77" y="36"/>
                  <a:pt x="77" y="38"/>
                  <a:pt x="78" y="40"/>
                </a:cubicBezTo>
                <a:cubicBezTo>
                  <a:pt x="52" y="39"/>
                  <a:pt x="29" y="26"/>
                  <a:pt x="12" y="7"/>
                </a:cubicBezTo>
                <a:cubicBezTo>
                  <a:pt x="12" y="6"/>
                  <a:pt x="12" y="6"/>
                  <a:pt x="12" y="6"/>
                </a:cubicBezTo>
                <a:cubicBezTo>
                  <a:pt x="11" y="6"/>
                  <a:pt x="11" y="6"/>
                  <a:pt x="11" y="7"/>
                </a:cubicBezTo>
                <a:cubicBezTo>
                  <a:pt x="8" y="12"/>
                  <a:pt x="7" y="18"/>
                  <a:pt x="7" y="23"/>
                </a:cubicBezTo>
                <a:cubicBezTo>
                  <a:pt x="7" y="34"/>
                  <a:pt x="11" y="43"/>
                  <a:pt x="19" y="50"/>
                </a:cubicBezTo>
                <a:cubicBezTo>
                  <a:pt x="15" y="49"/>
                  <a:pt x="11" y="48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6"/>
                  <a:pt x="6" y="4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62"/>
                  <a:pt x="16" y="75"/>
                  <a:pt x="30" y="79"/>
                </a:cubicBezTo>
                <a:cubicBezTo>
                  <a:pt x="26" y="79"/>
                  <a:pt x="22" y="79"/>
                  <a:pt x="19" y="79"/>
                </a:cubicBezTo>
                <a:cubicBezTo>
                  <a:pt x="18" y="79"/>
                  <a:pt x="18" y="79"/>
                  <a:pt x="18" y="79"/>
                </a:cubicBezTo>
                <a:cubicBezTo>
                  <a:pt x="18" y="79"/>
                  <a:pt x="18" y="79"/>
                  <a:pt x="18" y="80"/>
                </a:cubicBezTo>
                <a:cubicBezTo>
                  <a:pt x="22" y="93"/>
                  <a:pt x="33" y="102"/>
                  <a:pt x="47" y="103"/>
                </a:cubicBezTo>
                <a:cubicBezTo>
                  <a:pt x="36" y="111"/>
                  <a:pt x="22" y="115"/>
                  <a:pt x="8" y="115"/>
                </a:cubicBezTo>
                <a:cubicBezTo>
                  <a:pt x="6" y="115"/>
                  <a:pt x="3" y="115"/>
                  <a:pt x="1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6"/>
                  <a:pt x="0" y="116"/>
                  <a:pt x="0" y="116"/>
                </a:cubicBezTo>
                <a:cubicBezTo>
                  <a:pt x="15" y="126"/>
                  <a:pt x="33" y="131"/>
                  <a:pt x="51" y="131"/>
                </a:cubicBezTo>
                <a:cubicBezTo>
                  <a:pt x="109" y="131"/>
                  <a:pt x="144" y="83"/>
                  <a:pt x="144" y="38"/>
                </a:cubicBezTo>
                <a:cubicBezTo>
                  <a:pt x="144" y="36"/>
                  <a:pt x="144" y="35"/>
                  <a:pt x="144" y="34"/>
                </a:cubicBezTo>
                <a:cubicBezTo>
                  <a:pt x="150" y="29"/>
                  <a:pt x="156" y="23"/>
                  <a:pt x="160" y="17"/>
                </a:cubicBezTo>
                <a:cubicBezTo>
                  <a:pt x="160" y="17"/>
                  <a:pt x="160" y="16"/>
                  <a:pt x="160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14"/>
          <p:cNvSpPr/>
          <p:nvPr/>
        </p:nvSpPr>
        <p:spPr bwMode="auto">
          <a:xfrm>
            <a:off x="4676775" y="3434080"/>
            <a:ext cx="359410" cy="295910"/>
          </a:xfrm>
          <a:custGeom>
            <a:avLst/>
            <a:gdLst>
              <a:gd name="T0" fmla="*/ 160 w 160"/>
              <a:gd name="T1" fmla="*/ 16 h 131"/>
              <a:gd name="T2" fmla="*/ 159 w 160"/>
              <a:gd name="T3" fmla="*/ 16 h 131"/>
              <a:gd name="T4" fmla="*/ 144 w 160"/>
              <a:gd name="T5" fmla="*/ 20 h 131"/>
              <a:gd name="T6" fmla="*/ 156 w 160"/>
              <a:gd name="T7" fmla="*/ 4 h 131"/>
              <a:gd name="T8" fmla="*/ 156 w 160"/>
              <a:gd name="T9" fmla="*/ 3 h 131"/>
              <a:gd name="T10" fmla="*/ 155 w 160"/>
              <a:gd name="T11" fmla="*/ 3 h 131"/>
              <a:gd name="T12" fmla="*/ 135 w 160"/>
              <a:gd name="T13" fmla="*/ 11 h 131"/>
              <a:gd name="T14" fmla="*/ 111 w 160"/>
              <a:gd name="T15" fmla="*/ 0 h 131"/>
              <a:gd name="T16" fmla="*/ 77 w 160"/>
              <a:gd name="T17" fmla="*/ 34 h 131"/>
              <a:gd name="T18" fmla="*/ 78 w 160"/>
              <a:gd name="T19" fmla="*/ 40 h 131"/>
              <a:gd name="T20" fmla="*/ 12 w 160"/>
              <a:gd name="T21" fmla="*/ 7 h 131"/>
              <a:gd name="T22" fmla="*/ 12 w 160"/>
              <a:gd name="T23" fmla="*/ 6 h 131"/>
              <a:gd name="T24" fmla="*/ 11 w 160"/>
              <a:gd name="T25" fmla="*/ 7 h 131"/>
              <a:gd name="T26" fmla="*/ 7 w 160"/>
              <a:gd name="T27" fmla="*/ 23 h 131"/>
              <a:gd name="T28" fmla="*/ 19 w 160"/>
              <a:gd name="T29" fmla="*/ 50 h 131"/>
              <a:gd name="T30" fmla="*/ 7 w 160"/>
              <a:gd name="T31" fmla="*/ 46 h 131"/>
              <a:gd name="T32" fmla="*/ 7 w 160"/>
              <a:gd name="T33" fmla="*/ 46 h 131"/>
              <a:gd name="T34" fmla="*/ 6 w 160"/>
              <a:gd name="T35" fmla="*/ 47 h 131"/>
              <a:gd name="T36" fmla="*/ 6 w 160"/>
              <a:gd name="T37" fmla="*/ 47 h 131"/>
              <a:gd name="T38" fmla="*/ 30 w 160"/>
              <a:gd name="T39" fmla="*/ 79 h 131"/>
              <a:gd name="T40" fmla="*/ 19 w 160"/>
              <a:gd name="T41" fmla="*/ 79 h 131"/>
              <a:gd name="T42" fmla="*/ 18 w 160"/>
              <a:gd name="T43" fmla="*/ 79 h 131"/>
              <a:gd name="T44" fmla="*/ 18 w 160"/>
              <a:gd name="T45" fmla="*/ 80 h 131"/>
              <a:gd name="T46" fmla="*/ 47 w 160"/>
              <a:gd name="T47" fmla="*/ 103 h 131"/>
              <a:gd name="T48" fmla="*/ 8 w 160"/>
              <a:gd name="T49" fmla="*/ 115 h 131"/>
              <a:gd name="T50" fmla="*/ 1 w 160"/>
              <a:gd name="T51" fmla="*/ 115 h 131"/>
              <a:gd name="T52" fmla="*/ 0 w 160"/>
              <a:gd name="T53" fmla="*/ 115 h 131"/>
              <a:gd name="T54" fmla="*/ 0 w 160"/>
              <a:gd name="T55" fmla="*/ 116 h 131"/>
              <a:gd name="T56" fmla="*/ 51 w 160"/>
              <a:gd name="T57" fmla="*/ 131 h 131"/>
              <a:gd name="T58" fmla="*/ 144 w 160"/>
              <a:gd name="T59" fmla="*/ 38 h 131"/>
              <a:gd name="T60" fmla="*/ 144 w 160"/>
              <a:gd name="T61" fmla="*/ 34 h 131"/>
              <a:gd name="T62" fmla="*/ 160 w 160"/>
              <a:gd name="T63" fmla="*/ 17 h 131"/>
              <a:gd name="T64" fmla="*/ 160 w 160"/>
              <a:gd name="T65" fmla="*/ 1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0" h="131">
                <a:moveTo>
                  <a:pt x="160" y="16"/>
                </a:moveTo>
                <a:cubicBezTo>
                  <a:pt x="160" y="16"/>
                  <a:pt x="160" y="16"/>
                  <a:pt x="159" y="16"/>
                </a:cubicBezTo>
                <a:cubicBezTo>
                  <a:pt x="154" y="18"/>
                  <a:pt x="149" y="19"/>
                  <a:pt x="144" y="20"/>
                </a:cubicBezTo>
                <a:cubicBezTo>
                  <a:pt x="150" y="16"/>
                  <a:pt x="154" y="10"/>
                  <a:pt x="156" y="4"/>
                </a:cubicBezTo>
                <a:cubicBezTo>
                  <a:pt x="156" y="3"/>
                  <a:pt x="156" y="3"/>
                  <a:pt x="156" y="3"/>
                </a:cubicBezTo>
                <a:cubicBezTo>
                  <a:pt x="155" y="3"/>
                  <a:pt x="155" y="3"/>
                  <a:pt x="155" y="3"/>
                </a:cubicBezTo>
                <a:cubicBezTo>
                  <a:pt x="149" y="7"/>
                  <a:pt x="142" y="9"/>
                  <a:pt x="135" y="11"/>
                </a:cubicBezTo>
                <a:cubicBezTo>
                  <a:pt x="128" y="4"/>
                  <a:pt x="120" y="0"/>
                  <a:pt x="111" y="0"/>
                </a:cubicBezTo>
                <a:cubicBezTo>
                  <a:pt x="92" y="0"/>
                  <a:pt x="77" y="15"/>
                  <a:pt x="77" y="34"/>
                </a:cubicBezTo>
                <a:cubicBezTo>
                  <a:pt x="77" y="36"/>
                  <a:pt x="77" y="38"/>
                  <a:pt x="78" y="40"/>
                </a:cubicBezTo>
                <a:cubicBezTo>
                  <a:pt x="52" y="39"/>
                  <a:pt x="29" y="26"/>
                  <a:pt x="12" y="7"/>
                </a:cubicBezTo>
                <a:cubicBezTo>
                  <a:pt x="12" y="6"/>
                  <a:pt x="12" y="6"/>
                  <a:pt x="12" y="6"/>
                </a:cubicBezTo>
                <a:cubicBezTo>
                  <a:pt x="11" y="6"/>
                  <a:pt x="11" y="6"/>
                  <a:pt x="11" y="7"/>
                </a:cubicBezTo>
                <a:cubicBezTo>
                  <a:pt x="8" y="12"/>
                  <a:pt x="7" y="18"/>
                  <a:pt x="7" y="23"/>
                </a:cubicBezTo>
                <a:cubicBezTo>
                  <a:pt x="7" y="34"/>
                  <a:pt x="11" y="43"/>
                  <a:pt x="19" y="50"/>
                </a:cubicBezTo>
                <a:cubicBezTo>
                  <a:pt x="15" y="49"/>
                  <a:pt x="11" y="48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6"/>
                  <a:pt x="6" y="4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62"/>
                  <a:pt x="16" y="75"/>
                  <a:pt x="30" y="79"/>
                </a:cubicBezTo>
                <a:cubicBezTo>
                  <a:pt x="26" y="79"/>
                  <a:pt x="22" y="79"/>
                  <a:pt x="19" y="79"/>
                </a:cubicBezTo>
                <a:cubicBezTo>
                  <a:pt x="18" y="79"/>
                  <a:pt x="18" y="79"/>
                  <a:pt x="18" y="79"/>
                </a:cubicBezTo>
                <a:cubicBezTo>
                  <a:pt x="18" y="79"/>
                  <a:pt x="18" y="79"/>
                  <a:pt x="18" y="80"/>
                </a:cubicBezTo>
                <a:cubicBezTo>
                  <a:pt x="22" y="93"/>
                  <a:pt x="33" y="102"/>
                  <a:pt x="47" y="103"/>
                </a:cubicBezTo>
                <a:cubicBezTo>
                  <a:pt x="36" y="111"/>
                  <a:pt x="22" y="115"/>
                  <a:pt x="8" y="115"/>
                </a:cubicBezTo>
                <a:cubicBezTo>
                  <a:pt x="6" y="115"/>
                  <a:pt x="3" y="115"/>
                  <a:pt x="1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6"/>
                  <a:pt x="0" y="116"/>
                  <a:pt x="0" y="116"/>
                </a:cubicBezTo>
                <a:cubicBezTo>
                  <a:pt x="15" y="126"/>
                  <a:pt x="33" y="131"/>
                  <a:pt x="51" y="131"/>
                </a:cubicBezTo>
                <a:cubicBezTo>
                  <a:pt x="109" y="131"/>
                  <a:pt x="144" y="83"/>
                  <a:pt x="144" y="38"/>
                </a:cubicBezTo>
                <a:cubicBezTo>
                  <a:pt x="144" y="36"/>
                  <a:pt x="144" y="35"/>
                  <a:pt x="144" y="34"/>
                </a:cubicBezTo>
                <a:cubicBezTo>
                  <a:pt x="150" y="29"/>
                  <a:pt x="156" y="23"/>
                  <a:pt x="160" y="17"/>
                </a:cubicBezTo>
                <a:cubicBezTo>
                  <a:pt x="160" y="17"/>
                  <a:pt x="160" y="16"/>
                  <a:pt x="160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17"/>
          <p:cNvSpPr/>
          <p:nvPr/>
        </p:nvSpPr>
        <p:spPr bwMode="auto">
          <a:xfrm>
            <a:off x="7093585" y="5309870"/>
            <a:ext cx="359410" cy="295910"/>
          </a:xfrm>
          <a:custGeom>
            <a:avLst/>
            <a:gdLst>
              <a:gd name="T0" fmla="*/ 160 w 160"/>
              <a:gd name="T1" fmla="*/ 16 h 131"/>
              <a:gd name="T2" fmla="*/ 159 w 160"/>
              <a:gd name="T3" fmla="*/ 16 h 131"/>
              <a:gd name="T4" fmla="*/ 144 w 160"/>
              <a:gd name="T5" fmla="*/ 20 h 131"/>
              <a:gd name="T6" fmla="*/ 156 w 160"/>
              <a:gd name="T7" fmla="*/ 4 h 131"/>
              <a:gd name="T8" fmla="*/ 156 w 160"/>
              <a:gd name="T9" fmla="*/ 3 h 131"/>
              <a:gd name="T10" fmla="*/ 155 w 160"/>
              <a:gd name="T11" fmla="*/ 3 h 131"/>
              <a:gd name="T12" fmla="*/ 135 w 160"/>
              <a:gd name="T13" fmla="*/ 11 h 131"/>
              <a:gd name="T14" fmla="*/ 111 w 160"/>
              <a:gd name="T15" fmla="*/ 0 h 131"/>
              <a:gd name="T16" fmla="*/ 77 w 160"/>
              <a:gd name="T17" fmla="*/ 34 h 131"/>
              <a:gd name="T18" fmla="*/ 78 w 160"/>
              <a:gd name="T19" fmla="*/ 40 h 131"/>
              <a:gd name="T20" fmla="*/ 12 w 160"/>
              <a:gd name="T21" fmla="*/ 7 h 131"/>
              <a:gd name="T22" fmla="*/ 12 w 160"/>
              <a:gd name="T23" fmla="*/ 6 h 131"/>
              <a:gd name="T24" fmla="*/ 11 w 160"/>
              <a:gd name="T25" fmla="*/ 7 h 131"/>
              <a:gd name="T26" fmla="*/ 7 w 160"/>
              <a:gd name="T27" fmla="*/ 23 h 131"/>
              <a:gd name="T28" fmla="*/ 19 w 160"/>
              <a:gd name="T29" fmla="*/ 50 h 131"/>
              <a:gd name="T30" fmla="*/ 7 w 160"/>
              <a:gd name="T31" fmla="*/ 46 h 131"/>
              <a:gd name="T32" fmla="*/ 7 w 160"/>
              <a:gd name="T33" fmla="*/ 46 h 131"/>
              <a:gd name="T34" fmla="*/ 6 w 160"/>
              <a:gd name="T35" fmla="*/ 47 h 131"/>
              <a:gd name="T36" fmla="*/ 6 w 160"/>
              <a:gd name="T37" fmla="*/ 47 h 131"/>
              <a:gd name="T38" fmla="*/ 30 w 160"/>
              <a:gd name="T39" fmla="*/ 79 h 131"/>
              <a:gd name="T40" fmla="*/ 19 w 160"/>
              <a:gd name="T41" fmla="*/ 79 h 131"/>
              <a:gd name="T42" fmla="*/ 18 w 160"/>
              <a:gd name="T43" fmla="*/ 79 h 131"/>
              <a:gd name="T44" fmla="*/ 18 w 160"/>
              <a:gd name="T45" fmla="*/ 80 h 131"/>
              <a:gd name="T46" fmla="*/ 47 w 160"/>
              <a:gd name="T47" fmla="*/ 103 h 131"/>
              <a:gd name="T48" fmla="*/ 8 w 160"/>
              <a:gd name="T49" fmla="*/ 115 h 131"/>
              <a:gd name="T50" fmla="*/ 1 w 160"/>
              <a:gd name="T51" fmla="*/ 115 h 131"/>
              <a:gd name="T52" fmla="*/ 0 w 160"/>
              <a:gd name="T53" fmla="*/ 115 h 131"/>
              <a:gd name="T54" fmla="*/ 0 w 160"/>
              <a:gd name="T55" fmla="*/ 116 h 131"/>
              <a:gd name="T56" fmla="*/ 51 w 160"/>
              <a:gd name="T57" fmla="*/ 131 h 131"/>
              <a:gd name="T58" fmla="*/ 144 w 160"/>
              <a:gd name="T59" fmla="*/ 38 h 131"/>
              <a:gd name="T60" fmla="*/ 144 w 160"/>
              <a:gd name="T61" fmla="*/ 34 h 131"/>
              <a:gd name="T62" fmla="*/ 160 w 160"/>
              <a:gd name="T63" fmla="*/ 17 h 131"/>
              <a:gd name="T64" fmla="*/ 160 w 160"/>
              <a:gd name="T65" fmla="*/ 1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0" h="131">
                <a:moveTo>
                  <a:pt x="160" y="16"/>
                </a:moveTo>
                <a:cubicBezTo>
                  <a:pt x="160" y="16"/>
                  <a:pt x="160" y="16"/>
                  <a:pt x="159" y="16"/>
                </a:cubicBezTo>
                <a:cubicBezTo>
                  <a:pt x="154" y="18"/>
                  <a:pt x="149" y="19"/>
                  <a:pt x="144" y="20"/>
                </a:cubicBezTo>
                <a:cubicBezTo>
                  <a:pt x="150" y="16"/>
                  <a:pt x="154" y="10"/>
                  <a:pt x="156" y="4"/>
                </a:cubicBezTo>
                <a:cubicBezTo>
                  <a:pt x="156" y="3"/>
                  <a:pt x="156" y="3"/>
                  <a:pt x="156" y="3"/>
                </a:cubicBezTo>
                <a:cubicBezTo>
                  <a:pt x="155" y="3"/>
                  <a:pt x="155" y="3"/>
                  <a:pt x="155" y="3"/>
                </a:cubicBezTo>
                <a:cubicBezTo>
                  <a:pt x="149" y="7"/>
                  <a:pt x="142" y="9"/>
                  <a:pt x="135" y="11"/>
                </a:cubicBezTo>
                <a:cubicBezTo>
                  <a:pt x="128" y="4"/>
                  <a:pt x="120" y="0"/>
                  <a:pt x="111" y="0"/>
                </a:cubicBezTo>
                <a:cubicBezTo>
                  <a:pt x="92" y="0"/>
                  <a:pt x="77" y="15"/>
                  <a:pt x="77" y="34"/>
                </a:cubicBezTo>
                <a:cubicBezTo>
                  <a:pt x="77" y="36"/>
                  <a:pt x="77" y="38"/>
                  <a:pt x="78" y="40"/>
                </a:cubicBezTo>
                <a:cubicBezTo>
                  <a:pt x="52" y="39"/>
                  <a:pt x="29" y="26"/>
                  <a:pt x="12" y="7"/>
                </a:cubicBezTo>
                <a:cubicBezTo>
                  <a:pt x="12" y="6"/>
                  <a:pt x="12" y="6"/>
                  <a:pt x="12" y="6"/>
                </a:cubicBezTo>
                <a:cubicBezTo>
                  <a:pt x="11" y="6"/>
                  <a:pt x="11" y="6"/>
                  <a:pt x="11" y="7"/>
                </a:cubicBezTo>
                <a:cubicBezTo>
                  <a:pt x="8" y="12"/>
                  <a:pt x="7" y="18"/>
                  <a:pt x="7" y="23"/>
                </a:cubicBezTo>
                <a:cubicBezTo>
                  <a:pt x="7" y="34"/>
                  <a:pt x="11" y="43"/>
                  <a:pt x="19" y="50"/>
                </a:cubicBezTo>
                <a:cubicBezTo>
                  <a:pt x="15" y="49"/>
                  <a:pt x="11" y="48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6"/>
                  <a:pt x="6" y="4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62"/>
                  <a:pt x="16" y="75"/>
                  <a:pt x="30" y="79"/>
                </a:cubicBezTo>
                <a:cubicBezTo>
                  <a:pt x="26" y="79"/>
                  <a:pt x="22" y="79"/>
                  <a:pt x="19" y="79"/>
                </a:cubicBezTo>
                <a:cubicBezTo>
                  <a:pt x="18" y="79"/>
                  <a:pt x="18" y="79"/>
                  <a:pt x="18" y="79"/>
                </a:cubicBezTo>
                <a:cubicBezTo>
                  <a:pt x="18" y="79"/>
                  <a:pt x="18" y="79"/>
                  <a:pt x="18" y="80"/>
                </a:cubicBezTo>
                <a:cubicBezTo>
                  <a:pt x="22" y="93"/>
                  <a:pt x="33" y="102"/>
                  <a:pt x="47" y="103"/>
                </a:cubicBezTo>
                <a:cubicBezTo>
                  <a:pt x="36" y="111"/>
                  <a:pt x="22" y="115"/>
                  <a:pt x="8" y="115"/>
                </a:cubicBezTo>
                <a:cubicBezTo>
                  <a:pt x="6" y="115"/>
                  <a:pt x="3" y="115"/>
                  <a:pt x="1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6"/>
                  <a:pt x="0" y="116"/>
                  <a:pt x="0" y="116"/>
                </a:cubicBezTo>
                <a:cubicBezTo>
                  <a:pt x="15" y="126"/>
                  <a:pt x="33" y="131"/>
                  <a:pt x="51" y="131"/>
                </a:cubicBezTo>
                <a:cubicBezTo>
                  <a:pt x="109" y="131"/>
                  <a:pt x="144" y="83"/>
                  <a:pt x="144" y="38"/>
                </a:cubicBezTo>
                <a:cubicBezTo>
                  <a:pt x="144" y="36"/>
                  <a:pt x="144" y="35"/>
                  <a:pt x="144" y="34"/>
                </a:cubicBezTo>
                <a:cubicBezTo>
                  <a:pt x="150" y="29"/>
                  <a:pt x="156" y="23"/>
                  <a:pt x="160" y="17"/>
                </a:cubicBezTo>
                <a:cubicBezTo>
                  <a:pt x="160" y="17"/>
                  <a:pt x="160" y="16"/>
                  <a:pt x="160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20"/>
          <p:cNvSpPr/>
          <p:nvPr/>
        </p:nvSpPr>
        <p:spPr bwMode="auto">
          <a:xfrm>
            <a:off x="9508490" y="3434080"/>
            <a:ext cx="359410" cy="295910"/>
          </a:xfrm>
          <a:custGeom>
            <a:avLst/>
            <a:gdLst>
              <a:gd name="T0" fmla="*/ 160 w 160"/>
              <a:gd name="T1" fmla="*/ 16 h 131"/>
              <a:gd name="T2" fmla="*/ 159 w 160"/>
              <a:gd name="T3" fmla="*/ 16 h 131"/>
              <a:gd name="T4" fmla="*/ 144 w 160"/>
              <a:gd name="T5" fmla="*/ 20 h 131"/>
              <a:gd name="T6" fmla="*/ 156 w 160"/>
              <a:gd name="T7" fmla="*/ 4 h 131"/>
              <a:gd name="T8" fmla="*/ 156 w 160"/>
              <a:gd name="T9" fmla="*/ 3 h 131"/>
              <a:gd name="T10" fmla="*/ 155 w 160"/>
              <a:gd name="T11" fmla="*/ 3 h 131"/>
              <a:gd name="T12" fmla="*/ 135 w 160"/>
              <a:gd name="T13" fmla="*/ 11 h 131"/>
              <a:gd name="T14" fmla="*/ 111 w 160"/>
              <a:gd name="T15" fmla="*/ 0 h 131"/>
              <a:gd name="T16" fmla="*/ 77 w 160"/>
              <a:gd name="T17" fmla="*/ 34 h 131"/>
              <a:gd name="T18" fmla="*/ 78 w 160"/>
              <a:gd name="T19" fmla="*/ 40 h 131"/>
              <a:gd name="T20" fmla="*/ 12 w 160"/>
              <a:gd name="T21" fmla="*/ 7 h 131"/>
              <a:gd name="T22" fmla="*/ 12 w 160"/>
              <a:gd name="T23" fmla="*/ 6 h 131"/>
              <a:gd name="T24" fmla="*/ 11 w 160"/>
              <a:gd name="T25" fmla="*/ 7 h 131"/>
              <a:gd name="T26" fmla="*/ 7 w 160"/>
              <a:gd name="T27" fmla="*/ 23 h 131"/>
              <a:gd name="T28" fmla="*/ 19 w 160"/>
              <a:gd name="T29" fmla="*/ 50 h 131"/>
              <a:gd name="T30" fmla="*/ 7 w 160"/>
              <a:gd name="T31" fmla="*/ 46 h 131"/>
              <a:gd name="T32" fmla="*/ 7 w 160"/>
              <a:gd name="T33" fmla="*/ 46 h 131"/>
              <a:gd name="T34" fmla="*/ 6 w 160"/>
              <a:gd name="T35" fmla="*/ 47 h 131"/>
              <a:gd name="T36" fmla="*/ 6 w 160"/>
              <a:gd name="T37" fmla="*/ 47 h 131"/>
              <a:gd name="T38" fmla="*/ 30 w 160"/>
              <a:gd name="T39" fmla="*/ 79 h 131"/>
              <a:gd name="T40" fmla="*/ 19 w 160"/>
              <a:gd name="T41" fmla="*/ 79 h 131"/>
              <a:gd name="T42" fmla="*/ 18 w 160"/>
              <a:gd name="T43" fmla="*/ 79 h 131"/>
              <a:gd name="T44" fmla="*/ 18 w 160"/>
              <a:gd name="T45" fmla="*/ 80 h 131"/>
              <a:gd name="T46" fmla="*/ 47 w 160"/>
              <a:gd name="T47" fmla="*/ 103 h 131"/>
              <a:gd name="T48" fmla="*/ 8 w 160"/>
              <a:gd name="T49" fmla="*/ 115 h 131"/>
              <a:gd name="T50" fmla="*/ 1 w 160"/>
              <a:gd name="T51" fmla="*/ 115 h 131"/>
              <a:gd name="T52" fmla="*/ 0 w 160"/>
              <a:gd name="T53" fmla="*/ 115 h 131"/>
              <a:gd name="T54" fmla="*/ 0 w 160"/>
              <a:gd name="T55" fmla="*/ 116 h 131"/>
              <a:gd name="T56" fmla="*/ 51 w 160"/>
              <a:gd name="T57" fmla="*/ 131 h 131"/>
              <a:gd name="T58" fmla="*/ 144 w 160"/>
              <a:gd name="T59" fmla="*/ 38 h 131"/>
              <a:gd name="T60" fmla="*/ 144 w 160"/>
              <a:gd name="T61" fmla="*/ 34 h 131"/>
              <a:gd name="T62" fmla="*/ 160 w 160"/>
              <a:gd name="T63" fmla="*/ 17 h 131"/>
              <a:gd name="T64" fmla="*/ 160 w 160"/>
              <a:gd name="T65" fmla="*/ 1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0" h="131">
                <a:moveTo>
                  <a:pt x="160" y="16"/>
                </a:moveTo>
                <a:cubicBezTo>
                  <a:pt x="160" y="16"/>
                  <a:pt x="160" y="16"/>
                  <a:pt x="159" y="16"/>
                </a:cubicBezTo>
                <a:cubicBezTo>
                  <a:pt x="154" y="18"/>
                  <a:pt x="149" y="19"/>
                  <a:pt x="144" y="20"/>
                </a:cubicBezTo>
                <a:cubicBezTo>
                  <a:pt x="150" y="16"/>
                  <a:pt x="154" y="10"/>
                  <a:pt x="156" y="4"/>
                </a:cubicBezTo>
                <a:cubicBezTo>
                  <a:pt x="156" y="3"/>
                  <a:pt x="156" y="3"/>
                  <a:pt x="156" y="3"/>
                </a:cubicBezTo>
                <a:cubicBezTo>
                  <a:pt x="155" y="3"/>
                  <a:pt x="155" y="3"/>
                  <a:pt x="155" y="3"/>
                </a:cubicBezTo>
                <a:cubicBezTo>
                  <a:pt x="149" y="7"/>
                  <a:pt x="142" y="9"/>
                  <a:pt x="135" y="11"/>
                </a:cubicBezTo>
                <a:cubicBezTo>
                  <a:pt x="128" y="4"/>
                  <a:pt x="120" y="0"/>
                  <a:pt x="111" y="0"/>
                </a:cubicBezTo>
                <a:cubicBezTo>
                  <a:pt x="92" y="0"/>
                  <a:pt x="77" y="15"/>
                  <a:pt x="77" y="34"/>
                </a:cubicBezTo>
                <a:cubicBezTo>
                  <a:pt x="77" y="36"/>
                  <a:pt x="77" y="38"/>
                  <a:pt x="78" y="40"/>
                </a:cubicBezTo>
                <a:cubicBezTo>
                  <a:pt x="52" y="39"/>
                  <a:pt x="29" y="26"/>
                  <a:pt x="12" y="7"/>
                </a:cubicBezTo>
                <a:cubicBezTo>
                  <a:pt x="12" y="6"/>
                  <a:pt x="12" y="6"/>
                  <a:pt x="12" y="6"/>
                </a:cubicBezTo>
                <a:cubicBezTo>
                  <a:pt x="11" y="6"/>
                  <a:pt x="11" y="6"/>
                  <a:pt x="11" y="7"/>
                </a:cubicBezTo>
                <a:cubicBezTo>
                  <a:pt x="8" y="12"/>
                  <a:pt x="7" y="18"/>
                  <a:pt x="7" y="23"/>
                </a:cubicBezTo>
                <a:cubicBezTo>
                  <a:pt x="7" y="34"/>
                  <a:pt x="11" y="43"/>
                  <a:pt x="19" y="50"/>
                </a:cubicBezTo>
                <a:cubicBezTo>
                  <a:pt x="15" y="49"/>
                  <a:pt x="11" y="48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6"/>
                  <a:pt x="6" y="4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62"/>
                  <a:pt x="16" y="75"/>
                  <a:pt x="30" y="79"/>
                </a:cubicBezTo>
                <a:cubicBezTo>
                  <a:pt x="26" y="79"/>
                  <a:pt x="22" y="79"/>
                  <a:pt x="19" y="79"/>
                </a:cubicBezTo>
                <a:cubicBezTo>
                  <a:pt x="18" y="79"/>
                  <a:pt x="18" y="79"/>
                  <a:pt x="18" y="79"/>
                </a:cubicBezTo>
                <a:cubicBezTo>
                  <a:pt x="18" y="79"/>
                  <a:pt x="18" y="79"/>
                  <a:pt x="18" y="80"/>
                </a:cubicBezTo>
                <a:cubicBezTo>
                  <a:pt x="22" y="93"/>
                  <a:pt x="33" y="102"/>
                  <a:pt x="47" y="103"/>
                </a:cubicBezTo>
                <a:cubicBezTo>
                  <a:pt x="36" y="111"/>
                  <a:pt x="22" y="115"/>
                  <a:pt x="8" y="115"/>
                </a:cubicBezTo>
                <a:cubicBezTo>
                  <a:pt x="6" y="115"/>
                  <a:pt x="3" y="115"/>
                  <a:pt x="1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6"/>
                  <a:pt x="0" y="116"/>
                  <a:pt x="0" y="116"/>
                </a:cubicBezTo>
                <a:cubicBezTo>
                  <a:pt x="15" y="126"/>
                  <a:pt x="33" y="131"/>
                  <a:pt x="51" y="131"/>
                </a:cubicBezTo>
                <a:cubicBezTo>
                  <a:pt x="109" y="131"/>
                  <a:pt x="144" y="83"/>
                  <a:pt x="144" y="38"/>
                </a:cubicBezTo>
                <a:cubicBezTo>
                  <a:pt x="144" y="36"/>
                  <a:pt x="144" y="35"/>
                  <a:pt x="144" y="34"/>
                </a:cubicBezTo>
                <a:cubicBezTo>
                  <a:pt x="150" y="29"/>
                  <a:pt x="156" y="23"/>
                  <a:pt x="160" y="17"/>
                </a:cubicBezTo>
                <a:cubicBezTo>
                  <a:pt x="160" y="17"/>
                  <a:pt x="160" y="16"/>
                  <a:pt x="160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5"/>
          <p:cNvSpPr/>
          <p:nvPr/>
        </p:nvSpPr>
        <p:spPr>
          <a:xfrm>
            <a:off x="1520825" y="1842135"/>
            <a:ext cx="1927860" cy="190817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6"/>
          <p:cNvSpPr/>
          <p:nvPr/>
        </p:nvSpPr>
        <p:spPr>
          <a:xfrm>
            <a:off x="3921125" y="4067175"/>
            <a:ext cx="1927860" cy="190817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7"/>
          <p:cNvSpPr/>
          <p:nvPr/>
        </p:nvSpPr>
        <p:spPr>
          <a:xfrm>
            <a:off x="6323965" y="1840865"/>
            <a:ext cx="1927860" cy="190817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8"/>
          <p:cNvSpPr/>
          <p:nvPr/>
        </p:nvSpPr>
        <p:spPr>
          <a:xfrm>
            <a:off x="8724265" y="4035425"/>
            <a:ext cx="1927860" cy="190817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39570" y="3801745"/>
            <a:ext cx="1691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单击此处输入标题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96060" y="4067175"/>
            <a:ext cx="19659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zh-CN" altLang="en-US" sz="1000" b="1" dirty="0">
              <a:solidFill>
                <a:schemeClr val="bg1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39870" y="1842135"/>
            <a:ext cx="169100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单击此处输入标题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896360" y="2107565"/>
            <a:ext cx="19659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zh-CN" altLang="en-US" sz="1200" b="1" dirty="0">
              <a:solidFill>
                <a:schemeClr val="bg1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42710" y="3801745"/>
            <a:ext cx="169100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单击此处输入标题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299200" y="4067175"/>
            <a:ext cx="19659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zh-CN" altLang="en-US" sz="1200" b="1" dirty="0">
              <a:solidFill>
                <a:schemeClr val="bg1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42375" y="1842135"/>
            <a:ext cx="169100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单击此处输入标题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698865" y="2107565"/>
            <a:ext cx="19659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zh-CN" altLang="en-US" sz="1200" b="1" dirty="0">
              <a:solidFill>
                <a:schemeClr val="bg1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15" grpId="0" bldLvl="0" animBg="1"/>
      <p:bldP spid="16" grpId="0" bldLvl="0" animBg="1"/>
      <p:bldP spid="17" grpId="0" bldLvl="0" animBg="1"/>
      <p:bldP spid="18" grpId="0" bldLvl="0" animBg="1"/>
      <p:bldP spid="28" grpId="0" bldLvl="0" animBg="1"/>
      <p:bldP spid="31" grpId="0" bldLvl="0" animBg="1"/>
      <p:bldP spid="34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3" grpId="0"/>
      <p:bldP spid="7" grpId="0"/>
      <p:bldP spid="5" grpId="0"/>
      <p:bldP spid="10" grpId="0"/>
      <p:bldP spid="11" grpId="0"/>
      <p:bldP spid="12" grpId="0"/>
      <p:bldP spid="13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花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545" y="-10160"/>
            <a:ext cx="3294380" cy="1612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3875" y="526415"/>
            <a:ext cx="281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单击此处输入标题文本</a:t>
            </a:r>
          </a:p>
        </p:txBody>
      </p:sp>
      <p:sp>
        <p:nvSpPr>
          <p:cNvPr id="79" name="矩形 78"/>
          <p:cNvSpPr/>
          <p:nvPr/>
        </p:nvSpPr>
        <p:spPr>
          <a:xfrm>
            <a:off x="3921760" y="3505835"/>
            <a:ext cx="1920240" cy="1476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zh-CN" sz="1000" spc="300" dirty="0" smtClean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3639554" y="2223023"/>
            <a:ext cx="0" cy="2790640"/>
          </a:xfrm>
          <a:prstGeom prst="line">
            <a:avLst/>
          </a:prstGeom>
          <a:ln w="12700">
            <a:solidFill>
              <a:srgbClr val="565656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6093988" y="2223023"/>
            <a:ext cx="0" cy="2790640"/>
          </a:xfrm>
          <a:prstGeom prst="line">
            <a:avLst/>
          </a:prstGeom>
          <a:ln w="12700">
            <a:solidFill>
              <a:srgbClr val="565656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544834" y="2234453"/>
            <a:ext cx="0" cy="2790640"/>
          </a:xfrm>
          <a:prstGeom prst="line">
            <a:avLst/>
          </a:prstGeom>
          <a:ln w="12700">
            <a:solidFill>
              <a:srgbClr val="565656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1847215" y="2241550"/>
            <a:ext cx="796290" cy="788670"/>
            <a:chOff x="2909" y="3095"/>
            <a:chExt cx="1254" cy="1242"/>
          </a:xfrm>
        </p:grpSpPr>
        <p:grpSp>
          <p:nvGrpSpPr>
            <p:cNvPr id="8" name="组合 7"/>
            <p:cNvGrpSpPr/>
            <p:nvPr/>
          </p:nvGrpSpPr>
          <p:grpSpPr>
            <a:xfrm>
              <a:off x="2909" y="3095"/>
              <a:ext cx="1255" cy="1243"/>
              <a:chOff x="1360715" y="1981200"/>
              <a:chExt cx="1164323" cy="1153886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1360715" y="1981200"/>
                <a:ext cx="1153886" cy="1153886"/>
              </a:xfrm>
              <a:prstGeom prst="roundRect">
                <a:avLst>
                  <a:gd name="adj" fmla="val 10417"/>
                </a:avLst>
              </a:prstGeom>
              <a:solidFill>
                <a:srgbClr val="565656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  <p:sp>
            <p:nvSpPr>
              <p:cNvPr id="28" name="Freeform 5"/>
              <p:cNvSpPr>
                <a:spLocks noEditPoints="1"/>
              </p:cNvSpPr>
              <p:nvPr/>
            </p:nvSpPr>
            <p:spPr bwMode="auto">
              <a:xfrm rot="9337903">
                <a:off x="1932886" y="2814781"/>
                <a:ext cx="592152" cy="203534"/>
              </a:xfrm>
              <a:custGeom>
                <a:avLst/>
                <a:gdLst>
                  <a:gd name="T0" fmla="*/ 698 w 1979"/>
                  <a:gd name="T1" fmla="*/ 327 h 677"/>
                  <a:gd name="T2" fmla="*/ 498 w 1979"/>
                  <a:gd name="T3" fmla="*/ 243 h 677"/>
                  <a:gd name="T4" fmla="*/ 467 w 1979"/>
                  <a:gd name="T5" fmla="*/ 396 h 677"/>
                  <a:gd name="T6" fmla="*/ 553 w 1979"/>
                  <a:gd name="T7" fmla="*/ 373 h 677"/>
                  <a:gd name="T8" fmla="*/ 499 w 1979"/>
                  <a:gd name="T9" fmla="*/ 351 h 677"/>
                  <a:gd name="T10" fmla="*/ 518 w 1979"/>
                  <a:gd name="T11" fmla="*/ 285 h 677"/>
                  <a:gd name="T12" fmla="*/ 646 w 1979"/>
                  <a:gd name="T13" fmla="*/ 316 h 677"/>
                  <a:gd name="T14" fmla="*/ 540 w 1979"/>
                  <a:gd name="T15" fmla="*/ 455 h 677"/>
                  <a:gd name="T16" fmla="*/ 401 w 1979"/>
                  <a:gd name="T17" fmla="*/ 387 h 677"/>
                  <a:gd name="T18" fmla="*/ 279 w 1979"/>
                  <a:gd name="T19" fmla="*/ 399 h 677"/>
                  <a:gd name="T20" fmla="*/ 107 w 1979"/>
                  <a:gd name="T21" fmla="*/ 459 h 677"/>
                  <a:gd name="T22" fmla="*/ 0 w 1979"/>
                  <a:gd name="T23" fmla="*/ 420 h 677"/>
                  <a:gd name="T24" fmla="*/ 69 w 1979"/>
                  <a:gd name="T25" fmla="*/ 484 h 677"/>
                  <a:gd name="T26" fmla="*/ 310 w 1979"/>
                  <a:gd name="T27" fmla="*/ 427 h 677"/>
                  <a:gd name="T28" fmla="*/ 463 w 1979"/>
                  <a:gd name="T29" fmla="*/ 479 h 677"/>
                  <a:gd name="T30" fmla="*/ 698 w 1979"/>
                  <a:gd name="T31" fmla="*/ 327 h 677"/>
                  <a:gd name="T32" fmla="*/ 1895 w 1979"/>
                  <a:gd name="T33" fmla="*/ 260 h 677"/>
                  <a:gd name="T34" fmla="*/ 1958 w 1979"/>
                  <a:gd name="T35" fmla="*/ 426 h 677"/>
                  <a:gd name="T36" fmla="*/ 1631 w 1979"/>
                  <a:gd name="T37" fmla="*/ 674 h 677"/>
                  <a:gd name="T38" fmla="*/ 1302 w 1979"/>
                  <a:gd name="T39" fmla="*/ 583 h 677"/>
                  <a:gd name="T40" fmla="*/ 1163 w 1979"/>
                  <a:gd name="T41" fmla="*/ 484 h 677"/>
                  <a:gd name="T42" fmla="*/ 788 w 1979"/>
                  <a:gd name="T43" fmla="*/ 497 h 677"/>
                  <a:gd name="T44" fmla="*/ 380 w 1979"/>
                  <a:gd name="T45" fmla="*/ 484 h 677"/>
                  <a:gd name="T46" fmla="*/ 762 w 1979"/>
                  <a:gd name="T47" fmla="*/ 438 h 677"/>
                  <a:gd name="T48" fmla="*/ 1315 w 1979"/>
                  <a:gd name="T49" fmla="*/ 421 h 677"/>
                  <a:gd name="T50" fmla="*/ 1672 w 1979"/>
                  <a:gd name="T51" fmla="*/ 494 h 677"/>
                  <a:gd name="T52" fmla="*/ 1777 w 1979"/>
                  <a:gd name="T53" fmla="*/ 242 h 677"/>
                  <a:gd name="T54" fmla="*/ 1500 w 1979"/>
                  <a:gd name="T55" fmla="*/ 184 h 677"/>
                  <a:gd name="T56" fmla="*/ 1492 w 1979"/>
                  <a:gd name="T57" fmla="*/ 365 h 677"/>
                  <a:gd name="T58" fmla="*/ 1574 w 1979"/>
                  <a:gd name="T59" fmla="*/ 295 h 677"/>
                  <a:gd name="T60" fmla="*/ 1559 w 1979"/>
                  <a:gd name="T61" fmla="*/ 264 h 677"/>
                  <a:gd name="T62" fmla="*/ 1644 w 1979"/>
                  <a:gd name="T63" fmla="*/ 342 h 677"/>
                  <a:gd name="T64" fmla="*/ 1440 w 1979"/>
                  <a:gd name="T65" fmla="*/ 441 h 677"/>
                  <a:gd name="T66" fmla="*/ 1398 w 1979"/>
                  <a:gd name="T67" fmla="*/ 288 h 677"/>
                  <a:gd name="T68" fmla="*/ 1391 w 1979"/>
                  <a:gd name="T69" fmla="*/ 96 h 677"/>
                  <a:gd name="T70" fmla="*/ 1646 w 1979"/>
                  <a:gd name="T71" fmla="*/ 90 h 677"/>
                  <a:gd name="T72" fmla="*/ 1846 w 1979"/>
                  <a:gd name="T73" fmla="*/ 66 h 677"/>
                  <a:gd name="T74" fmla="*/ 1895 w 1979"/>
                  <a:gd name="T75" fmla="*/ 26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79" h="677">
                    <a:moveTo>
                      <a:pt x="698" y="327"/>
                    </a:moveTo>
                    <a:cubicBezTo>
                      <a:pt x="687" y="248"/>
                      <a:pt x="576" y="188"/>
                      <a:pt x="498" y="243"/>
                    </a:cubicBezTo>
                    <a:cubicBezTo>
                      <a:pt x="419" y="298"/>
                      <a:pt x="449" y="381"/>
                      <a:pt x="467" y="396"/>
                    </a:cubicBezTo>
                    <a:cubicBezTo>
                      <a:pt x="494" y="421"/>
                      <a:pt x="554" y="422"/>
                      <a:pt x="553" y="373"/>
                    </a:cubicBezTo>
                    <a:cubicBezTo>
                      <a:pt x="543" y="333"/>
                      <a:pt x="499" y="351"/>
                      <a:pt x="499" y="351"/>
                    </a:cubicBezTo>
                    <a:cubicBezTo>
                      <a:pt x="499" y="351"/>
                      <a:pt x="468" y="325"/>
                      <a:pt x="518" y="285"/>
                    </a:cubicBezTo>
                    <a:cubicBezTo>
                      <a:pt x="567" y="246"/>
                      <a:pt x="629" y="277"/>
                      <a:pt x="646" y="316"/>
                    </a:cubicBezTo>
                    <a:cubicBezTo>
                      <a:pt x="659" y="359"/>
                      <a:pt x="659" y="428"/>
                      <a:pt x="540" y="455"/>
                    </a:cubicBezTo>
                    <a:cubicBezTo>
                      <a:pt x="416" y="457"/>
                      <a:pt x="401" y="387"/>
                      <a:pt x="401" y="387"/>
                    </a:cubicBezTo>
                    <a:cubicBezTo>
                      <a:pt x="368" y="424"/>
                      <a:pt x="337" y="393"/>
                      <a:pt x="279" y="399"/>
                    </a:cubicBezTo>
                    <a:cubicBezTo>
                      <a:pt x="233" y="401"/>
                      <a:pt x="157" y="444"/>
                      <a:pt x="107" y="459"/>
                    </a:cubicBezTo>
                    <a:cubicBezTo>
                      <a:pt x="57" y="474"/>
                      <a:pt x="0" y="420"/>
                      <a:pt x="0" y="420"/>
                    </a:cubicBezTo>
                    <a:cubicBezTo>
                      <a:pt x="0" y="420"/>
                      <a:pt x="13" y="467"/>
                      <a:pt x="69" y="484"/>
                    </a:cubicBezTo>
                    <a:cubicBezTo>
                      <a:pt x="137" y="503"/>
                      <a:pt x="258" y="428"/>
                      <a:pt x="310" y="427"/>
                    </a:cubicBezTo>
                    <a:cubicBezTo>
                      <a:pt x="362" y="427"/>
                      <a:pt x="463" y="479"/>
                      <a:pt x="463" y="479"/>
                    </a:cubicBezTo>
                    <a:cubicBezTo>
                      <a:pt x="635" y="534"/>
                      <a:pt x="712" y="412"/>
                      <a:pt x="698" y="327"/>
                    </a:cubicBezTo>
                    <a:close/>
                    <a:moveTo>
                      <a:pt x="1895" y="260"/>
                    </a:moveTo>
                    <a:cubicBezTo>
                      <a:pt x="1895" y="260"/>
                      <a:pt x="1979" y="336"/>
                      <a:pt x="1958" y="426"/>
                    </a:cubicBezTo>
                    <a:cubicBezTo>
                      <a:pt x="1937" y="516"/>
                      <a:pt x="1793" y="677"/>
                      <a:pt x="1631" y="674"/>
                    </a:cubicBezTo>
                    <a:cubicBezTo>
                      <a:pt x="1477" y="675"/>
                      <a:pt x="1357" y="631"/>
                      <a:pt x="1302" y="583"/>
                    </a:cubicBezTo>
                    <a:cubicBezTo>
                      <a:pt x="1163" y="484"/>
                      <a:pt x="1163" y="484"/>
                      <a:pt x="1163" y="484"/>
                    </a:cubicBezTo>
                    <a:cubicBezTo>
                      <a:pt x="1163" y="484"/>
                      <a:pt x="1020" y="376"/>
                      <a:pt x="788" y="497"/>
                    </a:cubicBezTo>
                    <a:cubicBezTo>
                      <a:pt x="555" y="618"/>
                      <a:pt x="420" y="506"/>
                      <a:pt x="380" y="484"/>
                    </a:cubicBezTo>
                    <a:cubicBezTo>
                      <a:pt x="380" y="484"/>
                      <a:pt x="551" y="592"/>
                      <a:pt x="762" y="438"/>
                    </a:cubicBezTo>
                    <a:cubicBezTo>
                      <a:pt x="993" y="276"/>
                      <a:pt x="1108" y="306"/>
                      <a:pt x="1315" y="421"/>
                    </a:cubicBezTo>
                    <a:cubicBezTo>
                      <a:pt x="1522" y="535"/>
                      <a:pt x="1584" y="516"/>
                      <a:pt x="1672" y="494"/>
                    </a:cubicBezTo>
                    <a:cubicBezTo>
                      <a:pt x="1759" y="471"/>
                      <a:pt x="1831" y="367"/>
                      <a:pt x="1777" y="242"/>
                    </a:cubicBezTo>
                    <a:cubicBezTo>
                      <a:pt x="1722" y="117"/>
                      <a:pt x="1551" y="124"/>
                      <a:pt x="1500" y="184"/>
                    </a:cubicBezTo>
                    <a:cubicBezTo>
                      <a:pt x="1448" y="245"/>
                      <a:pt x="1440" y="319"/>
                      <a:pt x="1492" y="365"/>
                    </a:cubicBezTo>
                    <a:cubicBezTo>
                      <a:pt x="1544" y="410"/>
                      <a:pt x="1602" y="349"/>
                      <a:pt x="1574" y="295"/>
                    </a:cubicBezTo>
                    <a:cubicBezTo>
                      <a:pt x="1574" y="295"/>
                      <a:pt x="1562" y="265"/>
                      <a:pt x="1559" y="264"/>
                    </a:cubicBezTo>
                    <a:cubicBezTo>
                      <a:pt x="1562" y="265"/>
                      <a:pt x="1644" y="289"/>
                      <a:pt x="1644" y="342"/>
                    </a:cubicBezTo>
                    <a:cubicBezTo>
                      <a:pt x="1637" y="436"/>
                      <a:pt x="1544" y="502"/>
                      <a:pt x="1440" y="441"/>
                    </a:cubicBezTo>
                    <a:cubicBezTo>
                      <a:pt x="1349" y="386"/>
                      <a:pt x="1398" y="288"/>
                      <a:pt x="1398" y="288"/>
                    </a:cubicBezTo>
                    <a:cubicBezTo>
                      <a:pt x="1398" y="288"/>
                      <a:pt x="1305" y="186"/>
                      <a:pt x="1391" y="96"/>
                    </a:cubicBezTo>
                    <a:cubicBezTo>
                      <a:pt x="1488" y="9"/>
                      <a:pt x="1604" y="67"/>
                      <a:pt x="1646" y="90"/>
                    </a:cubicBezTo>
                    <a:cubicBezTo>
                      <a:pt x="1643" y="90"/>
                      <a:pt x="1722" y="0"/>
                      <a:pt x="1846" y="66"/>
                    </a:cubicBezTo>
                    <a:cubicBezTo>
                      <a:pt x="1948" y="146"/>
                      <a:pt x="1895" y="260"/>
                      <a:pt x="1895" y="26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alpha val="32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3200" y="3227"/>
              <a:ext cx="66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>
                  <a:solidFill>
                    <a:schemeClr val="bg1"/>
                  </a:solidFill>
                  <a:latin typeface="方正宋刻本秀楷简体" panose="02000000000000000000" charset="-122"/>
                  <a:ea typeface="方正宋刻本秀楷简体" panose="02000000000000000000" charset="-122"/>
                </a:rPr>
                <a:t>壹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86910" y="2229485"/>
            <a:ext cx="788670" cy="791210"/>
            <a:chOff x="7066" y="3076"/>
            <a:chExt cx="1242" cy="1246"/>
          </a:xfrm>
        </p:grpSpPr>
        <p:grpSp>
          <p:nvGrpSpPr>
            <p:cNvPr id="32" name="组合 31"/>
            <p:cNvGrpSpPr/>
            <p:nvPr/>
          </p:nvGrpSpPr>
          <p:grpSpPr>
            <a:xfrm>
              <a:off x="7066" y="3076"/>
              <a:ext cx="1243" cy="1247"/>
              <a:chOff x="6948715" y="1978544"/>
              <a:chExt cx="1153886" cy="1156542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6948715" y="1981200"/>
                <a:ext cx="1153886" cy="1153886"/>
              </a:xfrm>
              <a:prstGeom prst="roundRect">
                <a:avLst>
                  <a:gd name="adj" fmla="val 10417"/>
                </a:avLst>
              </a:prstGeom>
              <a:solidFill>
                <a:srgbClr val="565656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  <p:sp>
            <p:nvSpPr>
              <p:cNvPr id="30" name="Freeform 5"/>
              <p:cNvSpPr>
                <a:spLocks noChangeAspect="1" noEditPoints="1"/>
              </p:cNvSpPr>
              <p:nvPr/>
            </p:nvSpPr>
            <p:spPr bwMode="auto">
              <a:xfrm rot="18016796">
                <a:off x="6814419" y="2150386"/>
                <a:ext cx="523683" cy="180000"/>
              </a:xfrm>
              <a:custGeom>
                <a:avLst/>
                <a:gdLst>
                  <a:gd name="T0" fmla="*/ 698 w 1979"/>
                  <a:gd name="T1" fmla="*/ 327 h 677"/>
                  <a:gd name="T2" fmla="*/ 498 w 1979"/>
                  <a:gd name="T3" fmla="*/ 243 h 677"/>
                  <a:gd name="T4" fmla="*/ 467 w 1979"/>
                  <a:gd name="T5" fmla="*/ 396 h 677"/>
                  <a:gd name="T6" fmla="*/ 553 w 1979"/>
                  <a:gd name="T7" fmla="*/ 373 h 677"/>
                  <a:gd name="T8" fmla="*/ 499 w 1979"/>
                  <a:gd name="T9" fmla="*/ 351 h 677"/>
                  <a:gd name="T10" fmla="*/ 518 w 1979"/>
                  <a:gd name="T11" fmla="*/ 285 h 677"/>
                  <a:gd name="T12" fmla="*/ 646 w 1979"/>
                  <a:gd name="T13" fmla="*/ 316 h 677"/>
                  <a:gd name="T14" fmla="*/ 540 w 1979"/>
                  <a:gd name="T15" fmla="*/ 455 h 677"/>
                  <a:gd name="T16" fmla="*/ 401 w 1979"/>
                  <a:gd name="T17" fmla="*/ 387 h 677"/>
                  <a:gd name="T18" fmla="*/ 279 w 1979"/>
                  <a:gd name="T19" fmla="*/ 399 h 677"/>
                  <a:gd name="T20" fmla="*/ 107 w 1979"/>
                  <a:gd name="T21" fmla="*/ 459 h 677"/>
                  <a:gd name="T22" fmla="*/ 0 w 1979"/>
                  <a:gd name="T23" fmla="*/ 420 h 677"/>
                  <a:gd name="T24" fmla="*/ 69 w 1979"/>
                  <a:gd name="T25" fmla="*/ 484 h 677"/>
                  <a:gd name="T26" fmla="*/ 310 w 1979"/>
                  <a:gd name="T27" fmla="*/ 427 h 677"/>
                  <a:gd name="T28" fmla="*/ 463 w 1979"/>
                  <a:gd name="T29" fmla="*/ 479 h 677"/>
                  <a:gd name="T30" fmla="*/ 698 w 1979"/>
                  <a:gd name="T31" fmla="*/ 327 h 677"/>
                  <a:gd name="T32" fmla="*/ 1895 w 1979"/>
                  <a:gd name="T33" fmla="*/ 260 h 677"/>
                  <a:gd name="T34" fmla="*/ 1958 w 1979"/>
                  <a:gd name="T35" fmla="*/ 426 h 677"/>
                  <a:gd name="T36" fmla="*/ 1631 w 1979"/>
                  <a:gd name="T37" fmla="*/ 674 h 677"/>
                  <a:gd name="T38" fmla="*/ 1302 w 1979"/>
                  <a:gd name="T39" fmla="*/ 583 h 677"/>
                  <a:gd name="T40" fmla="*/ 1163 w 1979"/>
                  <a:gd name="T41" fmla="*/ 484 h 677"/>
                  <a:gd name="T42" fmla="*/ 788 w 1979"/>
                  <a:gd name="T43" fmla="*/ 497 h 677"/>
                  <a:gd name="T44" fmla="*/ 380 w 1979"/>
                  <a:gd name="T45" fmla="*/ 484 h 677"/>
                  <a:gd name="T46" fmla="*/ 762 w 1979"/>
                  <a:gd name="T47" fmla="*/ 438 h 677"/>
                  <a:gd name="T48" fmla="*/ 1315 w 1979"/>
                  <a:gd name="T49" fmla="*/ 421 h 677"/>
                  <a:gd name="T50" fmla="*/ 1672 w 1979"/>
                  <a:gd name="T51" fmla="*/ 494 h 677"/>
                  <a:gd name="T52" fmla="*/ 1777 w 1979"/>
                  <a:gd name="T53" fmla="*/ 242 h 677"/>
                  <a:gd name="T54" fmla="*/ 1500 w 1979"/>
                  <a:gd name="T55" fmla="*/ 184 h 677"/>
                  <a:gd name="T56" fmla="*/ 1492 w 1979"/>
                  <a:gd name="T57" fmla="*/ 365 h 677"/>
                  <a:gd name="T58" fmla="*/ 1574 w 1979"/>
                  <a:gd name="T59" fmla="*/ 295 h 677"/>
                  <a:gd name="T60" fmla="*/ 1559 w 1979"/>
                  <a:gd name="T61" fmla="*/ 264 h 677"/>
                  <a:gd name="T62" fmla="*/ 1644 w 1979"/>
                  <a:gd name="T63" fmla="*/ 342 h 677"/>
                  <a:gd name="T64" fmla="*/ 1440 w 1979"/>
                  <a:gd name="T65" fmla="*/ 441 h 677"/>
                  <a:gd name="T66" fmla="*/ 1398 w 1979"/>
                  <a:gd name="T67" fmla="*/ 288 h 677"/>
                  <a:gd name="T68" fmla="*/ 1391 w 1979"/>
                  <a:gd name="T69" fmla="*/ 96 h 677"/>
                  <a:gd name="T70" fmla="*/ 1646 w 1979"/>
                  <a:gd name="T71" fmla="*/ 90 h 677"/>
                  <a:gd name="T72" fmla="*/ 1846 w 1979"/>
                  <a:gd name="T73" fmla="*/ 66 h 677"/>
                  <a:gd name="T74" fmla="*/ 1895 w 1979"/>
                  <a:gd name="T75" fmla="*/ 26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79" h="677">
                    <a:moveTo>
                      <a:pt x="698" y="327"/>
                    </a:moveTo>
                    <a:cubicBezTo>
                      <a:pt x="687" y="248"/>
                      <a:pt x="576" y="188"/>
                      <a:pt x="498" y="243"/>
                    </a:cubicBezTo>
                    <a:cubicBezTo>
                      <a:pt x="419" y="298"/>
                      <a:pt x="449" y="381"/>
                      <a:pt x="467" y="396"/>
                    </a:cubicBezTo>
                    <a:cubicBezTo>
                      <a:pt x="494" y="421"/>
                      <a:pt x="554" y="422"/>
                      <a:pt x="553" y="373"/>
                    </a:cubicBezTo>
                    <a:cubicBezTo>
                      <a:pt x="543" y="333"/>
                      <a:pt x="499" y="351"/>
                      <a:pt x="499" y="351"/>
                    </a:cubicBezTo>
                    <a:cubicBezTo>
                      <a:pt x="499" y="351"/>
                      <a:pt x="468" y="325"/>
                      <a:pt x="518" y="285"/>
                    </a:cubicBezTo>
                    <a:cubicBezTo>
                      <a:pt x="567" y="246"/>
                      <a:pt x="629" y="277"/>
                      <a:pt x="646" y="316"/>
                    </a:cubicBezTo>
                    <a:cubicBezTo>
                      <a:pt x="659" y="359"/>
                      <a:pt x="659" y="428"/>
                      <a:pt x="540" y="455"/>
                    </a:cubicBezTo>
                    <a:cubicBezTo>
                      <a:pt x="416" y="457"/>
                      <a:pt x="401" y="387"/>
                      <a:pt x="401" y="387"/>
                    </a:cubicBezTo>
                    <a:cubicBezTo>
                      <a:pt x="368" y="424"/>
                      <a:pt x="337" y="393"/>
                      <a:pt x="279" y="399"/>
                    </a:cubicBezTo>
                    <a:cubicBezTo>
                      <a:pt x="233" y="401"/>
                      <a:pt x="157" y="444"/>
                      <a:pt x="107" y="459"/>
                    </a:cubicBezTo>
                    <a:cubicBezTo>
                      <a:pt x="57" y="474"/>
                      <a:pt x="0" y="420"/>
                      <a:pt x="0" y="420"/>
                    </a:cubicBezTo>
                    <a:cubicBezTo>
                      <a:pt x="0" y="420"/>
                      <a:pt x="13" y="467"/>
                      <a:pt x="69" y="484"/>
                    </a:cubicBezTo>
                    <a:cubicBezTo>
                      <a:pt x="137" y="503"/>
                      <a:pt x="258" y="428"/>
                      <a:pt x="310" y="427"/>
                    </a:cubicBezTo>
                    <a:cubicBezTo>
                      <a:pt x="362" y="427"/>
                      <a:pt x="463" y="479"/>
                      <a:pt x="463" y="479"/>
                    </a:cubicBezTo>
                    <a:cubicBezTo>
                      <a:pt x="635" y="534"/>
                      <a:pt x="712" y="412"/>
                      <a:pt x="698" y="327"/>
                    </a:cubicBezTo>
                    <a:close/>
                    <a:moveTo>
                      <a:pt x="1895" y="260"/>
                    </a:moveTo>
                    <a:cubicBezTo>
                      <a:pt x="1895" y="260"/>
                      <a:pt x="1979" y="336"/>
                      <a:pt x="1958" y="426"/>
                    </a:cubicBezTo>
                    <a:cubicBezTo>
                      <a:pt x="1937" y="516"/>
                      <a:pt x="1793" y="677"/>
                      <a:pt x="1631" y="674"/>
                    </a:cubicBezTo>
                    <a:cubicBezTo>
                      <a:pt x="1477" y="675"/>
                      <a:pt x="1357" y="631"/>
                      <a:pt x="1302" y="583"/>
                    </a:cubicBezTo>
                    <a:cubicBezTo>
                      <a:pt x="1163" y="484"/>
                      <a:pt x="1163" y="484"/>
                      <a:pt x="1163" y="484"/>
                    </a:cubicBezTo>
                    <a:cubicBezTo>
                      <a:pt x="1163" y="484"/>
                      <a:pt x="1020" y="376"/>
                      <a:pt x="788" y="497"/>
                    </a:cubicBezTo>
                    <a:cubicBezTo>
                      <a:pt x="555" y="618"/>
                      <a:pt x="420" y="506"/>
                      <a:pt x="380" y="484"/>
                    </a:cubicBezTo>
                    <a:cubicBezTo>
                      <a:pt x="380" y="484"/>
                      <a:pt x="551" y="592"/>
                      <a:pt x="762" y="438"/>
                    </a:cubicBezTo>
                    <a:cubicBezTo>
                      <a:pt x="993" y="276"/>
                      <a:pt x="1108" y="306"/>
                      <a:pt x="1315" y="421"/>
                    </a:cubicBezTo>
                    <a:cubicBezTo>
                      <a:pt x="1522" y="535"/>
                      <a:pt x="1584" y="516"/>
                      <a:pt x="1672" y="494"/>
                    </a:cubicBezTo>
                    <a:cubicBezTo>
                      <a:pt x="1759" y="471"/>
                      <a:pt x="1831" y="367"/>
                      <a:pt x="1777" y="242"/>
                    </a:cubicBezTo>
                    <a:cubicBezTo>
                      <a:pt x="1722" y="117"/>
                      <a:pt x="1551" y="124"/>
                      <a:pt x="1500" y="184"/>
                    </a:cubicBezTo>
                    <a:cubicBezTo>
                      <a:pt x="1448" y="245"/>
                      <a:pt x="1440" y="319"/>
                      <a:pt x="1492" y="365"/>
                    </a:cubicBezTo>
                    <a:cubicBezTo>
                      <a:pt x="1544" y="410"/>
                      <a:pt x="1602" y="349"/>
                      <a:pt x="1574" y="295"/>
                    </a:cubicBezTo>
                    <a:cubicBezTo>
                      <a:pt x="1574" y="295"/>
                      <a:pt x="1562" y="265"/>
                      <a:pt x="1559" y="264"/>
                    </a:cubicBezTo>
                    <a:cubicBezTo>
                      <a:pt x="1562" y="265"/>
                      <a:pt x="1644" y="289"/>
                      <a:pt x="1644" y="342"/>
                    </a:cubicBezTo>
                    <a:cubicBezTo>
                      <a:pt x="1637" y="436"/>
                      <a:pt x="1544" y="502"/>
                      <a:pt x="1440" y="441"/>
                    </a:cubicBezTo>
                    <a:cubicBezTo>
                      <a:pt x="1349" y="386"/>
                      <a:pt x="1398" y="288"/>
                      <a:pt x="1398" y="288"/>
                    </a:cubicBezTo>
                    <a:cubicBezTo>
                      <a:pt x="1398" y="288"/>
                      <a:pt x="1305" y="186"/>
                      <a:pt x="1391" y="96"/>
                    </a:cubicBezTo>
                    <a:cubicBezTo>
                      <a:pt x="1488" y="9"/>
                      <a:pt x="1604" y="67"/>
                      <a:pt x="1646" y="90"/>
                    </a:cubicBezTo>
                    <a:cubicBezTo>
                      <a:pt x="1643" y="90"/>
                      <a:pt x="1722" y="0"/>
                      <a:pt x="1846" y="66"/>
                    </a:cubicBezTo>
                    <a:cubicBezTo>
                      <a:pt x="1948" y="146"/>
                      <a:pt x="1895" y="260"/>
                      <a:pt x="1895" y="26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alpha val="32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7356" y="3227"/>
              <a:ext cx="66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>
                  <a:solidFill>
                    <a:schemeClr val="bg1"/>
                  </a:solidFill>
                  <a:latin typeface="方正宋刻本秀楷简体" panose="02000000000000000000" charset="-122"/>
                  <a:ea typeface="方正宋刻本秀楷简体" panose="02000000000000000000" charset="-122"/>
                </a:rPr>
                <a:t>贰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930390" y="2240280"/>
            <a:ext cx="777240" cy="777240"/>
            <a:chOff x="10914" y="3093"/>
            <a:chExt cx="1224" cy="1224"/>
          </a:xfrm>
        </p:grpSpPr>
        <p:grpSp>
          <p:nvGrpSpPr>
            <p:cNvPr id="34" name="组合 33"/>
            <p:cNvGrpSpPr/>
            <p:nvPr/>
          </p:nvGrpSpPr>
          <p:grpSpPr>
            <a:xfrm>
              <a:off x="10914" y="3093"/>
              <a:ext cx="1225" cy="1225"/>
              <a:chOff x="4154715" y="1981200"/>
              <a:chExt cx="1153886" cy="1153886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4154715" y="1981200"/>
                <a:ext cx="1153886" cy="1153886"/>
              </a:xfrm>
              <a:prstGeom prst="roundRect">
                <a:avLst>
                  <a:gd name="adj" fmla="val 10417"/>
                </a:avLst>
              </a:prstGeom>
              <a:solidFill>
                <a:srgbClr val="565656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  <p:sp>
            <p:nvSpPr>
              <p:cNvPr id="29" name="Freeform 5"/>
              <p:cNvSpPr>
                <a:spLocks noEditPoints="1"/>
              </p:cNvSpPr>
              <p:nvPr/>
            </p:nvSpPr>
            <p:spPr bwMode="auto">
              <a:xfrm>
                <a:off x="4197098" y="2857112"/>
                <a:ext cx="759322" cy="245270"/>
              </a:xfrm>
              <a:custGeom>
                <a:avLst/>
                <a:gdLst>
                  <a:gd name="T0" fmla="*/ 698 w 1979"/>
                  <a:gd name="T1" fmla="*/ 327 h 677"/>
                  <a:gd name="T2" fmla="*/ 498 w 1979"/>
                  <a:gd name="T3" fmla="*/ 243 h 677"/>
                  <a:gd name="T4" fmla="*/ 467 w 1979"/>
                  <a:gd name="T5" fmla="*/ 396 h 677"/>
                  <a:gd name="T6" fmla="*/ 553 w 1979"/>
                  <a:gd name="T7" fmla="*/ 373 h 677"/>
                  <a:gd name="T8" fmla="*/ 499 w 1979"/>
                  <a:gd name="T9" fmla="*/ 351 h 677"/>
                  <a:gd name="T10" fmla="*/ 518 w 1979"/>
                  <a:gd name="T11" fmla="*/ 285 h 677"/>
                  <a:gd name="T12" fmla="*/ 646 w 1979"/>
                  <a:gd name="T13" fmla="*/ 316 h 677"/>
                  <a:gd name="T14" fmla="*/ 540 w 1979"/>
                  <a:gd name="T15" fmla="*/ 455 h 677"/>
                  <a:gd name="T16" fmla="*/ 401 w 1979"/>
                  <a:gd name="T17" fmla="*/ 387 h 677"/>
                  <a:gd name="T18" fmla="*/ 279 w 1979"/>
                  <a:gd name="T19" fmla="*/ 399 h 677"/>
                  <a:gd name="T20" fmla="*/ 107 w 1979"/>
                  <a:gd name="T21" fmla="*/ 459 h 677"/>
                  <a:gd name="T22" fmla="*/ 0 w 1979"/>
                  <a:gd name="T23" fmla="*/ 420 h 677"/>
                  <a:gd name="T24" fmla="*/ 69 w 1979"/>
                  <a:gd name="T25" fmla="*/ 484 h 677"/>
                  <a:gd name="T26" fmla="*/ 310 w 1979"/>
                  <a:gd name="T27" fmla="*/ 427 h 677"/>
                  <a:gd name="T28" fmla="*/ 463 w 1979"/>
                  <a:gd name="T29" fmla="*/ 479 h 677"/>
                  <a:gd name="T30" fmla="*/ 698 w 1979"/>
                  <a:gd name="T31" fmla="*/ 327 h 677"/>
                  <a:gd name="T32" fmla="*/ 1895 w 1979"/>
                  <a:gd name="T33" fmla="*/ 260 h 677"/>
                  <a:gd name="T34" fmla="*/ 1958 w 1979"/>
                  <a:gd name="T35" fmla="*/ 426 h 677"/>
                  <a:gd name="T36" fmla="*/ 1631 w 1979"/>
                  <a:gd name="T37" fmla="*/ 674 h 677"/>
                  <a:gd name="T38" fmla="*/ 1302 w 1979"/>
                  <a:gd name="T39" fmla="*/ 583 h 677"/>
                  <a:gd name="T40" fmla="*/ 1163 w 1979"/>
                  <a:gd name="T41" fmla="*/ 484 h 677"/>
                  <a:gd name="T42" fmla="*/ 788 w 1979"/>
                  <a:gd name="T43" fmla="*/ 497 h 677"/>
                  <a:gd name="T44" fmla="*/ 380 w 1979"/>
                  <a:gd name="T45" fmla="*/ 484 h 677"/>
                  <a:gd name="T46" fmla="*/ 762 w 1979"/>
                  <a:gd name="T47" fmla="*/ 438 h 677"/>
                  <a:gd name="T48" fmla="*/ 1315 w 1979"/>
                  <a:gd name="T49" fmla="*/ 421 h 677"/>
                  <a:gd name="T50" fmla="*/ 1672 w 1979"/>
                  <a:gd name="T51" fmla="*/ 494 h 677"/>
                  <a:gd name="T52" fmla="*/ 1777 w 1979"/>
                  <a:gd name="T53" fmla="*/ 242 h 677"/>
                  <a:gd name="T54" fmla="*/ 1500 w 1979"/>
                  <a:gd name="T55" fmla="*/ 184 h 677"/>
                  <a:gd name="T56" fmla="*/ 1492 w 1979"/>
                  <a:gd name="T57" fmla="*/ 365 h 677"/>
                  <a:gd name="T58" fmla="*/ 1574 w 1979"/>
                  <a:gd name="T59" fmla="*/ 295 h 677"/>
                  <a:gd name="T60" fmla="*/ 1559 w 1979"/>
                  <a:gd name="T61" fmla="*/ 264 h 677"/>
                  <a:gd name="T62" fmla="*/ 1644 w 1979"/>
                  <a:gd name="T63" fmla="*/ 342 h 677"/>
                  <a:gd name="T64" fmla="*/ 1440 w 1979"/>
                  <a:gd name="T65" fmla="*/ 441 h 677"/>
                  <a:gd name="T66" fmla="*/ 1398 w 1979"/>
                  <a:gd name="T67" fmla="*/ 288 h 677"/>
                  <a:gd name="T68" fmla="*/ 1391 w 1979"/>
                  <a:gd name="T69" fmla="*/ 96 h 677"/>
                  <a:gd name="T70" fmla="*/ 1646 w 1979"/>
                  <a:gd name="T71" fmla="*/ 90 h 677"/>
                  <a:gd name="T72" fmla="*/ 1846 w 1979"/>
                  <a:gd name="T73" fmla="*/ 66 h 677"/>
                  <a:gd name="T74" fmla="*/ 1895 w 1979"/>
                  <a:gd name="T75" fmla="*/ 26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79" h="677">
                    <a:moveTo>
                      <a:pt x="698" y="327"/>
                    </a:moveTo>
                    <a:cubicBezTo>
                      <a:pt x="687" y="248"/>
                      <a:pt x="576" y="188"/>
                      <a:pt x="498" y="243"/>
                    </a:cubicBezTo>
                    <a:cubicBezTo>
                      <a:pt x="419" y="298"/>
                      <a:pt x="449" y="381"/>
                      <a:pt x="467" y="396"/>
                    </a:cubicBezTo>
                    <a:cubicBezTo>
                      <a:pt x="494" y="421"/>
                      <a:pt x="554" y="422"/>
                      <a:pt x="553" y="373"/>
                    </a:cubicBezTo>
                    <a:cubicBezTo>
                      <a:pt x="543" y="333"/>
                      <a:pt x="499" y="351"/>
                      <a:pt x="499" y="351"/>
                    </a:cubicBezTo>
                    <a:cubicBezTo>
                      <a:pt x="499" y="351"/>
                      <a:pt x="468" y="325"/>
                      <a:pt x="518" y="285"/>
                    </a:cubicBezTo>
                    <a:cubicBezTo>
                      <a:pt x="567" y="246"/>
                      <a:pt x="629" y="277"/>
                      <a:pt x="646" y="316"/>
                    </a:cubicBezTo>
                    <a:cubicBezTo>
                      <a:pt x="659" y="359"/>
                      <a:pt x="659" y="428"/>
                      <a:pt x="540" y="455"/>
                    </a:cubicBezTo>
                    <a:cubicBezTo>
                      <a:pt x="416" y="457"/>
                      <a:pt x="401" y="387"/>
                      <a:pt x="401" y="387"/>
                    </a:cubicBezTo>
                    <a:cubicBezTo>
                      <a:pt x="368" y="424"/>
                      <a:pt x="337" y="393"/>
                      <a:pt x="279" y="399"/>
                    </a:cubicBezTo>
                    <a:cubicBezTo>
                      <a:pt x="233" y="401"/>
                      <a:pt x="157" y="444"/>
                      <a:pt x="107" y="459"/>
                    </a:cubicBezTo>
                    <a:cubicBezTo>
                      <a:pt x="57" y="474"/>
                      <a:pt x="0" y="420"/>
                      <a:pt x="0" y="420"/>
                    </a:cubicBezTo>
                    <a:cubicBezTo>
                      <a:pt x="0" y="420"/>
                      <a:pt x="13" y="467"/>
                      <a:pt x="69" y="484"/>
                    </a:cubicBezTo>
                    <a:cubicBezTo>
                      <a:pt x="137" y="503"/>
                      <a:pt x="258" y="428"/>
                      <a:pt x="310" y="427"/>
                    </a:cubicBezTo>
                    <a:cubicBezTo>
                      <a:pt x="362" y="427"/>
                      <a:pt x="463" y="479"/>
                      <a:pt x="463" y="479"/>
                    </a:cubicBezTo>
                    <a:cubicBezTo>
                      <a:pt x="635" y="534"/>
                      <a:pt x="712" y="412"/>
                      <a:pt x="698" y="327"/>
                    </a:cubicBezTo>
                    <a:close/>
                    <a:moveTo>
                      <a:pt x="1895" y="260"/>
                    </a:moveTo>
                    <a:cubicBezTo>
                      <a:pt x="1895" y="260"/>
                      <a:pt x="1979" y="336"/>
                      <a:pt x="1958" y="426"/>
                    </a:cubicBezTo>
                    <a:cubicBezTo>
                      <a:pt x="1937" y="516"/>
                      <a:pt x="1793" y="677"/>
                      <a:pt x="1631" y="674"/>
                    </a:cubicBezTo>
                    <a:cubicBezTo>
                      <a:pt x="1477" y="675"/>
                      <a:pt x="1357" y="631"/>
                      <a:pt x="1302" y="583"/>
                    </a:cubicBezTo>
                    <a:cubicBezTo>
                      <a:pt x="1163" y="484"/>
                      <a:pt x="1163" y="484"/>
                      <a:pt x="1163" y="484"/>
                    </a:cubicBezTo>
                    <a:cubicBezTo>
                      <a:pt x="1163" y="484"/>
                      <a:pt x="1020" y="376"/>
                      <a:pt x="788" y="497"/>
                    </a:cubicBezTo>
                    <a:cubicBezTo>
                      <a:pt x="555" y="618"/>
                      <a:pt x="420" y="506"/>
                      <a:pt x="380" y="484"/>
                    </a:cubicBezTo>
                    <a:cubicBezTo>
                      <a:pt x="380" y="484"/>
                      <a:pt x="551" y="592"/>
                      <a:pt x="762" y="438"/>
                    </a:cubicBezTo>
                    <a:cubicBezTo>
                      <a:pt x="993" y="276"/>
                      <a:pt x="1108" y="306"/>
                      <a:pt x="1315" y="421"/>
                    </a:cubicBezTo>
                    <a:cubicBezTo>
                      <a:pt x="1522" y="535"/>
                      <a:pt x="1584" y="516"/>
                      <a:pt x="1672" y="494"/>
                    </a:cubicBezTo>
                    <a:cubicBezTo>
                      <a:pt x="1759" y="471"/>
                      <a:pt x="1831" y="367"/>
                      <a:pt x="1777" y="242"/>
                    </a:cubicBezTo>
                    <a:cubicBezTo>
                      <a:pt x="1722" y="117"/>
                      <a:pt x="1551" y="124"/>
                      <a:pt x="1500" y="184"/>
                    </a:cubicBezTo>
                    <a:cubicBezTo>
                      <a:pt x="1448" y="245"/>
                      <a:pt x="1440" y="319"/>
                      <a:pt x="1492" y="365"/>
                    </a:cubicBezTo>
                    <a:cubicBezTo>
                      <a:pt x="1544" y="410"/>
                      <a:pt x="1602" y="349"/>
                      <a:pt x="1574" y="295"/>
                    </a:cubicBezTo>
                    <a:cubicBezTo>
                      <a:pt x="1574" y="295"/>
                      <a:pt x="1562" y="265"/>
                      <a:pt x="1559" y="264"/>
                    </a:cubicBezTo>
                    <a:cubicBezTo>
                      <a:pt x="1562" y="265"/>
                      <a:pt x="1644" y="289"/>
                      <a:pt x="1644" y="342"/>
                    </a:cubicBezTo>
                    <a:cubicBezTo>
                      <a:pt x="1637" y="436"/>
                      <a:pt x="1544" y="502"/>
                      <a:pt x="1440" y="441"/>
                    </a:cubicBezTo>
                    <a:cubicBezTo>
                      <a:pt x="1349" y="386"/>
                      <a:pt x="1398" y="288"/>
                      <a:pt x="1398" y="288"/>
                    </a:cubicBezTo>
                    <a:cubicBezTo>
                      <a:pt x="1398" y="288"/>
                      <a:pt x="1305" y="186"/>
                      <a:pt x="1391" y="96"/>
                    </a:cubicBezTo>
                    <a:cubicBezTo>
                      <a:pt x="1488" y="9"/>
                      <a:pt x="1604" y="67"/>
                      <a:pt x="1646" y="90"/>
                    </a:cubicBezTo>
                    <a:cubicBezTo>
                      <a:pt x="1643" y="90"/>
                      <a:pt x="1722" y="0"/>
                      <a:pt x="1846" y="66"/>
                    </a:cubicBezTo>
                    <a:cubicBezTo>
                      <a:pt x="1948" y="146"/>
                      <a:pt x="1895" y="260"/>
                      <a:pt x="1895" y="26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alpha val="32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11199" y="3227"/>
              <a:ext cx="66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>
                  <a:solidFill>
                    <a:schemeClr val="bg1"/>
                  </a:solidFill>
                  <a:latin typeface="方正宋刻本秀楷简体" panose="02000000000000000000" charset="-122"/>
                  <a:ea typeface="方正宋刻本秀楷简体" panose="02000000000000000000" charset="-122"/>
                </a:rPr>
                <a:t>叁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556115" y="2217420"/>
            <a:ext cx="821690" cy="800100"/>
            <a:chOff x="15049" y="3057"/>
            <a:chExt cx="1294" cy="1260"/>
          </a:xfrm>
        </p:grpSpPr>
        <p:grpSp>
          <p:nvGrpSpPr>
            <p:cNvPr id="31" name="组合 30"/>
            <p:cNvGrpSpPr/>
            <p:nvPr/>
          </p:nvGrpSpPr>
          <p:grpSpPr>
            <a:xfrm>
              <a:off x="15049" y="3057"/>
              <a:ext cx="1295" cy="1261"/>
              <a:chOff x="9742715" y="1981200"/>
              <a:chExt cx="1184660" cy="1153886"/>
            </a:xfrm>
          </p:grpSpPr>
          <p:sp>
            <p:nvSpPr>
              <p:cNvPr id="44" name="圆角矩形 43"/>
              <p:cNvSpPr/>
              <p:nvPr/>
            </p:nvSpPr>
            <p:spPr>
              <a:xfrm>
                <a:off x="9742715" y="1981200"/>
                <a:ext cx="1153886" cy="1153886"/>
              </a:xfrm>
              <a:prstGeom prst="roundRect">
                <a:avLst>
                  <a:gd name="adj" fmla="val 10417"/>
                </a:avLst>
              </a:prstGeom>
              <a:solidFill>
                <a:srgbClr val="565656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  <p:sp>
            <p:nvSpPr>
              <p:cNvPr id="10" name="Freeform 5"/>
              <p:cNvSpPr>
                <a:spLocks noEditPoints="1"/>
              </p:cNvSpPr>
              <p:nvPr/>
            </p:nvSpPr>
            <p:spPr bwMode="auto">
              <a:xfrm rot="13299776">
                <a:off x="10437653" y="2110369"/>
                <a:ext cx="489722" cy="168328"/>
              </a:xfrm>
              <a:custGeom>
                <a:avLst/>
                <a:gdLst>
                  <a:gd name="T0" fmla="*/ 698 w 1979"/>
                  <a:gd name="T1" fmla="*/ 327 h 677"/>
                  <a:gd name="T2" fmla="*/ 498 w 1979"/>
                  <a:gd name="T3" fmla="*/ 243 h 677"/>
                  <a:gd name="T4" fmla="*/ 467 w 1979"/>
                  <a:gd name="T5" fmla="*/ 396 h 677"/>
                  <a:gd name="T6" fmla="*/ 553 w 1979"/>
                  <a:gd name="T7" fmla="*/ 373 h 677"/>
                  <a:gd name="T8" fmla="*/ 499 w 1979"/>
                  <a:gd name="T9" fmla="*/ 351 h 677"/>
                  <a:gd name="T10" fmla="*/ 518 w 1979"/>
                  <a:gd name="T11" fmla="*/ 285 h 677"/>
                  <a:gd name="T12" fmla="*/ 646 w 1979"/>
                  <a:gd name="T13" fmla="*/ 316 h 677"/>
                  <a:gd name="T14" fmla="*/ 540 w 1979"/>
                  <a:gd name="T15" fmla="*/ 455 h 677"/>
                  <a:gd name="T16" fmla="*/ 401 w 1979"/>
                  <a:gd name="T17" fmla="*/ 387 h 677"/>
                  <a:gd name="T18" fmla="*/ 279 w 1979"/>
                  <a:gd name="T19" fmla="*/ 399 h 677"/>
                  <a:gd name="T20" fmla="*/ 107 w 1979"/>
                  <a:gd name="T21" fmla="*/ 459 h 677"/>
                  <a:gd name="T22" fmla="*/ 0 w 1979"/>
                  <a:gd name="T23" fmla="*/ 420 h 677"/>
                  <a:gd name="T24" fmla="*/ 69 w 1979"/>
                  <a:gd name="T25" fmla="*/ 484 h 677"/>
                  <a:gd name="T26" fmla="*/ 310 w 1979"/>
                  <a:gd name="T27" fmla="*/ 427 h 677"/>
                  <a:gd name="T28" fmla="*/ 463 w 1979"/>
                  <a:gd name="T29" fmla="*/ 479 h 677"/>
                  <a:gd name="T30" fmla="*/ 698 w 1979"/>
                  <a:gd name="T31" fmla="*/ 327 h 677"/>
                  <a:gd name="T32" fmla="*/ 1895 w 1979"/>
                  <a:gd name="T33" fmla="*/ 260 h 677"/>
                  <a:gd name="T34" fmla="*/ 1958 w 1979"/>
                  <a:gd name="T35" fmla="*/ 426 h 677"/>
                  <a:gd name="T36" fmla="*/ 1631 w 1979"/>
                  <a:gd name="T37" fmla="*/ 674 h 677"/>
                  <a:gd name="T38" fmla="*/ 1302 w 1979"/>
                  <a:gd name="T39" fmla="*/ 583 h 677"/>
                  <a:gd name="T40" fmla="*/ 1163 w 1979"/>
                  <a:gd name="T41" fmla="*/ 484 h 677"/>
                  <a:gd name="T42" fmla="*/ 788 w 1979"/>
                  <a:gd name="T43" fmla="*/ 497 h 677"/>
                  <a:gd name="T44" fmla="*/ 380 w 1979"/>
                  <a:gd name="T45" fmla="*/ 484 h 677"/>
                  <a:gd name="T46" fmla="*/ 762 w 1979"/>
                  <a:gd name="T47" fmla="*/ 438 h 677"/>
                  <a:gd name="T48" fmla="*/ 1315 w 1979"/>
                  <a:gd name="T49" fmla="*/ 421 h 677"/>
                  <a:gd name="T50" fmla="*/ 1672 w 1979"/>
                  <a:gd name="T51" fmla="*/ 494 h 677"/>
                  <a:gd name="T52" fmla="*/ 1777 w 1979"/>
                  <a:gd name="T53" fmla="*/ 242 h 677"/>
                  <a:gd name="T54" fmla="*/ 1500 w 1979"/>
                  <a:gd name="T55" fmla="*/ 184 h 677"/>
                  <a:gd name="T56" fmla="*/ 1492 w 1979"/>
                  <a:gd name="T57" fmla="*/ 365 h 677"/>
                  <a:gd name="T58" fmla="*/ 1574 w 1979"/>
                  <a:gd name="T59" fmla="*/ 295 h 677"/>
                  <a:gd name="T60" fmla="*/ 1559 w 1979"/>
                  <a:gd name="T61" fmla="*/ 264 h 677"/>
                  <a:gd name="T62" fmla="*/ 1644 w 1979"/>
                  <a:gd name="T63" fmla="*/ 342 h 677"/>
                  <a:gd name="T64" fmla="*/ 1440 w 1979"/>
                  <a:gd name="T65" fmla="*/ 441 h 677"/>
                  <a:gd name="T66" fmla="*/ 1398 w 1979"/>
                  <a:gd name="T67" fmla="*/ 288 h 677"/>
                  <a:gd name="T68" fmla="*/ 1391 w 1979"/>
                  <a:gd name="T69" fmla="*/ 96 h 677"/>
                  <a:gd name="T70" fmla="*/ 1646 w 1979"/>
                  <a:gd name="T71" fmla="*/ 90 h 677"/>
                  <a:gd name="T72" fmla="*/ 1846 w 1979"/>
                  <a:gd name="T73" fmla="*/ 66 h 677"/>
                  <a:gd name="T74" fmla="*/ 1895 w 1979"/>
                  <a:gd name="T75" fmla="*/ 26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79" h="677">
                    <a:moveTo>
                      <a:pt x="698" y="327"/>
                    </a:moveTo>
                    <a:cubicBezTo>
                      <a:pt x="687" y="248"/>
                      <a:pt x="576" y="188"/>
                      <a:pt x="498" y="243"/>
                    </a:cubicBezTo>
                    <a:cubicBezTo>
                      <a:pt x="419" y="298"/>
                      <a:pt x="449" y="381"/>
                      <a:pt x="467" y="396"/>
                    </a:cubicBezTo>
                    <a:cubicBezTo>
                      <a:pt x="494" y="421"/>
                      <a:pt x="554" y="422"/>
                      <a:pt x="553" y="373"/>
                    </a:cubicBezTo>
                    <a:cubicBezTo>
                      <a:pt x="543" y="333"/>
                      <a:pt x="499" y="351"/>
                      <a:pt x="499" y="351"/>
                    </a:cubicBezTo>
                    <a:cubicBezTo>
                      <a:pt x="499" y="351"/>
                      <a:pt x="468" y="325"/>
                      <a:pt x="518" y="285"/>
                    </a:cubicBezTo>
                    <a:cubicBezTo>
                      <a:pt x="567" y="246"/>
                      <a:pt x="629" y="277"/>
                      <a:pt x="646" y="316"/>
                    </a:cubicBezTo>
                    <a:cubicBezTo>
                      <a:pt x="659" y="359"/>
                      <a:pt x="659" y="428"/>
                      <a:pt x="540" y="455"/>
                    </a:cubicBezTo>
                    <a:cubicBezTo>
                      <a:pt x="416" y="457"/>
                      <a:pt x="401" y="387"/>
                      <a:pt x="401" y="387"/>
                    </a:cubicBezTo>
                    <a:cubicBezTo>
                      <a:pt x="368" y="424"/>
                      <a:pt x="337" y="393"/>
                      <a:pt x="279" y="399"/>
                    </a:cubicBezTo>
                    <a:cubicBezTo>
                      <a:pt x="233" y="401"/>
                      <a:pt x="157" y="444"/>
                      <a:pt x="107" y="459"/>
                    </a:cubicBezTo>
                    <a:cubicBezTo>
                      <a:pt x="57" y="474"/>
                      <a:pt x="0" y="420"/>
                      <a:pt x="0" y="420"/>
                    </a:cubicBezTo>
                    <a:cubicBezTo>
                      <a:pt x="0" y="420"/>
                      <a:pt x="13" y="467"/>
                      <a:pt x="69" y="484"/>
                    </a:cubicBezTo>
                    <a:cubicBezTo>
                      <a:pt x="137" y="503"/>
                      <a:pt x="258" y="428"/>
                      <a:pt x="310" y="427"/>
                    </a:cubicBezTo>
                    <a:cubicBezTo>
                      <a:pt x="362" y="427"/>
                      <a:pt x="463" y="479"/>
                      <a:pt x="463" y="479"/>
                    </a:cubicBezTo>
                    <a:cubicBezTo>
                      <a:pt x="635" y="534"/>
                      <a:pt x="712" y="412"/>
                      <a:pt x="698" y="327"/>
                    </a:cubicBezTo>
                    <a:close/>
                    <a:moveTo>
                      <a:pt x="1895" y="260"/>
                    </a:moveTo>
                    <a:cubicBezTo>
                      <a:pt x="1895" y="260"/>
                      <a:pt x="1979" y="336"/>
                      <a:pt x="1958" y="426"/>
                    </a:cubicBezTo>
                    <a:cubicBezTo>
                      <a:pt x="1937" y="516"/>
                      <a:pt x="1793" y="677"/>
                      <a:pt x="1631" y="674"/>
                    </a:cubicBezTo>
                    <a:cubicBezTo>
                      <a:pt x="1477" y="675"/>
                      <a:pt x="1357" y="631"/>
                      <a:pt x="1302" y="583"/>
                    </a:cubicBezTo>
                    <a:cubicBezTo>
                      <a:pt x="1163" y="484"/>
                      <a:pt x="1163" y="484"/>
                      <a:pt x="1163" y="484"/>
                    </a:cubicBezTo>
                    <a:cubicBezTo>
                      <a:pt x="1163" y="484"/>
                      <a:pt x="1020" y="376"/>
                      <a:pt x="788" y="497"/>
                    </a:cubicBezTo>
                    <a:cubicBezTo>
                      <a:pt x="555" y="618"/>
                      <a:pt x="420" y="506"/>
                      <a:pt x="380" y="484"/>
                    </a:cubicBezTo>
                    <a:cubicBezTo>
                      <a:pt x="380" y="484"/>
                      <a:pt x="551" y="592"/>
                      <a:pt x="762" y="438"/>
                    </a:cubicBezTo>
                    <a:cubicBezTo>
                      <a:pt x="993" y="276"/>
                      <a:pt x="1108" y="306"/>
                      <a:pt x="1315" y="421"/>
                    </a:cubicBezTo>
                    <a:cubicBezTo>
                      <a:pt x="1522" y="535"/>
                      <a:pt x="1584" y="516"/>
                      <a:pt x="1672" y="494"/>
                    </a:cubicBezTo>
                    <a:cubicBezTo>
                      <a:pt x="1759" y="471"/>
                      <a:pt x="1831" y="367"/>
                      <a:pt x="1777" y="242"/>
                    </a:cubicBezTo>
                    <a:cubicBezTo>
                      <a:pt x="1722" y="117"/>
                      <a:pt x="1551" y="124"/>
                      <a:pt x="1500" y="184"/>
                    </a:cubicBezTo>
                    <a:cubicBezTo>
                      <a:pt x="1448" y="245"/>
                      <a:pt x="1440" y="319"/>
                      <a:pt x="1492" y="365"/>
                    </a:cubicBezTo>
                    <a:cubicBezTo>
                      <a:pt x="1544" y="410"/>
                      <a:pt x="1602" y="349"/>
                      <a:pt x="1574" y="295"/>
                    </a:cubicBezTo>
                    <a:cubicBezTo>
                      <a:pt x="1574" y="295"/>
                      <a:pt x="1562" y="265"/>
                      <a:pt x="1559" y="264"/>
                    </a:cubicBezTo>
                    <a:cubicBezTo>
                      <a:pt x="1562" y="265"/>
                      <a:pt x="1644" y="289"/>
                      <a:pt x="1644" y="342"/>
                    </a:cubicBezTo>
                    <a:cubicBezTo>
                      <a:pt x="1637" y="436"/>
                      <a:pt x="1544" y="502"/>
                      <a:pt x="1440" y="441"/>
                    </a:cubicBezTo>
                    <a:cubicBezTo>
                      <a:pt x="1349" y="386"/>
                      <a:pt x="1398" y="288"/>
                      <a:pt x="1398" y="288"/>
                    </a:cubicBezTo>
                    <a:cubicBezTo>
                      <a:pt x="1398" y="288"/>
                      <a:pt x="1305" y="186"/>
                      <a:pt x="1391" y="96"/>
                    </a:cubicBezTo>
                    <a:cubicBezTo>
                      <a:pt x="1488" y="9"/>
                      <a:pt x="1604" y="67"/>
                      <a:pt x="1646" y="90"/>
                    </a:cubicBezTo>
                    <a:cubicBezTo>
                      <a:pt x="1643" y="90"/>
                      <a:pt x="1722" y="0"/>
                      <a:pt x="1846" y="66"/>
                    </a:cubicBezTo>
                    <a:cubicBezTo>
                      <a:pt x="1948" y="146"/>
                      <a:pt x="1895" y="260"/>
                      <a:pt x="1895" y="26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alpha val="32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15348" y="3228"/>
              <a:ext cx="66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>
                  <a:solidFill>
                    <a:schemeClr val="bg1"/>
                  </a:solidFill>
                  <a:latin typeface="方正宋刻本秀楷简体" panose="02000000000000000000" charset="-122"/>
                  <a:ea typeface="方正宋刻本秀楷简体" panose="02000000000000000000" charset="-122"/>
                </a:rPr>
                <a:t>肆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1289050" y="3505835"/>
            <a:ext cx="1908175" cy="1476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en-US" altLang="zh-CN" sz="1000" spc="300" dirty="0" smtClean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362700" y="3505835"/>
            <a:ext cx="1919605" cy="1476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zh-CN" sz="1000" spc="300" dirty="0" smtClean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997315" y="3505835"/>
            <a:ext cx="1919605" cy="1476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zh-CN" sz="1000" spc="300" dirty="0" smtClean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20" name="Text Placeholder 3"/>
          <p:cNvSpPr txBox="1"/>
          <p:nvPr/>
        </p:nvSpPr>
        <p:spPr>
          <a:xfrm>
            <a:off x="1400210" y="3211432"/>
            <a:ext cx="1686560" cy="29464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单击此处输入标题</a:t>
            </a:r>
          </a:p>
        </p:txBody>
      </p:sp>
      <p:sp>
        <p:nvSpPr>
          <p:cNvPr id="51" name="Text Placeholder 3"/>
          <p:cNvSpPr txBox="1"/>
          <p:nvPr/>
        </p:nvSpPr>
        <p:spPr>
          <a:xfrm>
            <a:off x="4038635" y="3211432"/>
            <a:ext cx="1686560" cy="29464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单击此处输入标题</a:t>
            </a:r>
          </a:p>
        </p:txBody>
      </p:sp>
      <p:sp>
        <p:nvSpPr>
          <p:cNvPr id="12" name="Text Placeholder 3"/>
          <p:cNvSpPr txBox="1"/>
          <p:nvPr/>
        </p:nvSpPr>
        <p:spPr>
          <a:xfrm>
            <a:off x="6477670" y="3211432"/>
            <a:ext cx="1686560" cy="29464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单击此处输入标题</a:t>
            </a:r>
          </a:p>
        </p:txBody>
      </p:sp>
      <p:sp>
        <p:nvSpPr>
          <p:cNvPr id="53" name="Text Placeholder 3"/>
          <p:cNvSpPr txBox="1"/>
          <p:nvPr/>
        </p:nvSpPr>
        <p:spPr>
          <a:xfrm>
            <a:off x="9113555" y="3211432"/>
            <a:ext cx="1686560" cy="29464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单击此处输入标题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79" grpId="0"/>
      <p:bldP spid="11" grpId="0"/>
      <p:bldP spid="49" grpId="0"/>
      <p:bldP spid="50" grpId="0"/>
      <p:bldP spid="120" grpId="0"/>
      <p:bldP spid="51" grpId="0"/>
      <p:bldP spid="12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花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90" y="-10160"/>
            <a:ext cx="1654810" cy="3216910"/>
          </a:xfrm>
          <a:prstGeom prst="rect">
            <a:avLst/>
          </a:prstGeom>
        </p:spPr>
      </p:pic>
      <p:pic>
        <p:nvPicPr>
          <p:cNvPr id="6" name="图片 5" descr="花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545" y="-10160"/>
            <a:ext cx="3294380" cy="1612900"/>
          </a:xfrm>
          <a:prstGeom prst="rect">
            <a:avLst/>
          </a:prstGeom>
        </p:spPr>
      </p:pic>
      <p:pic>
        <p:nvPicPr>
          <p:cNvPr id="7" name="图片 6" descr="圆框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580" y="1261745"/>
            <a:ext cx="2912110" cy="229171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127625" y="1746885"/>
            <a:ext cx="19386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PART</a:t>
            </a:r>
          </a:p>
          <a:p>
            <a:pPr algn="ctr" fontAlgn="auto">
              <a:lnSpc>
                <a:spcPct val="100000"/>
              </a:lnSpc>
            </a:pPr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03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222115" y="3968115"/>
            <a:ext cx="3750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sz="24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单击此处输入标题文本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28315" y="4535805"/>
            <a:ext cx="6137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2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For our ever-lasting friendship, send sincere blessings and warm greetings to my friends whom I miss so much.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8" grpId="1"/>
      <p:bldP spid="19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花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545" y="-10160"/>
            <a:ext cx="3294380" cy="1612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3875" y="526415"/>
            <a:ext cx="281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单击此处输入标题文本</a:t>
            </a:r>
          </a:p>
        </p:txBody>
      </p:sp>
      <p:sp>
        <p:nvSpPr>
          <p:cNvPr id="7" name="任意多边形 6"/>
          <p:cNvSpPr/>
          <p:nvPr/>
        </p:nvSpPr>
        <p:spPr>
          <a:xfrm flipH="1">
            <a:off x="1329690" y="2941320"/>
            <a:ext cx="9531350" cy="38100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rgbClr val="56565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5" dirty="0">
              <a:solidFill>
                <a:schemeClr val="tx1"/>
              </a:solidFill>
            </a:endParaRPr>
          </a:p>
        </p:txBody>
      </p:sp>
      <p:sp>
        <p:nvSpPr>
          <p:cNvPr id="8" name="Oval 34"/>
          <p:cNvSpPr/>
          <p:nvPr/>
        </p:nvSpPr>
        <p:spPr>
          <a:xfrm>
            <a:off x="3213735" y="2816225"/>
            <a:ext cx="252095" cy="25019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5" dirty="0"/>
          </a:p>
        </p:txBody>
      </p:sp>
      <p:sp>
        <p:nvSpPr>
          <p:cNvPr id="11" name="Oval 34"/>
          <p:cNvSpPr/>
          <p:nvPr/>
        </p:nvSpPr>
        <p:spPr>
          <a:xfrm>
            <a:off x="5955665" y="2816225"/>
            <a:ext cx="252095" cy="25019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5" dirty="0"/>
          </a:p>
        </p:txBody>
      </p:sp>
      <p:sp>
        <p:nvSpPr>
          <p:cNvPr id="12" name="Oval 34"/>
          <p:cNvSpPr/>
          <p:nvPr/>
        </p:nvSpPr>
        <p:spPr>
          <a:xfrm>
            <a:off x="8725535" y="2816225"/>
            <a:ext cx="250190" cy="25019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5" dirty="0"/>
          </a:p>
        </p:txBody>
      </p:sp>
      <p:cxnSp>
        <p:nvCxnSpPr>
          <p:cNvPr id="13" name="Straight Connector 32"/>
          <p:cNvCxnSpPr/>
          <p:nvPr/>
        </p:nvCxnSpPr>
        <p:spPr>
          <a:xfrm flipV="1">
            <a:off x="3344545" y="2941320"/>
            <a:ext cx="0" cy="718820"/>
          </a:xfrm>
          <a:prstGeom prst="line">
            <a:avLst/>
          </a:prstGeom>
          <a:ln w="19050">
            <a:solidFill>
              <a:srgbClr val="56565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/>
          <p:cNvCxnSpPr/>
          <p:nvPr/>
        </p:nvCxnSpPr>
        <p:spPr>
          <a:xfrm flipV="1">
            <a:off x="6080760" y="2941320"/>
            <a:ext cx="0" cy="718820"/>
          </a:xfrm>
          <a:prstGeom prst="line">
            <a:avLst/>
          </a:prstGeom>
          <a:ln w="19050">
            <a:solidFill>
              <a:srgbClr val="56565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/>
          <p:cNvCxnSpPr/>
          <p:nvPr/>
        </p:nvCxnSpPr>
        <p:spPr>
          <a:xfrm flipV="1">
            <a:off x="8852535" y="2941320"/>
            <a:ext cx="0" cy="718820"/>
          </a:xfrm>
          <a:prstGeom prst="line">
            <a:avLst/>
          </a:prstGeom>
          <a:ln w="19050">
            <a:solidFill>
              <a:srgbClr val="56565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2379980" y="3787140"/>
            <a:ext cx="1929130" cy="411480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1600" b="1" dirty="0">
                <a:solidFill>
                  <a:srgbClr val="FFFFFF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单击此处输入标题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116830" y="3787140"/>
            <a:ext cx="1927860" cy="411480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1600" b="1" dirty="0">
                <a:solidFill>
                  <a:srgbClr val="FFFFFF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858125" y="3787140"/>
            <a:ext cx="1927860" cy="411480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1600" b="1" dirty="0">
                <a:solidFill>
                  <a:srgbClr val="FFFFFF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374900" y="4276725"/>
            <a:ext cx="192976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16195" y="4276725"/>
            <a:ext cx="192722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86700" y="4276725"/>
            <a:ext cx="192976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510905" y="2063115"/>
            <a:ext cx="622300" cy="622300"/>
            <a:chOff x="13403" y="3085"/>
            <a:chExt cx="980" cy="980"/>
          </a:xfrm>
        </p:grpSpPr>
        <p:sp>
          <p:nvSpPr>
            <p:cNvPr id="22" name="Sev01"/>
            <p:cNvSpPr>
              <a:spLocks noChangeAspect="1"/>
            </p:cNvSpPr>
            <p:nvPr/>
          </p:nvSpPr>
          <p:spPr>
            <a:xfrm>
              <a:off x="13403" y="3085"/>
              <a:ext cx="980" cy="980"/>
            </a:xfrm>
            <a:prstGeom prst="ellipse">
              <a:avLst/>
            </a:prstGeom>
            <a:solidFill>
              <a:srgbClr val="56565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23" name="Freeform 105"/>
            <p:cNvSpPr>
              <a:spLocks noEditPoints="1"/>
            </p:cNvSpPr>
            <p:nvPr/>
          </p:nvSpPr>
          <p:spPr bwMode="auto">
            <a:xfrm>
              <a:off x="13621" y="3306"/>
              <a:ext cx="547" cy="538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 sz="1015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033395" y="2063115"/>
            <a:ext cx="619760" cy="622300"/>
            <a:chOff x="4777" y="3085"/>
            <a:chExt cx="976" cy="980"/>
          </a:xfrm>
        </p:grpSpPr>
        <p:sp>
          <p:nvSpPr>
            <p:cNvPr id="24" name="Sev01"/>
            <p:cNvSpPr>
              <a:spLocks noChangeAspect="1"/>
            </p:cNvSpPr>
            <p:nvPr/>
          </p:nvSpPr>
          <p:spPr>
            <a:xfrm>
              <a:off x="4777" y="3085"/>
              <a:ext cx="977" cy="980"/>
            </a:xfrm>
            <a:prstGeom prst="ellipse">
              <a:avLst/>
            </a:prstGeom>
            <a:solidFill>
              <a:srgbClr val="56565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25" name="Freeform 62"/>
            <p:cNvSpPr>
              <a:spLocks noEditPoints="1"/>
            </p:cNvSpPr>
            <p:nvPr/>
          </p:nvSpPr>
          <p:spPr bwMode="auto">
            <a:xfrm>
              <a:off x="4990" y="3297"/>
              <a:ext cx="553" cy="556"/>
            </a:xfrm>
            <a:custGeom>
              <a:avLst/>
              <a:gdLst>
                <a:gd name="T0" fmla="*/ 58 w 58"/>
                <a:gd name="T1" fmla="*/ 33 h 58"/>
                <a:gd name="T2" fmla="*/ 57 w 58"/>
                <a:gd name="T3" fmla="*/ 34 h 58"/>
                <a:gd name="T4" fmla="*/ 50 w 58"/>
                <a:gd name="T5" fmla="*/ 35 h 58"/>
                <a:gd name="T6" fmla="*/ 49 w 58"/>
                <a:gd name="T7" fmla="*/ 39 h 58"/>
                <a:gd name="T8" fmla="*/ 53 w 58"/>
                <a:gd name="T9" fmla="*/ 44 h 58"/>
                <a:gd name="T10" fmla="*/ 53 w 58"/>
                <a:gd name="T11" fmla="*/ 45 h 58"/>
                <a:gd name="T12" fmla="*/ 53 w 58"/>
                <a:gd name="T13" fmla="*/ 46 h 58"/>
                <a:gd name="T14" fmla="*/ 45 w 58"/>
                <a:gd name="T15" fmla="*/ 53 h 58"/>
                <a:gd name="T16" fmla="*/ 44 w 58"/>
                <a:gd name="T17" fmla="*/ 52 h 58"/>
                <a:gd name="T18" fmla="*/ 39 w 58"/>
                <a:gd name="T19" fmla="*/ 48 h 58"/>
                <a:gd name="T20" fmla="*/ 36 w 58"/>
                <a:gd name="T21" fmla="*/ 50 h 58"/>
                <a:gd name="T22" fmla="*/ 34 w 58"/>
                <a:gd name="T23" fmla="*/ 57 h 58"/>
                <a:gd name="T24" fmla="*/ 33 w 58"/>
                <a:gd name="T25" fmla="*/ 58 h 58"/>
                <a:gd name="T26" fmla="*/ 25 w 58"/>
                <a:gd name="T27" fmla="*/ 58 h 58"/>
                <a:gd name="T28" fmla="*/ 23 w 58"/>
                <a:gd name="T29" fmla="*/ 57 h 58"/>
                <a:gd name="T30" fmla="*/ 22 w 58"/>
                <a:gd name="T31" fmla="*/ 50 h 58"/>
                <a:gd name="T32" fmla="*/ 19 w 58"/>
                <a:gd name="T33" fmla="*/ 48 h 58"/>
                <a:gd name="T34" fmla="*/ 14 w 58"/>
                <a:gd name="T35" fmla="*/ 52 h 58"/>
                <a:gd name="T36" fmla="*/ 13 w 58"/>
                <a:gd name="T37" fmla="*/ 53 h 58"/>
                <a:gd name="T38" fmla="*/ 12 w 58"/>
                <a:gd name="T39" fmla="*/ 52 h 58"/>
                <a:gd name="T40" fmla="*/ 5 w 58"/>
                <a:gd name="T41" fmla="*/ 46 h 58"/>
                <a:gd name="T42" fmla="*/ 5 w 58"/>
                <a:gd name="T43" fmla="*/ 45 h 58"/>
                <a:gd name="T44" fmla="*/ 5 w 58"/>
                <a:gd name="T45" fmla="*/ 44 h 58"/>
                <a:gd name="T46" fmla="*/ 9 w 58"/>
                <a:gd name="T47" fmla="*/ 39 h 58"/>
                <a:gd name="T48" fmla="*/ 8 w 58"/>
                <a:gd name="T49" fmla="*/ 35 h 58"/>
                <a:gd name="T50" fmla="*/ 1 w 58"/>
                <a:gd name="T51" fmla="*/ 34 h 58"/>
                <a:gd name="T52" fmla="*/ 0 w 58"/>
                <a:gd name="T53" fmla="*/ 33 h 58"/>
                <a:gd name="T54" fmla="*/ 0 w 58"/>
                <a:gd name="T55" fmla="*/ 24 h 58"/>
                <a:gd name="T56" fmla="*/ 1 w 58"/>
                <a:gd name="T57" fmla="*/ 23 h 58"/>
                <a:gd name="T58" fmla="*/ 8 w 58"/>
                <a:gd name="T59" fmla="*/ 22 h 58"/>
                <a:gd name="T60" fmla="*/ 9 w 58"/>
                <a:gd name="T61" fmla="*/ 18 h 58"/>
                <a:gd name="T62" fmla="*/ 5 w 58"/>
                <a:gd name="T63" fmla="*/ 13 h 58"/>
                <a:gd name="T64" fmla="*/ 5 w 58"/>
                <a:gd name="T65" fmla="*/ 12 h 58"/>
                <a:gd name="T66" fmla="*/ 5 w 58"/>
                <a:gd name="T67" fmla="*/ 11 h 58"/>
                <a:gd name="T68" fmla="*/ 13 w 58"/>
                <a:gd name="T69" fmla="*/ 5 h 58"/>
                <a:gd name="T70" fmla="*/ 14 w 58"/>
                <a:gd name="T71" fmla="*/ 5 h 58"/>
                <a:gd name="T72" fmla="*/ 19 w 58"/>
                <a:gd name="T73" fmla="*/ 9 h 58"/>
                <a:gd name="T74" fmla="*/ 22 w 58"/>
                <a:gd name="T75" fmla="*/ 8 h 58"/>
                <a:gd name="T76" fmla="*/ 23 w 58"/>
                <a:gd name="T77" fmla="*/ 1 h 58"/>
                <a:gd name="T78" fmla="*/ 25 w 58"/>
                <a:gd name="T79" fmla="*/ 0 h 58"/>
                <a:gd name="T80" fmla="*/ 33 w 58"/>
                <a:gd name="T81" fmla="*/ 0 h 58"/>
                <a:gd name="T82" fmla="*/ 34 w 58"/>
                <a:gd name="T83" fmla="*/ 1 h 58"/>
                <a:gd name="T84" fmla="*/ 36 w 58"/>
                <a:gd name="T85" fmla="*/ 8 h 58"/>
                <a:gd name="T86" fmla="*/ 39 w 58"/>
                <a:gd name="T87" fmla="*/ 9 h 58"/>
                <a:gd name="T88" fmla="*/ 44 w 58"/>
                <a:gd name="T89" fmla="*/ 5 h 58"/>
                <a:gd name="T90" fmla="*/ 45 w 58"/>
                <a:gd name="T91" fmla="*/ 5 h 58"/>
                <a:gd name="T92" fmla="*/ 46 w 58"/>
                <a:gd name="T93" fmla="*/ 5 h 58"/>
                <a:gd name="T94" fmla="*/ 52 w 58"/>
                <a:gd name="T95" fmla="*/ 12 h 58"/>
                <a:gd name="T96" fmla="*/ 53 w 58"/>
                <a:gd name="T97" fmla="*/ 12 h 58"/>
                <a:gd name="T98" fmla="*/ 52 w 58"/>
                <a:gd name="T99" fmla="*/ 13 h 58"/>
                <a:gd name="T100" fmla="*/ 48 w 58"/>
                <a:gd name="T101" fmla="*/ 18 h 58"/>
                <a:gd name="T102" fmla="*/ 50 w 58"/>
                <a:gd name="T103" fmla="*/ 22 h 58"/>
                <a:gd name="T104" fmla="*/ 57 w 58"/>
                <a:gd name="T105" fmla="*/ 23 h 58"/>
                <a:gd name="T106" fmla="*/ 58 w 58"/>
                <a:gd name="T107" fmla="*/ 25 h 58"/>
                <a:gd name="T108" fmla="*/ 58 w 58"/>
                <a:gd name="T109" fmla="*/ 33 h 58"/>
                <a:gd name="T110" fmla="*/ 29 w 58"/>
                <a:gd name="T111" fmla="*/ 19 h 58"/>
                <a:gd name="T112" fmla="*/ 19 w 58"/>
                <a:gd name="T113" fmla="*/ 29 h 58"/>
                <a:gd name="T114" fmla="*/ 29 w 58"/>
                <a:gd name="T115" fmla="*/ 38 h 58"/>
                <a:gd name="T116" fmla="*/ 39 w 58"/>
                <a:gd name="T117" fmla="*/ 29 h 58"/>
                <a:gd name="T118" fmla="*/ 29 w 58"/>
                <a:gd name="T119" fmla="*/ 19 h 5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71515" y="2063115"/>
            <a:ext cx="622300" cy="622300"/>
            <a:chOff x="9089" y="3085"/>
            <a:chExt cx="980" cy="980"/>
          </a:xfrm>
        </p:grpSpPr>
        <p:sp>
          <p:nvSpPr>
            <p:cNvPr id="26" name="Sev01"/>
            <p:cNvSpPr>
              <a:spLocks noChangeAspect="1"/>
            </p:cNvSpPr>
            <p:nvPr/>
          </p:nvSpPr>
          <p:spPr>
            <a:xfrm>
              <a:off x="9089" y="3085"/>
              <a:ext cx="980" cy="980"/>
            </a:xfrm>
            <a:prstGeom prst="ellipse">
              <a:avLst/>
            </a:prstGeom>
            <a:solidFill>
              <a:srgbClr val="56565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27" name="Freeform 135"/>
            <p:cNvSpPr>
              <a:spLocks noEditPoints="1"/>
            </p:cNvSpPr>
            <p:nvPr/>
          </p:nvSpPr>
          <p:spPr bwMode="auto">
            <a:xfrm>
              <a:off x="9286" y="3300"/>
              <a:ext cx="586" cy="550"/>
            </a:xfrm>
            <a:custGeom>
              <a:avLst/>
              <a:gdLst>
                <a:gd name="T0" fmla="*/ 13 w 73"/>
                <a:gd name="T1" fmla="*/ 39 h 68"/>
                <a:gd name="T2" fmla="*/ 8 w 73"/>
                <a:gd name="T3" fmla="*/ 39 h 68"/>
                <a:gd name="T4" fmla="*/ 0 w 73"/>
                <a:gd name="T5" fmla="*/ 33 h 68"/>
                <a:gd name="T6" fmla="*/ 5 w 73"/>
                <a:gd name="T7" fmla="*/ 19 h 68"/>
                <a:gd name="T8" fmla="*/ 15 w 73"/>
                <a:gd name="T9" fmla="*/ 22 h 68"/>
                <a:gd name="T10" fmla="*/ 20 w 73"/>
                <a:gd name="T11" fmla="*/ 21 h 68"/>
                <a:gd name="T12" fmla="*/ 20 w 73"/>
                <a:gd name="T13" fmla="*/ 24 h 68"/>
                <a:gd name="T14" fmla="*/ 23 w 73"/>
                <a:gd name="T15" fmla="*/ 34 h 68"/>
                <a:gd name="T16" fmla="*/ 13 w 73"/>
                <a:gd name="T17" fmla="*/ 39 h 68"/>
                <a:gd name="T18" fmla="*/ 15 w 73"/>
                <a:gd name="T19" fmla="*/ 19 h 68"/>
                <a:gd name="T20" fmla="*/ 5 w 73"/>
                <a:gd name="T21" fmla="*/ 9 h 68"/>
                <a:gd name="T22" fmla="*/ 15 w 73"/>
                <a:gd name="T23" fmla="*/ 0 h 68"/>
                <a:gd name="T24" fmla="*/ 25 w 73"/>
                <a:gd name="T25" fmla="*/ 9 h 68"/>
                <a:gd name="T26" fmla="*/ 15 w 73"/>
                <a:gd name="T27" fmla="*/ 19 h 68"/>
                <a:gd name="T28" fmla="*/ 53 w 73"/>
                <a:gd name="T29" fmla="*/ 68 h 68"/>
                <a:gd name="T30" fmla="*/ 20 w 73"/>
                <a:gd name="T31" fmla="*/ 68 h 68"/>
                <a:gd name="T32" fmla="*/ 10 w 73"/>
                <a:gd name="T33" fmla="*/ 58 h 68"/>
                <a:gd name="T34" fmla="*/ 23 w 73"/>
                <a:gd name="T35" fmla="*/ 36 h 68"/>
                <a:gd name="T36" fmla="*/ 37 w 73"/>
                <a:gd name="T37" fmla="*/ 41 h 68"/>
                <a:gd name="T38" fmla="*/ 50 w 73"/>
                <a:gd name="T39" fmla="*/ 36 h 68"/>
                <a:gd name="T40" fmla="*/ 64 w 73"/>
                <a:gd name="T41" fmla="*/ 58 h 68"/>
                <a:gd name="T42" fmla="*/ 53 w 73"/>
                <a:gd name="T43" fmla="*/ 68 h 68"/>
                <a:gd name="T44" fmla="*/ 37 w 73"/>
                <a:gd name="T45" fmla="*/ 39 h 68"/>
                <a:gd name="T46" fmla="*/ 22 w 73"/>
                <a:gd name="T47" fmla="*/ 24 h 68"/>
                <a:gd name="T48" fmla="*/ 37 w 73"/>
                <a:gd name="T49" fmla="*/ 9 h 68"/>
                <a:gd name="T50" fmla="*/ 51 w 73"/>
                <a:gd name="T51" fmla="*/ 24 h 68"/>
                <a:gd name="T52" fmla="*/ 37 w 73"/>
                <a:gd name="T53" fmla="*/ 39 h 68"/>
                <a:gd name="T54" fmla="*/ 59 w 73"/>
                <a:gd name="T55" fmla="*/ 19 h 68"/>
                <a:gd name="T56" fmla="*/ 49 w 73"/>
                <a:gd name="T57" fmla="*/ 9 h 68"/>
                <a:gd name="T58" fmla="*/ 59 w 73"/>
                <a:gd name="T59" fmla="*/ 0 h 68"/>
                <a:gd name="T60" fmla="*/ 68 w 73"/>
                <a:gd name="T61" fmla="*/ 9 h 68"/>
                <a:gd name="T62" fmla="*/ 59 w 73"/>
                <a:gd name="T63" fmla="*/ 19 h 68"/>
                <a:gd name="T64" fmla="*/ 66 w 73"/>
                <a:gd name="T65" fmla="*/ 39 h 68"/>
                <a:gd name="T66" fmla="*/ 61 w 73"/>
                <a:gd name="T67" fmla="*/ 39 h 68"/>
                <a:gd name="T68" fmla="*/ 51 w 73"/>
                <a:gd name="T69" fmla="*/ 34 h 68"/>
                <a:gd name="T70" fmla="*/ 54 w 73"/>
                <a:gd name="T71" fmla="*/ 24 h 68"/>
                <a:gd name="T72" fmla="*/ 54 w 73"/>
                <a:gd name="T73" fmla="*/ 21 h 68"/>
                <a:gd name="T74" fmla="*/ 59 w 73"/>
                <a:gd name="T75" fmla="*/ 22 h 68"/>
                <a:gd name="T76" fmla="*/ 69 w 73"/>
                <a:gd name="T77" fmla="*/ 19 h 68"/>
                <a:gd name="T78" fmla="*/ 73 w 73"/>
                <a:gd name="T79" fmla="*/ 33 h 68"/>
                <a:gd name="T80" fmla="*/ 66 w 73"/>
                <a:gd name="T81" fmla="*/ 39 h 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0"/>
                            </p:stCondLst>
                            <p:childTnLst>
                              <p:par>
                                <p:cTn id="102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7" grpId="0" animBg="1"/>
      <p:bldP spid="7" grpId="1" bldLvl="0" animBg="1"/>
      <p:bldP spid="8" grpId="0" bldLvl="0" animBg="1"/>
      <p:bldP spid="11" grpId="0" bldLvl="0" animBg="1"/>
      <p:bldP spid="12" grpId="0" bldLvl="0" animBg="1"/>
      <p:bldP spid="16" grpId="0" bldLvl="0" animBg="1"/>
      <p:bldP spid="17" grpId="0" bldLvl="0" animBg="1"/>
      <p:bldP spid="18" grpId="0" bldLvl="0" animBg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花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545" y="-10160"/>
            <a:ext cx="3294380" cy="1612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3875" y="526415"/>
            <a:ext cx="281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单击此处输入标题文本</a:t>
            </a:r>
          </a:p>
        </p:txBody>
      </p:sp>
      <p:sp>
        <p:nvSpPr>
          <p:cNvPr id="12" name="Bent Arrow 3"/>
          <p:cNvSpPr/>
          <p:nvPr/>
        </p:nvSpPr>
        <p:spPr>
          <a:xfrm rot="13500000" flipH="1" flipV="1">
            <a:off x="5722287" y="2079574"/>
            <a:ext cx="748212" cy="754296"/>
          </a:xfrm>
          <a:prstGeom prst="bentArrow">
            <a:avLst>
              <a:gd name="adj1" fmla="val 5470"/>
              <a:gd name="adj2" fmla="val 9301"/>
              <a:gd name="adj3" fmla="val 12699"/>
              <a:gd name="adj4" fmla="val 39549"/>
            </a:avLst>
          </a:prstGeom>
          <a:solidFill>
            <a:srgbClr val="565656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Freeform 4"/>
          <p:cNvSpPr/>
          <p:nvPr/>
        </p:nvSpPr>
        <p:spPr>
          <a:xfrm>
            <a:off x="6376920" y="3762222"/>
            <a:ext cx="939354" cy="939355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5656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latin typeface="方正宋刻本秀楷简体" panose="02000000000000000000" charset="-122"/>
                <a:ea typeface="方正宋刻本秀楷简体" panose="02000000000000000000" charset="-122"/>
                <a:cs typeface="+mn-ea"/>
                <a:sym typeface="+mn-lt"/>
              </a:rPr>
              <a:t>3</a:t>
            </a:r>
          </a:p>
        </p:txBody>
      </p:sp>
      <p:sp>
        <p:nvSpPr>
          <p:cNvPr id="14" name="Freeform 5"/>
          <p:cNvSpPr/>
          <p:nvPr/>
        </p:nvSpPr>
        <p:spPr>
          <a:xfrm>
            <a:off x="6376920" y="2283750"/>
            <a:ext cx="939354" cy="939355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5656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latin typeface="方正宋刻本秀楷简体" panose="02000000000000000000" charset="-122"/>
                <a:ea typeface="方正宋刻本秀楷简体" panose="02000000000000000000" charset="-122"/>
                <a:cs typeface="+mn-ea"/>
                <a:sym typeface="+mn-lt"/>
              </a:rPr>
              <a:t>2</a:t>
            </a:r>
          </a:p>
        </p:txBody>
      </p:sp>
      <p:sp>
        <p:nvSpPr>
          <p:cNvPr id="15" name="Freeform 6"/>
          <p:cNvSpPr/>
          <p:nvPr/>
        </p:nvSpPr>
        <p:spPr>
          <a:xfrm>
            <a:off x="4852667" y="2289647"/>
            <a:ext cx="939354" cy="939355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5656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latin typeface="方正宋刻本秀楷简体" panose="02000000000000000000" charset="-122"/>
                <a:ea typeface="方正宋刻本秀楷简体" panose="02000000000000000000" charset="-122"/>
                <a:cs typeface="+mn-ea"/>
                <a:sym typeface="+mn-lt"/>
              </a:rPr>
              <a:t>1</a:t>
            </a:r>
          </a:p>
        </p:txBody>
      </p:sp>
      <p:sp>
        <p:nvSpPr>
          <p:cNvPr id="16" name="Freeform 7"/>
          <p:cNvSpPr/>
          <p:nvPr/>
        </p:nvSpPr>
        <p:spPr>
          <a:xfrm>
            <a:off x="4852667" y="3762222"/>
            <a:ext cx="939354" cy="939355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5656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latin typeface="方正宋刻本秀楷简体" panose="02000000000000000000" charset="-122"/>
                <a:ea typeface="方正宋刻本秀楷简体" panose="02000000000000000000" charset="-122"/>
                <a:cs typeface="+mn-ea"/>
                <a:sym typeface="+mn-lt"/>
              </a:rPr>
              <a:t>4</a:t>
            </a:r>
          </a:p>
        </p:txBody>
      </p:sp>
      <p:sp>
        <p:nvSpPr>
          <p:cNvPr id="17" name="Bent Arrow 8"/>
          <p:cNvSpPr/>
          <p:nvPr/>
        </p:nvSpPr>
        <p:spPr>
          <a:xfrm rot="18900000" flipH="1" flipV="1">
            <a:off x="6805316" y="3133891"/>
            <a:ext cx="748212" cy="754296"/>
          </a:xfrm>
          <a:prstGeom prst="bentArrow">
            <a:avLst>
              <a:gd name="adj1" fmla="val 5470"/>
              <a:gd name="adj2" fmla="val 9301"/>
              <a:gd name="adj3" fmla="val 12699"/>
              <a:gd name="adj4" fmla="val 39549"/>
            </a:avLst>
          </a:prstGeom>
          <a:solidFill>
            <a:srgbClr val="565656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Bent Arrow 9"/>
          <p:cNvSpPr/>
          <p:nvPr/>
        </p:nvSpPr>
        <p:spPr>
          <a:xfrm rot="2700000" flipH="1" flipV="1">
            <a:off x="5689200" y="4147220"/>
            <a:ext cx="748212" cy="754296"/>
          </a:xfrm>
          <a:prstGeom prst="bentArrow">
            <a:avLst>
              <a:gd name="adj1" fmla="val 5470"/>
              <a:gd name="adj2" fmla="val 9301"/>
              <a:gd name="adj3" fmla="val 12699"/>
              <a:gd name="adj4" fmla="val 39549"/>
            </a:avLst>
          </a:prstGeom>
          <a:solidFill>
            <a:srgbClr val="565656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" name="Bent Arrow 10"/>
          <p:cNvSpPr/>
          <p:nvPr/>
        </p:nvSpPr>
        <p:spPr>
          <a:xfrm rot="8100000" flipH="1" flipV="1">
            <a:off x="4592769" y="3109279"/>
            <a:ext cx="748212" cy="754296"/>
          </a:xfrm>
          <a:prstGeom prst="bentArrow">
            <a:avLst>
              <a:gd name="adj1" fmla="val 5470"/>
              <a:gd name="adj2" fmla="val 9301"/>
              <a:gd name="adj3" fmla="val 12699"/>
              <a:gd name="adj4" fmla="val 39549"/>
            </a:avLst>
          </a:prstGeom>
          <a:solidFill>
            <a:srgbClr val="565656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5" name="Text Placeholder 2"/>
          <p:cNvSpPr txBox="1"/>
          <p:nvPr/>
        </p:nvSpPr>
        <p:spPr>
          <a:xfrm>
            <a:off x="1148080" y="1958975"/>
            <a:ext cx="3487420" cy="1028700"/>
          </a:xfrm>
          <a:prstGeom prst="rect">
            <a:avLst/>
          </a:prstGeom>
        </p:spPr>
        <p:txBody>
          <a:bodyPr lIns="68568" tIns="34285" rIns="68568" bIns="34285"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4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单击此处输入标题</a:t>
            </a:r>
          </a:p>
          <a:p>
            <a:pPr algn="r" fontAlgn="auto">
              <a:lnSpc>
                <a:spcPct val="150000"/>
              </a:lnSpc>
              <a:spcBef>
                <a:spcPts val="0"/>
              </a:spcBef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endParaRPr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cs typeface="+mn-cs"/>
              <a:sym typeface="+mn-ea"/>
            </a:endParaRPr>
          </a:p>
        </p:txBody>
      </p:sp>
      <p:sp>
        <p:nvSpPr>
          <p:cNvPr id="23" name="Text Placeholder 2"/>
          <p:cNvSpPr txBox="1"/>
          <p:nvPr/>
        </p:nvSpPr>
        <p:spPr>
          <a:xfrm>
            <a:off x="1148080" y="3992880"/>
            <a:ext cx="3487420" cy="1028700"/>
          </a:xfrm>
          <a:prstGeom prst="rect">
            <a:avLst/>
          </a:prstGeom>
        </p:spPr>
        <p:txBody>
          <a:bodyPr lIns="68568" tIns="34285" rIns="68568" bIns="34285"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4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单击此处输入标题</a:t>
            </a:r>
          </a:p>
          <a:p>
            <a:pPr algn="r" fontAlgn="auto">
              <a:lnSpc>
                <a:spcPct val="150000"/>
              </a:lnSpc>
              <a:spcBef>
                <a:spcPts val="0"/>
              </a:spcBef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endParaRPr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cs typeface="+mn-cs"/>
              <a:sym typeface="+mn-ea"/>
            </a:endParaRPr>
          </a:p>
        </p:txBody>
      </p:sp>
      <p:sp>
        <p:nvSpPr>
          <p:cNvPr id="24" name="Text Placeholder 2"/>
          <p:cNvSpPr txBox="1"/>
          <p:nvPr/>
        </p:nvSpPr>
        <p:spPr>
          <a:xfrm>
            <a:off x="7546340" y="1958975"/>
            <a:ext cx="3487420" cy="1028700"/>
          </a:xfrm>
          <a:prstGeom prst="rect">
            <a:avLst/>
          </a:prstGeom>
        </p:spPr>
        <p:txBody>
          <a:bodyPr lIns="68568" tIns="34285" rIns="68568" bIns="34285"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4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单击此处输入标题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endParaRPr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cs typeface="+mn-cs"/>
              <a:sym typeface="+mn-ea"/>
            </a:endParaRPr>
          </a:p>
        </p:txBody>
      </p:sp>
      <p:sp>
        <p:nvSpPr>
          <p:cNvPr id="25" name="Text Placeholder 2"/>
          <p:cNvSpPr txBox="1"/>
          <p:nvPr/>
        </p:nvSpPr>
        <p:spPr>
          <a:xfrm>
            <a:off x="7546340" y="3992880"/>
            <a:ext cx="3487420" cy="1028700"/>
          </a:xfrm>
          <a:prstGeom prst="rect">
            <a:avLst/>
          </a:prstGeom>
        </p:spPr>
        <p:txBody>
          <a:bodyPr lIns="68568" tIns="34285" rIns="68568" bIns="34285"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4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单击此处输入标题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endParaRPr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21" grpId="0" bldLvl="0" animBg="1"/>
      <p:bldP spid="75" grpId="0"/>
      <p:bldP spid="75" grpId="1"/>
      <p:bldP spid="23" grpId="0"/>
      <p:bldP spid="23" grpId="1"/>
      <p:bldP spid="24" grpId="0"/>
      <p:bldP spid="24" grpId="1"/>
      <p:bldP spid="25" grpId="0"/>
      <p:bldP spid="2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花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545" y="-10160"/>
            <a:ext cx="3294380" cy="1612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3875" y="526415"/>
            <a:ext cx="281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单击此处输入标题文本</a:t>
            </a:r>
          </a:p>
        </p:txBody>
      </p:sp>
      <p:sp>
        <p:nvSpPr>
          <p:cNvPr id="3" name="矩形 2"/>
          <p:cNvSpPr/>
          <p:nvPr/>
        </p:nvSpPr>
        <p:spPr>
          <a:xfrm>
            <a:off x="1277620" y="1941195"/>
            <a:ext cx="4334510" cy="341376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26860" y="4805045"/>
            <a:ext cx="4242435" cy="553720"/>
          </a:xfrm>
          <a:prstGeom prst="rect">
            <a:avLst/>
          </a:prstGeom>
          <a:solidFill>
            <a:srgbClr val="56565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6073775" y="1941195"/>
            <a:ext cx="479615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9144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4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</a:t>
            </a:r>
            <a:endParaRPr lang="zh-CN" altLang="en-US" sz="14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cs typeface="+mn-cs"/>
              <a:sym typeface="+mn-ea"/>
            </a:endParaRPr>
          </a:p>
          <a:p>
            <a:pPr algn="l" defTabSz="9144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en-US" altLang="zh-CN" sz="1000" dirty="0" smtClean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6811010" y="4882515"/>
            <a:ext cx="387413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914400">
              <a:lnSpc>
                <a:spcPct val="130000"/>
              </a:lnSpc>
              <a:spcBef>
                <a:spcPts val="0"/>
              </a:spcBef>
            </a:pPr>
            <a:r>
              <a:rPr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en-US" altLang="zh-CN" sz="1000" dirty="0" smtClean="0">
              <a:solidFill>
                <a:schemeClr val="bg1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6177280" y="2990215"/>
            <a:ext cx="274320" cy="177165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6177280" y="3651885"/>
            <a:ext cx="274320" cy="177165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6177280" y="4314190"/>
            <a:ext cx="274320" cy="177165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cap="rnd"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>
              <a:solidFill>
                <a:srgbClr val="565656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073775" y="4805045"/>
            <a:ext cx="552450" cy="553720"/>
            <a:chOff x="9565" y="7567"/>
            <a:chExt cx="870" cy="872"/>
          </a:xfrm>
        </p:grpSpPr>
        <p:sp>
          <p:nvSpPr>
            <p:cNvPr id="7" name="矩形 6"/>
            <p:cNvSpPr/>
            <p:nvPr/>
          </p:nvSpPr>
          <p:spPr>
            <a:xfrm>
              <a:off x="9565" y="7567"/>
              <a:ext cx="871" cy="872"/>
            </a:xfrm>
            <a:prstGeom prst="rect">
              <a:avLst/>
            </a:prstGeom>
            <a:solidFill>
              <a:srgbClr val="565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>
                <a:solidFill>
                  <a:srgbClr val="565656"/>
                </a:solidFill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9822" y="7763"/>
              <a:ext cx="358" cy="481"/>
            </a:xfrm>
            <a:custGeom>
              <a:avLst/>
              <a:gdLst>
                <a:gd name="T0" fmla="*/ 96 w 145"/>
                <a:gd name="T1" fmla="*/ 71 h 195"/>
                <a:gd name="T2" fmla="*/ 72 w 145"/>
                <a:gd name="T3" fmla="*/ 81 h 195"/>
                <a:gd name="T4" fmla="*/ 60 w 145"/>
                <a:gd name="T5" fmla="*/ 79 h 195"/>
                <a:gd name="T6" fmla="*/ 49 w 145"/>
                <a:gd name="T7" fmla="*/ 71 h 195"/>
                <a:gd name="T8" fmla="*/ 43 w 145"/>
                <a:gd name="T9" fmla="*/ 71 h 195"/>
                <a:gd name="T10" fmla="*/ 43 w 145"/>
                <a:gd name="T11" fmla="*/ 78 h 195"/>
                <a:gd name="T12" fmla="*/ 56 w 145"/>
                <a:gd name="T13" fmla="*/ 87 h 195"/>
                <a:gd name="T14" fmla="*/ 72 w 145"/>
                <a:gd name="T15" fmla="*/ 90 h 195"/>
                <a:gd name="T16" fmla="*/ 102 w 145"/>
                <a:gd name="T17" fmla="*/ 78 h 195"/>
                <a:gd name="T18" fmla="*/ 102 w 145"/>
                <a:gd name="T19" fmla="*/ 71 h 195"/>
                <a:gd name="T20" fmla="*/ 96 w 145"/>
                <a:gd name="T21" fmla="*/ 71 h 195"/>
                <a:gd name="T22" fmla="*/ 106 w 145"/>
                <a:gd name="T23" fmla="*/ 170 h 195"/>
                <a:gd name="T24" fmla="*/ 106 w 145"/>
                <a:gd name="T25" fmla="*/ 170 h 195"/>
                <a:gd name="T26" fmla="*/ 39 w 145"/>
                <a:gd name="T27" fmla="*/ 170 h 195"/>
                <a:gd name="T28" fmla="*/ 34 w 145"/>
                <a:gd name="T29" fmla="*/ 174 h 195"/>
                <a:gd name="T30" fmla="*/ 39 w 145"/>
                <a:gd name="T31" fmla="*/ 179 h 195"/>
                <a:gd name="T32" fmla="*/ 106 w 145"/>
                <a:gd name="T33" fmla="*/ 179 h 195"/>
                <a:gd name="T34" fmla="*/ 111 w 145"/>
                <a:gd name="T35" fmla="*/ 174 h 195"/>
                <a:gd name="T36" fmla="*/ 106 w 145"/>
                <a:gd name="T37" fmla="*/ 170 h 195"/>
                <a:gd name="T38" fmla="*/ 145 w 145"/>
                <a:gd name="T39" fmla="*/ 75 h 195"/>
                <a:gd name="T40" fmla="*/ 145 w 145"/>
                <a:gd name="T41" fmla="*/ 75 h 195"/>
                <a:gd name="T42" fmla="*/ 124 w 145"/>
                <a:gd name="T43" fmla="*/ 22 h 195"/>
                <a:gd name="T44" fmla="*/ 72 w 145"/>
                <a:gd name="T45" fmla="*/ 0 h 195"/>
                <a:gd name="T46" fmla="*/ 21 w 145"/>
                <a:gd name="T47" fmla="*/ 22 h 195"/>
                <a:gd name="T48" fmla="*/ 0 w 145"/>
                <a:gd name="T49" fmla="*/ 75 h 195"/>
                <a:gd name="T50" fmla="*/ 9 w 145"/>
                <a:gd name="T51" fmla="*/ 112 h 195"/>
                <a:gd name="T52" fmla="*/ 9 w 145"/>
                <a:gd name="T53" fmla="*/ 112 h 195"/>
                <a:gd name="T54" fmla="*/ 31 w 145"/>
                <a:gd name="T55" fmla="*/ 137 h 195"/>
                <a:gd name="T56" fmla="*/ 31 w 145"/>
                <a:gd name="T57" fmla="*/ 158 h 195"/>
                <a:gd name="T58" fmla="*/ 39 w 145"/>
                <a:gd name="T59" fmla="*/ 166 h 195"/>
                <a:gd name="T60" fmla="*/ 106 w 145"/>
                <a:gd name="T61" fmla="*/ 166 h 195"/>
                <a:gd name="T62" fmla="*/ 114 w 145"/>
                <a:gd name="T63" fmla="*/ 158 h 195"/>
                <a:gd name="T64" fmla="*/ 114 w 145"/>
                <a:gd name="T65" fmla="*/ 137 h 195"/>
                <a:gd name="T66" fmla="*/ 136 w 145"/>
                <a:gd name="T67" fmla="*/ 112 h 195"/>
                <a:gd name="T68" fmla="*/ 136 w 145"/>
                <a:gd name="T69" fmla="*/ 112 h 195"/>
                <a:gd name="T70" fmla="*/ 145 w 145"/>
                <a:gd name="T71" fmla="*/ 75 h 195"/>
                <a:gd name="T72" fmla="*/ 123 w 145"/>
                <a:gd name="T73" fmla="*/ 104 h 195"/>
                <a:gd name="T74" fmla="*/ 123 w 145"/>
                <a:gd name="T75" fmla="*/ 104 h 195"/>
                <a:gd name="T76" fmla="*/ 123 w 145"/>
                <a:gd name="T77" fmla="*/ 104 h 195"/>
                <a:gd name="T78" fmla="*/ 123 w 145"/>
                <a:gd name="T79" fmla="*/ 104 h 195"/>
                <a:gd name="T80" fmla="*/ 102 w 145"/>
                <a:gd name="T81" fmla="*/ 126 h 195"/>
                <a:gd name="T82" fmla="*/ 99 w 145"/>
                <a:gd name="T83" fmla="*/ 133 h 195"/>
                <a:gd name="T84" fmla="*/ 99 w 145"/>
                <a:gd name="T85" fmla="*/ 133 h 195"/>
                <a:gd name="T86" fmla="*/ 99 w 145"/>
                <a:gd name="T87" fmla="*/ 150 h 195"/>
                <a:gd name="T88" fmla="*/ 46 w 145"/>
                <a:gd name="T89" fmla="*/ 150 h 195"/>
                <a:gd name="T90" fmla="*/ 46 w 145"/>
                <a:gd name="T91" fmla="*/ 133 h 195"/>
                <a:gd name="T92" fmla="*/ 42 w 145"/>
                <a:gd name="T93" fmla="*/ 126 h 195"/>
                <a:gd name="T94" fmla="*/ 22 w 145"/>
                <a:gd name="T95" fmla="*/ 104 h 195"/>
                <a:gd name="T96" fmla="*/ 22 w 145"/>
                <a:gd name="T97" fmla="*/ 104 h 195"/>
                <a:gd name="T98" fmla="*/ 14 w 145"/>
                <a:gd name="T99" fmla="*/ 75 h 195"/>
                <a:gd name="T100" fmla="*/ 31 w 145"/>
                <a:gd name="T101" fmla="*/ 33 h 195"/>
                <a:gd name="T102" fmla="*/ 72 w 145"/>
                <a:gd name="T103" fmla="*/ 15 h 195"/>
                <a:gd name="T104" fmla="*/ 113 w 145"/>
                <a:gd name="T105" fmla="*/ 33 h 195"/>
                <a:gd name="T106" fmla="*/ 130 w 145"/>
                <a:gd name="T107" fmla="*/ 75 h 195"/>
                <a:gd name="T108" fmla="*/ 123 w 145"/>
                <a:gd name="T109" fmla="*/ 104 h 195"/>
                <a:gd name="T110" fmla="*/ 92 w 145"/>
                <a:gd name="T111" fmla="*/ 186 h 195"/>
                <a:gd name="T112" fmla="*/ 92 w 145"/>
                <a:gd name="T113" fmla="*/ 186 h 195"/>
                <a:gd name="T114" fmla="*/ 53 w 145"/>
                <a:gd name="T115" fmla="*/ 186 h 195"/>
                <a:gd name="T116" fmla="*/ 48 w 145"/>
                <a:gd name="T117" fmla="*/ 190 h 195"/>
                <a:gd name="T118" fmla="*/ 53 w 145"/>
                <a:gd name="T119" fmla="*/ 195 h 195"/>
                <a:gd name="T120" fmla="*/ 92 w 145"/>
                <a:gd name="T121" fmla="*/ 195 h 195"/>
                <a:gd name="T122" fmla="*/ 96 w 145"/>
                <a:gd name="T123" fmla="*/ 190 h 195"/>
                <a:gd name="T124" fmla="*/ 92 w 145"/>
                <a:gd name="T125" fmla="*/ 18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5" h="195">
                  <a:moveTo>
                    <a:pt x="96" y="71"/>
                  </a:moveTo>
                  <a:cubicBezTo>
                    <a:pt x="90" y="77"/>
                    <a:pt x="82" y="81"/>
                    <a:pt x="72" y="81"/>
                  </a:cubicBezTo>
                  <a:cubicBezTo>
                    <a:pt x="68" y="81"/>
                    <a:pt x="63" y="80"/>
                    <a:pt x="60" y="79"/>
                  </a:cubicBezTo>
                  <a:cubicBezTo>
                    <a:pt x="56" y="77"/>
                    <a:pt x="52" y="74"/>
                    <a:pt x="49" y="71"/>
                  </a:cubicBezTo>
                  <a:cubicBezTo>
                    <a:pt x="47" y="69"/>
                    <a:pt x="44" y="69"/>
                    <a:pt x="43" y="71"/>
                  </a:cubicBezTo>
                  <a:cubicBezTo>
                    <a:pt x="41" y="73"/>
                    <a:pt x="41" y="76"/>
                    <a:pt x="43" y="78"/>
                  </a:cubicBezTo>
                  <a:cubicBezTo>
                    <a:pt x="46" y="82"/>
                    <a:pt x="51" y="85"/>
                    <a:pt x="56" y="87"/>
                  </a:cubicBezTo>
                  <a:cubicBezTo>
                    <a:pt x="61" y="89"/>
                    <a:pt x="67" y="90"/>
                    <a:pt x="72" y="90"/>
                  </a:cubicBezTo>
                  <a:cubicBezTo>
                    <a:pt x="84" y="90"/>
                    <a:pt x="95" y="85"/>
                    <a:pt x="102" y="78"/>
                  </a:cubicBezTo>
                  <a:cubicBezTo>
                    <a:pt x="104" y="76"/>
                    <a:pt x="104" y="73"/>
                    <a:pt x="102" y="71"/>
                  </a:cubicBezTo>
                  <a:cubicBezTo>
                    <a:pt x="100" y="69"/>
                    <a:pt x="98" y="69"/>
                    <a:pt x="96" y="71"/>
                  </a:cubicBezTo>
                  <a:close/>
                  <a:moveTo>
                    <a:pt x="106" y="170"/>
                  </a:moveTo>
                  <a:cubicBezTo>
                    <a:pt x="106" y="170"/>
                    <a:pt x="106" y="170"/>
                    <a:pt x="106" y="170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36" y="170"/>
                    <a:pt x="34" y="172"/>
                    <a:pt x="34" y="174"/>
                  </a:cubicBezTo>
                  <a:cubicBezTo>
                    <a:pt x="34" y="177"/>
                    <a:pt x="36" y="179"/>
                    <a:pt x="39" y="179"/>
                  </a:cubicBezTo>
                  <a:cubicBezTo>
                    <a:pt x="106" y="179"/>
                    <a:pt x="106" y="179"/>
                    <a:pt x="106" y="179"/>
                  </a:cubicBezTo>
                  <a:cubicBezTo>
                    <a:pt x="109" y="179"/>
                    <a:pt x="111" y="177"/>
                    <a:pt x="111" y="174"/>
                  </a:cubicBezTo>
                  <a:cubicBezTo>
                    <a:pt x="111" y="172"/>
                    <a:pt x="109" y="170"/>
                    <a:pt x="106" y="170"/>
                  </a:cubicBezTo>
                  <a:close/>
                  <a:moveTo>
                    <a:pt x="145" y="75"/>
                  </a:moveTo>
                  <a:cubicBezTo>
                    <a:pt x="145" y="75"/>
                    <a:pt x="145" y="75"/>
                    <a:pt x="145" y="75"/>
                  </a:cubicBezTo>
                  <a:cubicBezTo>
                    <a:pt x="145" y="54"/>
                    <a:pt x="137" y="36"/>
                    <a:pt x="124" y="22"/>
                  </a:cubicBezTo>
                  <a:cubicBezTo>
                    <a:pt x="111" y="9"/>
                    <a:pt x="92" y="0"/>
                    <a:pt x="72" y="0"/>
                  </a:cubicBezTo>
                  <a:cubicBezTo>
                    <a:pt x="52" y="0"/>
                    <a:pt x="34" y="9"/>
                    <a:pt x="21" y="22"/>
                  </a:cubicBezTo>
                  <a:cubicBezTo>
                    <a:pt x="8" y="36"/>
                    <a:pt x="0" y="54"/>
                    <a:pt x="0" y="75"/>
                  </a:cubicBezTo>
                  <a:cubicBezTo>
                    <a:pt x="0" y="88"/>
                    <a:pt x="3" y="101"/>
                    <a:pt x="9" y="112"/>
                  </a:cubicBezTo>
                  <a:cubicBezTo>
                    <a:pt x="9" y="112"/>
                    <a:pt x="9" y="112"/>
                    <a:pt x="9" y="112"/>
                  </a:cubicBezTo>
                  <a:cubicBezTo>
                    <a:pt x="14" y="122"/>
                    <a:pt x="22" y="130"/>
                    <a:pt x="31" y="137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1" y="162"/>
                    <a:pt x="34" y="166"/>
                    <a:pt x="39" y="166"/>
                  </a:cubicBezTo>
                  <a:cubicBezTo>
                    <a:pt x="106" y="166"/>
                    <a:pt x="106" y="166"/>
                    <a:pt x="106" y="166"/>
                  </a:cubicBezTo>
                  <a:cubicBezTo>
                    <a:pt x="110" y="166"/>
                    <a:pt x="114" y="162"/>
                    <a:pt x="114" y="158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23" y="130"/>
                    <a:pt x="130" y="122"/>
                    <a:pt x="136" y="112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142" y="101"/>
                    <a:pt x="145" y="88"/>
                    <a:pt x="145" y="75"/>
                  </a:cubicBezTo>
                  <a:close/>
                  <a:moveTo>
                    <a:pt x="123" y="104"/>
                  </a:moveTo>
                  <a:cubicBezTo>
                    <a:pt x="123" y="104"/>
                    <a:pt x="123" y="104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8" y="114"/>
                    <a:pt x="111" y="121"/>
                    <a:pt x="102" y="126"/>
                  </a:cubicBezTo>
                  <a:cubicBezTo>
                    <a:pt x="100" y="128"/>
                    <a:pt x="99" y="130"/>
                    <a:pt x="99" y="133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6" y="130"/>
                    <a:pt x="44" y="127"/>
                    <a:pt x="42" y="126"/>
                  </a:cubicBezTo>
                  <a:cubicBezTo>
                    <a:pt x="33" y="121"/>
                    <a:pt x="27" y="113"/>
                    <a:pt x="22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17" y="96"/>
                    <a:pt x="14" y="86"/>
                    <a:pt x="14" y="75"/>
                  </a:cubicBezTo>
                  <a:cubicBezTo>
                    <a:pt x="14" y="59"/>
                    <a:pt x="21" y="44"/>
                    <a:pt x="31" y="33"/>
                  </a:cubicBezTo>
                  <a:cubicBezTo>
                    <a:pt x="42" y="22"/>
                    <a:pt x="56" y="15"/>
                    <a:pt x="72" y="15"/>
                  </a:cubicBezTo>
                  <a:cubicBezTo>
                    <a:pt x="88" y="15"/>
                    <a:pt x="103" y="22"/>
                    <a:pt x="113" y="33"/>
                  </a:cubicBezTo>
                  <a:cubicBezTo>
                    <a:pt x="124" y="44"/>
                    <a:pt x="130" y="59"/>
                    <a:pt x="130" y="75"/>
                  </a:cubicBezTo>
                  <a:cubicBezTo>
                    <a:pt x="130" y="86"/>
                    <a:pt x="128" y="96"/>
                    <a:pt x="123" y="104"/>
                  </a:cubicBezTo>
                  <a:close/>
                  <a:moveTo>
                    <a:pt x="92" y="186"/>
                  </a:moveTo>
                  <a:cubicBezTo>
                    <a:pt x="92" y="186"/>
                    <a:pt x="92" y="186"/>
                    <a:pt x="92" y="186"/>
                  </a:cubicBezTo>
                  <a:cubicBezTo>
                    <a:pt x="53" y="186"/>
                    <a:pt x="53" y="186"/>
                    <a:pt x="53" y="186"/>
                  </a:cubicBezTo>
                  <a:cubicBezTo>
                    <a:pt x="50" y="186"/>
                    <a:pt x="48" y="188"/>
                    <a:pt x="48" y="190"/>
                  </a:cubicBezTo>
                  <a:cubicBezTo>
                    <a:pt x="48" y="193"/>
                    <a:pt x="50" y="195"/>
                    <a:pt x="53" y="195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94" y="195"/>
                    <a:pt x="96" y="193"/>
                    <a:pt x="96" y="190"/>
                  </a:cubicBezTo>
                  <a:cubicBezTo>
                    <a:pt x="96" y="188"/>
                    <a:pt x="94" y="186"/>
                    <a:pt x="92" y="1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</p:grpSp>
      <p:sp>
        <p:nvSpPr>
          <p:cNvPr id="85" name="Text Box 45"/>
          <p:cNvSpPr txBox="1">
            <a:spLocks noChangeArrowheads="1"/>
          </p:cNvSpPr>
          <p:nvPr/>
        </p:nvSpPr>
        <p:spPr bwMode="auto">
          <a:xfrm>
            <a:off x="6626860" y="2832735"/>
            <a:ext cx="3096260" cy="49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en-US" altLang="zh-CN"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6626860" y="3494405"/>
            <a:ext cx="3096260" cy="49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en-US" altLang="zh-CN"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6626860" y="4156710"/>
            <a:ext cx="3096260" cy="49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en-US" altLang="zh-CN"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3" grpId="0" animBg="1"/>
      <p:bldP spid="3" grpId="1" bldLvl="0" animBg="1"/>
      <p:bldP spid="8" grpId="0" bldLvl="0" animBg="1"/>
      <p:bldP spid="9" grpId="0"/>
      <p:bldP spid="11" grpId="0"/>
      <p:bldP spid="12" grpId="0" animBg="1"/>
      <p:bldP spid="12" grpId="1" bldLvl="0" animBg="1"/>
      <p:bldP spid="13" grpId="0" animBg="1"/>
      <p:bldP spid="13" grpId="1" bldLvl="0" animBg="1"/>
      <p:bldP spid="14" grpId="0" animBg="1"/>
      <p:bldP spid="14" grpId="1" bldLvl="0" animBg="1"/>
      <p:bldP spid="85" grpId="0" bldLvl="0" animBg="1"/>
      <p:bldP spid="17" grpId="0" bldLvl="0" animBg="1"/>
      <p:bldP spid="1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花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545" y="-10160"/>
            <a:ext cx="3294380" cy="1612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3875" y="526415"/>
            <a:ext cx="281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单击此处输入标题文本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003800" y="1960245"/>
            <a:ext cx="2143760" cy="2049780"/>
            <a:chOff x="7880" y="2577"/>
            <a:chExt cx="3376" cy="3228"/>
          </a:xfrm>
        </p:grpSpPr>
        <p:grpSp>
          <p:nvGrpSpPr>
            <p:cNvPr id="7" name="组合 6"/>
            <p:cNvGrpSpPr/>
            <p:nvPr/>
          </p:nvGrpSpPr>
          <p:grpSpPr>
            <a:xfrm>
              <a:off x="7880" y="2577"/>
              <a:ext cx="3377" cy="3228"/>
              <a:chOff x="7616" y="2937"/>
              <a:chExt cx="3377" cy="3228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8209" y="3160"/>
                <a:ext cx="2784" cy="2784"/>
              </a:xfrm>
              <a:prstGeom prst="ellipse">
                <a:avLst/>
              </a:prstGeom>
              <a:noFill/>
              <a:ln w="19050">
                <a:solidFill>
                  <a:srgbClr val="5656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6200000">
                <a:off x="7490" y="3063"/>
                <a:ext cx="3228" cy="2977"/>
              </a:xfrm>
              <a:prstGeom prst="triangle">
                <a:avLst/>
              </a:prstGeom>
              <a:solidFill>
                <a:srgbClr val="5656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8905" y="3723"/>
              <a:ext cx="1920" cy="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方正宋刻本秀楷简体" panose="02000000000000000000" charset="-122"/>
                  <a:ea typeface="方正宋刻本秀楷简体" panose="02000000000000000000" charset="-122"/>
                </a:rPr>
                <a:t>单击此处</a:t>
              </a:r>
            </a:p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方正宋刻本秀楷简体" panose="02000000000000000000" charset="-122"/>
                  <a:ea typeface="方正宋刻本秀楷简体" panose="02000000000000000000" charset="-122"/>
                </a:rPr>
                <a:t>输入标题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890510" y="1960245"/>
            <a:ext cx="2143760" cy="2049780"/>
            <a:chOff x="7880" y="2577"/>
            <a:chExt cx="3376" cy="3228"/>
          </a:xfrm>
        </p:grpSpPr>
        <p:grpSp>
          <p:nvGrpSpPr>
            <p:cNvPr id="13" name="组合 12"/>
            <p:cNvGrpSpPr/>
            <p:nvPr/>
          </p:nvGrpSpPr>
          <p:grpSpPr>
            <a:xfrm>
              <a:off x="7880" y="2577"/>
              <a:ext cx="3377" cy="3228"/>
              <a:chOff x="7616" y="2937"/>
              <a:chExt cx="3377" cy="3228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8209" y="3160"/>
                <a:ext cx="2784" cy="2784"/>
              </a:xfrm>
              <a:prstGeom prst="ellipse">
                <a:avLst/>
              </a:prstGeom>
              <a:noFill/>
              <a:ln w="19050">
                <a:solidFill>
                  <a:srgbClr val="5656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6200000">
                <a:off x="7490" y="3063"/>
                <a:ext cx="3228" cy="2977"/>
              </a:xfrm>
              <a:prstGeom prst="triangle">
                <a:avLst/>
              </a:prstGeom>
              <a:solidFill>
                <a:srgbClr val="5656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8905" y="3723"/>
              <a:ext cx="1920" cy="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方正宋刻本秀楷简体" panose="02000000000000000000" charset="-122"/>
                  <a:ea typeface="方正宋刻本秀楷简体" panose="02000000000000000000" charset="-122"/>
                </a:rPr>
                <a:t>单击此处</a:t>
              </a:r>
            </a:p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方正宋刻本秀楷简体" panose="02000000000000000000" charset="-122"/>
                  <a:ea typeface="方正宋刻本秀楷简体" panose="02000000000000000000" charset="-122"/>
                </a:rPr>
                <a:t>输入标题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143760" y="2025015"/>
            <a:ext cx="2143760" cy="2049780"/>
            <a:chOff x="7880" y="2577"/>
            <a:chExt cx="3376" cy="3228"/>
          </a:xfrm>
        </p:grpSpPr>
        <p:grpSp>
          <p:nvGrpSpPr>
            <p:cNvPr id="18" name="组合 17"/>
            <p:cNvGrpSpPr/>
            <p:nvPr/>
          </p:nvGrpSpPr>
          <p:grpSpPr>
            <a:xfrm>
              <a:off x="7880" y="2577"/>
              <a:ext cx="3377" cy="3228"/>
              <a:chOff x="7616" y="2937"/>
              <a:chExt cx="3377" cy="3228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8209" y="3160"/>
                <a:ext cx="2784" cy="2784"/>
              </a:xfrm>
              <a:prstGeom prst="ellipse">
                <a:avLst/>
              </a:prstGeom>
              <a:noFill/>
              <a:ln w="19050">
                <a:solidFill>
                  <a:srgbClr val="5656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16200000">
                <a:off x="7490" y="3063"/>
                <a:ext cx="3228" cy="2977"/>
              </a:xfrm>
              <a:prstGeom prst="triangle">
                <a:avLst/>
              </a:prstGeom>
              <a:solidFill>
                <a:srgbClr val="5656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8905" y="3723"/>
              <a:ext cx="1920" cy="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方正宋刻本秀楷简体" panose="02000000000000000000" charset="-122"/>
                  <a:ea typeface="方正宋刻本秀楷简体" panose="02000000000000000000" charset="-122"/>
                </a:rPr>
                <a:t>单击此处</a:t>
              </a:r>
            </a:p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方正宋刻本秀楷简体" panose="02000000000000000000" charset="-122"/>
                  <a:ea typeface="方正宋刻本秀楷简体" panose="02000000000000000000" charset="-122"/>
                </a:rPr>
                <a:t>输入标题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186940" y="4272280"/>
            <a:ext cx="237680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en-US"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cs typeface="SF UI Display Thin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07915" y="4272280"/>
            <a:ext cx="237680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zh-CN" altLang="en-US"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62265" y="4272280"/>
            <a:ext cx="237680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zh-CN" altLang="en-US"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22" grpId="0"/>
      <p:bldP spid="24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花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90" y="-10160"/>
            <a:ext cx="1654810" cy="3216910"/>
          </a:xfrm>
          <a:prstGeom prst="rect">
            <a:avLst/>
          </a:prstGeom>
        </p:spPr>
      </p:pic>
      <p:pic>
        <p:nvPicPr>
          <p:cNvPr id="6" name="图片 5" descr="花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545" y="-10160"/>
            <a:ext cx="3294380" cy="1612900"/>
          </a:xfrm>
          <a:prstGeom prst="rect">
            <a:avLst/>
          </a:prstGeom>
        </p:spPr>
      </p:pic>
      <p:pic>
        <p:nvPicPr>
          <p:cNvPr id="7" name="图片 6" descr="圆框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580" y="1261745"/>
            <a:ext cx="2912110" cy="229171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127625" y="1746885"/>
            <a:ext cx="19386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PART</a:t>
            </a:r>
          </a:p>
          <a:p>
            <a:pPr algn="ctr" fontAlgn="auto">
              <a:lnSpc>
                <a:spcPct val="100000"/>
              </a:lnSpc>
            </a:pPr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04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222115" y="3968115"/>
            <a:ext cx="3750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sz="24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单击此处输入标题文本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28315" y="4535805"/>
            <a:ext cx="6137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2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For our ever-lasting friendship, send sincere blessings and warm greetings to my friends whom I miss so much.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8" grpId="1"/>
      <p:bldP spid="19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花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90" y="-10160"/>
            <a:ext cx="1654810" cy="3216910"/>
          </a:xfrm>
          <a:prstGeom prst="rect">
            <a:avLst/>
          </a:prstGeom>
        </p:spPr>
      </p:pic>
      <p:pic>
        <p:nvPicPr>
          <p:cNvPr id="6" name="图片 5" descr="花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545" y="-10160"/>
            <a:ext cx="3294380" cy="1612900"/>
          </a:xfrm>
          <a:prstGeom prst="rect">
            <a:avLst/>
          </a:prstGeom>
        </p:spPr>
      </p:pic>
      <p:pic>
        <p:nvPicPr>
          <p:cNvPr id="7" name="图片 6" descr="圆框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2945" y="715645"/>
            <a:ext cx="3166110" cy="24911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189855" y="1149350"/>
            <a:ext cx="18116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tx1">
                    <a:lumMod val="75000"/>
                    <a:lumOff val="25000"/>
                  </a:schemeClr>
                </a:solidFill>
                <a:latin typeface="中山行书百年纪念版" panose="02010609000101010101" charset="-122"/>
                <a:ea typeface="中山行书百年纪念版" panose="02010609000101010101" charset="-122"/>
              </a:rPr>
              <a:t>目录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126355" y="2120265"/>
            <a:ext cx="1938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Contents</a:t>
            </a:r>
          </a:p>
        </p:txBody>
      </p:sp>
      <p:sp>
        <p:nvSpPr>
          <p:cNvPr id="3" name="椭圆 2"/>
          <p:cNvSpPr/>
          <p:nvPr/>
        </p:nvSpPr>
        <p:spPr>
          <a:xfrm>
            <a:off x="1790065" y="3827780"/>
            <a:ext cx="441960" cy="441960"/>
          </a:xfrm>
          <a:prstGeom prst="ellipse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378710" y="3707765"/>
            <a:ext cx="3491865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b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单击此处输入标题文本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4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When a cigarette falls in love with a match.</a:t>
            </a:r>
          </a:p>
        </p:txBody>
      </p:sp>
      <p:sp>
        <p:nvSpPr>
          <p:cNvPr id="11" name="椭圆 10"/>
          <p:cNvSpPr/>
          <p:nvPr/>
        </p:nvSpPr>
        <p:spPr>
          <a:xfrm>
            <a:off x="6470015" y="3827780"/>
            <a:ext cx="441960" cy="441960"/>
          </a:xfrm>
          <a:prstGeom prst="ellipse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58660" y="3707765"/>
            <a:ext cx="3457575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b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单击此处输入标题文本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4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When a cigarette falls in love with a match.</a:t>
            </a:r>
          </a:p>
        </p:txBody>
      </p:sp>
      <p:sp>
        <p:nvSpPr>
          <p:cNvPr id="13" name="椭圆 12"/>
          <p:cNvSpPr/>
          <p:nvPr/>
        </p:nvSpPr>
        <p:spPr>
          <a:xfrm>
            <a:off x="1790065" y="4977765"/>
            <a:ext cx="441960" cy="441960"/>
          </a:xfrm>
          <a:prstGeom prst="ellipse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3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378710" y="4857750"/>
            <a:ext cx="3491865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b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单击此处输入标题文本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4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When a cigarette falls in love with a match.</a:t>
            </a:r>
          </a:p>
        </p:txBody>
      </p:sp>
      <p:sp>
        <p:nvSpPr>
          <p:cNvPr id="17" name="椭圆 16"/>
          <p:cNvSpPr/>
          <p:nvPr/>
        </p:nvSpPr>
        <p:spPr>
          <a:xfrm>
            <a:off x="6470015" y="4977765"/>
            <a:ext cx="441960" cy="441960"/>
          </a:xfrm>
          <a:prstGeom prst="ellipse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4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058660" y="4857750"/>
            <a:ext cx="3457575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b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单击此处输入标题文本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4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When a cigarette falls in love with a match.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2" grpId="0"/>
      <p:bldP spid="18" grpId="1"/>
      <p:bldP spid="3" grpId="0" bldLvl="0" animBg="1"/>
      <p:bldP spid="21" grpId="0"/>
      <p:bldP spid="11" grpId="0" bldLvl="0" animBg="1"/>
      <p:bldP spid="2" grpId="0"/>
      <p:bldP spid="13" grpId="0" bldLvl="0" animBg="1"/>
      <p:bldP spid="16" grpId="0"/>
      <p:bldP spid="17" grpId="0" bldLvl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花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545" y="-10160"/>
            <a:ext cx="3294380" cy="1612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3875" y="526415"/>
            <a:ext cx="281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单击此处输入标题文本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498340" y="2146935"/>
            <a:ext cx="1656080" cy="1467485"/>
            <a:chOff x="1572164" y="1993205"/>
            <a:chExt cx="1962102" cy="1738992"/>
          </a:xfrm>
        </p:grpSpPr>
        <p:sp>
          <p:nvSpPr>
            <p:cNvPr id="3" name="Freeform 5"/>
            <p:cNvSpPr/>
            <p:nvPr/>
          </p:nvSpPr>
          <p:spPr bwMode="auto">
            <a:xfrm>
              <a:off x="1572164" y="1993205"/>
              <a:ext cx="1962102" cy="173899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noFill/>
            <a:ln w="31750">
              <a:solidFill>
                <a:srgbClr val="565656"/>
              </a:solidFill>
            </a:ln>
            <a:effectLst>
              <a:innerShdw blurRad="127000" dist="63500" dir="13500000">
                <a:schemeClr val="accent1">
                  <a:lumMod val="50000"/>
                  <a:alpha val="8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1713040" y="2118060"/>
              <a:ext cx="1680352" cy="148928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565656"/>
            </a:solidFill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56760" y="3945255"/>
            <a:ext cx="1656080" cy="1467485"/>
            <a:chOff x="1572165" y="1993205"/>
            <a:chExt cx="1962102" cy="1738992"/>
          </a:xfrm>
        </p:grpSpPr>
        <p:sp>
          <p:nvSpPr>
            <p:cNvPr id="10" name="Freeform 5"/>
            <p:cNvSpPr/>
            <p:nvPr/>
          </p:nvSpPr>
          <p:spPr bwMode="auto">
            <a:xfrm>
              <a:off x="1572165" y="1993205"/>
              <a:ext cx="1962102" cy="173899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noFill/>
            <a:ln w="31750">
              <a:solidFill>
                <a:srgbClr val="56565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" name="Freeform 5"/>
            <p:cNvSpPr/>
            <p:nvPr/>
          </p:nvSpPr>
          <p:spPr bwMode="auto">
            <a:xfrm>
              <a:off x="1713040" y="2118061"/>
              <a:ext cx="1680353" cy="148928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565656"/>
            </a:solidFill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035675" y="3018790"/>
            <a:ext cx="1656080" cy="1467485"/>
            <a:chOff x="1572165" y="1993205"/>
            <a:chExt cx="1962102" cy="1738992"/>
          </a:xfrm>
        </p:grpSpPr>
        <p:sp>
          <p:nvSpPr>
            <p:cNvPr id="13" name="Freeform 5"/>
            <p:cNvSpPr/>
            <p:nvPr/>
          </p:nvSpPr>
          <p:spPr bwMode="auto">
            <a:xfrm>
              <a:off x="1572165" y="1993205"/>
              <a:ext cx="1962102" cy="173899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noFill/>
            <a:ln w="31750">
              <a:solidFill>
                <a:srgbClr val="56565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1713040" y="2118061"/>
              <a:ext cx="1680353" cy="148928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565656"/>
            </a:solidFill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067300" y="2649855"/>
            <a:ext cx="506095" cy="435610"/>
            <a:chOff x="3787022" y="1797643"/>
            <a:chExt cx="550817" cy="473832"/>
          </a:xfrm>
          <a:solidFill>
            <a:schemeClr val="bg1"/>
          </a:solidFill>
        </p:grpSpPr>
        <p:sp>
          <p:nvSpPr>
            <p:cNvPr id="16" name="Oval 217"/>
            <p:cNvSpPr>
              <a:spLocks noChangeArrowheads="1"/>
            </p:cNvSpPr>
            <p:nvPr/>
          </p:nvSpPr>
          <p:spPr bwMode="auto">
            <a:xfrm>
              <a:off x="4007132" y="1931010"/>
              <a:ext cx="108428" cy="1355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17" name="Freeform 218"/>
            <p:cNvSpPr/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36 w 38"/>
                <a:gd name="T1" fmla="*/ 12 h 52"/>
                <a:gd name="T2" fmla="*/ 24 w 38"/>
                <a:gd name="T3" fmla="*/ 1 h 52"/>
                <a:gd name="T4" fmla="*/ 12 w 38"/>
                <a:gd name="T5" fmla="*/ 1 h 52"/>
                <a:gd name="T6" fmla="*/ 20 w 38"/>
                <a:gd name="T7" fmla="*/ 7 h 52"/>
                <a:gd name="T8" fmla="*/ 9 w 38"/>
                <a:gd name="T9" fmla="*/ 13 h 52"/>
                <a:gd name="T10" fmla="*/ 14 w 38"/>
                <a:gd name="T11" fmla="*/ 21 h 52"/>
                <a:gd name="T12" fmla="*/ 0 w 38"/>
                <a:gd name="T13" fmla="*/ 52 h 52"/>
                <a:gd name="T14" fmla="*/ 0 w 38"/>
                <a:gd name="T15" fmla="*/ 52 h 52"/>
                <a:gd name="T16" fmla="*/ 38 w 38"/>
                <a:gd name="T17" fmla="*/ 37 h 52"/>
                <a:gd name="T18" fmla="*/ 36 w 38"/>
                <a:gd name="T19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18" name="Freeform 219"/>
            <p:cNvSpPr/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23 w 37"/>
                <a:gd name="T1" fmla="*/ 21 h 52"/>
                <a:gd name="T2" fmla="*/ 28 w 37"/>
                <a:gd name="T3" fmla="*/ 13 h 52"/>
                <a:gd name="T4" fmla="*/ 17 w 37"/>
                <a:gd name="T5" fmla="*/ 7 h 52"/>
                <a:gd name="T6" fmla="*/ 25 w 37"/>
                <a:gd name="T7" fmla="*/ 0 h 52"/>
                <a:gd name="T8" fmla="*/ 15 w 37"/>
                <a:gd name="T9" fmla="*/ 1 h 52"/>
                <a:gd name="T10" fmla="*/ 15 w 37"/>
                <a:gd name="T11" fmla="*/ 1 h 52"/>
                <a:gd name="T12" fmla="*/ 2 w 37"/>
                <a:gd name="T13" fmla="*/ 12 h 52"/>
                <a:gd name="T14" fmla="*/ 0 w 37"/>
                <a:gd name="T15" fmla="*/ 37 h 52"/>
                <a:gd name="T16" fmla="*/ 37 w 37"/>
                <a:gd name="T17" fmla="*/ 52 h 52"/>
                <a:gd name="T18" fmla="*/ 37 w 37"/>
                <a:gd name="T19" fmla="*/ 52 h 52"/>
                <a:gd name="T20" fmla="*/ 23 w 37"/>
                <a:gd name="T21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19" name="Freeform 220"/>
            <p:cNvSpPr/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28 w 33"/>
                <a:gd name="T1" fmla="*/ 26 h 26"/>
                <a:gd name="T2" fmla="*/ 28 w 33"/>
                <a:gd name="T3" fmla="*/ 26 h 26"/>
                <a:gd name="T4" fmla="*/ 33 w 33"/>
                <a:gd name="T5" fmla="*/ 24 h 26"/>
                <a:gd name="T6" fmla="*/ 28 w 33"/>
                <a:gd name="T7" fmla="*/ 0 h 26"/>
                <a:gd name="T8" fmla="*/ 7 w 33"/>
                <a:gd name="T9" fmla="*/ 0 h 26"/>
                <a:gd name="T10" fmla="*/ 0 w 33"/>
                <a:gd name="T11" fmla="*/ 24 h 26"/>
                <a:gd name="T12" fmla="*/ 4 w 33"/>
                <a:gd name="T13" fmla="*/ 26 h 26"/>
                <a:gd name="T14" fmla="*/ 4 w 33"/>
                <a:gd name="T15" fmla="*/ 26 h 26"/>
                <a:gd name="T16" fmla="*/ 28 w 33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20" name="Freeform 221"/>
            <p:cNvSpPr/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12 w 14"/>
                <a:gd name="T1" fmla="*/ 0 h 42"/>
                <a:gd name="T2" fmla="*/ 12 w 14"/>
                <a:gd name="T3" fmla="*/ 0 h 42"/>
                <a:gd name="T4" fmla="*/ 2 w 14"/>
                <a:gd name="T5" fmla="*/ 0 h 42"/>
                <a:gd name="T6" fmla="*/ 2 w 14"/>
                <a:gd name="T7" fmla="*/ 0 h 42"/>
                <a:gd name="T8" fmla="*/ 0 w 14"/>
                <a:gd name="T9" fmla="*/ 41 h 42"/>
                <a:gd name="T10" fmla="*/ 0 w 14"/>
                <a:gd name="T11" fmla="*/ 41 h 42"/>
                <a:gd name="T12" fmla="*/ 7 w 14"/>
                <a:gd name="T13" fmla="*/ 42 h 42"/>
                <a:gd name="T14" fmla="*/ 14 w 14"/>
                <a:gd name="T15" fmla="*/ 41 h 42"/>
                <a:gd name="T16" fmla="*/ 14 w 14"/>
                <a:gd name="T17" fmla="*/ 41 h 42"/>
                <a:gd name="T18" fmla="*/ 12 w 14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21" name="Freeform 222"/>
            <p:cNvSpPr/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92 w 180"/>
                <a:gd name="T1" fmla="*/ 93 h 93"/>
                <a:gd name="T2" fmla="*/ 0 w 180"/>
                <a:gd name="T3" fmla="*/ 0 h 93"/>
                <a:gd name="T4" fmla="*/ 23 w 180"/>
                <a:gd name="T5" fmla="*/ 0 h 93"/>
                <a:gd name="T6" fmla="*/ 92 w 180"/>
                <a:gd name="T7" fmla="*/ 70 h 93"/>
                <a:gd name="T8" fmla="*/ 158 w 180"/>
                <a:gd name="T9" fmla="*/ 22 h 93"/>
                <a:gd name="T10" fmla="*/ 180 w 180"/>
                <a:gd name="T11" fmla="*/ 30 h 93"/>
                <a:gd name="T12" fmla="*/ 92 w 180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22" name="Freeform 223"/>
            <p:cNvSpPr/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23 w 123"/>
                <a:gd name="T1" fmla="*/ 61 h 61"/>
                <a:gd name="T2" fmla="*/ 62 w 123"/>
                <a:gd name="T3" fmla="*/ 0 h 61"/>
                <a:gd name="T4" fmla="*/ 0 w 123"/>
                <a:gd name="T5" fmla="*/ 61 h 61"/>
                <a:gd name="T6" fmla="*/ 123 w 123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23" name="Freeform 224"/>
            <p:cNvSpPr/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180 w 180"/>
                <a:gd name="T1" fmla="*/ 92 h 92"/>
                <a:gd name="T2" fmla="*/ 157 w 180"/>
                <a:gd name="T3" fmla="*/ 92 h 92"/>
                <a:gd name="T4" fmla="*/ 88 w 180"/>
                <a:gd name="T5" fmla="*/ 23 h 92"/>
                <a:gd name="T6" fmla="*/ 21 w 180"/>
                <a:gd name="T7" fmla="*/ 70 h 92"/>
                <a:gd name="T8" fmla="*/ 0 w 180"/>
                <a:gd name="T9" fmla="*/ 63 h 92"/>
                <a:gd name="T10" fmla="*/ 88 w 180"/>
                <a:gd name="T11" fmla="*/ 0 h 92"/>
                <a:gd name="T12" fmla="*/ 180 w 180"/>
                <a:gd name="T1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24" name="Freeform 225"/>
            <p:cNvSpPr/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4 w 125"/>
                <a:gd name="T3" fmla="*/ 63 h 63"/>
                <a:gd name="T4" fmla="*/ 125 w 125"/>
                <a:gd name="T5" fmla="*/ 0 h 63"/>
                <a:gd name="T6" fmla="*/ 0 w 125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682740" y="3614420"/>
            <a:ext cx="492125" cy="319405"/>
            <a:chOff x="7058307" y="1859447"/>
            <a:chExt cx="535637" cy="348055"/>
          </a:xfrm>
          <a:solidFill>
            <a:schemeClr val="bg1"/>
          </a:solidFill>
        </p:grpSpPr>
        <p:sp>
          <p:nvSpPr>
            <p:cNvPr id="26" name="Rectangle 240"/>
            <p:cNvSpPr>
              <a:spLocks noChangeArrowheads="1"/>
            </p:cNvSpPr>
            <p:nvPr/>
          </p:nvSpPr>
          <p:spPr bwMode="auto">
            <a:xfrm>
              <a:off x="7112521" y="1997151"/>
              <a:ext cx="127945" cy="108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27" name="Rectangle 241"/>
            <p:cNvSpPr>
              <a:spLocks noChangeArrowheads="1"/>
            </p:cNvSpPr>
            <p:nvPr/>
          </p:nvSpPr>
          <p:spPr bwMode="auto">
            <a:xfrm>
              <a:off x="7112521" y="2038354"/>
              <a:ext cx="202761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28" name="Rectangle 242"/>
            <p:cNvSpPr>
              <a:spLocks noChangeArrowheads="1"/>
            </p:cNvSpPr>
            <p:nvPr/>
          </p:nvSpPr>
          <p:spPr bwMode="auto">
            <a:xfrm>
              <a:off x="7112521" y="2079556"/>
              <a:ext cx="202761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29" name="Rectangle 243"/>
            <p:cNvSpPr>
              <a:spLocks noChangeArrowheads="1"/>
            </p:cNvSpPr>
            <p:nvPr/>
          </p:nvSpPr>
          <p:spPr bwMode="auto">
            <a:xfrm>
              <a:off x="7112521" y="2120759"/>
              <a:ext cx="202761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30" name="Freeform 244"/>
            <p:cNvSpPr/>
            <p:nvPr/>
          </p:nvSpPr>
          <p:spPr bwMode="auto">
            <a:xfrm>
              <a:off x="7428047" y="2038354"/>
              <a:ext cx="24939" cy="71563"/>
            </a:xfrm>
            <a:custGeom>
              <a:avLst/>
              <a:gdLst>
                <a:gd name="T0" fmla="*/ 4 w 10"/>
                <a:gd name="T1" fmla="*/ 28 h 28"/>
                <a:gd name="T2" fmla="*/ 10 w 10"/>
                <a:gd name="T3" fmla="*/ 25 h 28"/>
                <a:gd name="T4" fmla="*/ 10 w 10"/>
                <a:gd name="T5" fmla="*/ 3 h 28"/>
                <a:gd name="T6" fmla="*/ 1 w 10"/>
                <a:gd name="T7" fmla="*/ 0 h 28"/>
                <a:gd name="T8" fmla="*/ 0 w 10"/>
                <a:gd name="T9" fmla="*/ 0 h 28"/>
                <a:gd name="T10" fmla="*/ 0 w 10"/>
                <a:gd name="T11" fmla="*/ 28 h 28"/>
                <a:gd name="T12" fmla="*/ 1 w 10"/>
                <a:gd name="T13" fmla="*/ 28 h 28"/>
                <a:gd name="T14" fmla="*/ 4 w 10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8">
                  <a:moveTo>
                    <a:pt x="4" y="28"/>
                  </a:moveTo>
                  <a:cubicBezTo>
                    <a:pt x="6" y="27"/>
                    <a:pt x="8" y="26"/>
                    <a:pt x="10" y="2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1"/>
                    <a:pt x="4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2" y="28"/>
                    <a:pt x="3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31" name="Freeform 245"/>
            <p:cNvSpPr>
              <a:spLocks noEditPoints="1"/>
            </p:cNvSpPr>
            <p:nvPr/>
          </p:nvSpPr>
          <p:spPr bwMode="auto">
            <a:xfrm>
              <a:off x="7058307" y="1859447"/>
              <a:ext cx="394679" cy="348055"/>
            </a:xfrm>
            <a:custGeom>
              <a:avLst/>
              <a:gdLst>
                <a:gd name="T0" fmla="*/ 145 w 154"/>
                <a:gd name="T1" fmla="*/ 125 h 136"/>
                <a:gd name="T2" fmla="*/ 144 w 154"/>
                <a:gd name="T3" fmla="*/ 125 h 136"/>
                <a:gd name="T4" fmla="*/ 144 w 154"/>
                <a:gd name="T5" fmla="*/ 127 h 136"/>
                <a:gd name="T6" fmla="*/ 10 w 154"/>
                <a:gd name="T7" fmla="*/ 127 h 136"/>
                <a:gd name="T8" fmla="*/ 10 w 154"/>
                <a:gd name="T9" fmla="*/ 34 h 136"/>
                <a:gd name="T10" fmla="*/ 144 w 154"/>
                <a:gd name="T11" fmla="*/ 34 h 136"/>
                <a:gd name="T12" fmla="*/ 144 w 154"/>
                <a:gd name="T13" fmla="*/ 43 h 136"/>
                <a:gd name="T14" fmla="*/ 145 w 154"/>
                <a:gd name="T15" fmla="*/ 43 h 136"/>
                <a:gd name="T16" fmla="*/ 154 w 154"/>
                <a:gd name="T17" fmla="*/ 44 h 136"/>
                <a:gd name="T18" fmla="*/ 154 w 154"/>
                <a:gd name="T19" fmla="*/ 5 h 136"/>
                <a:gd name="T20" fmla="*/ 149 w 154"/>
                <a:gd name="T21" fmla="*/ 0 h 136"/>
                <a:gd name="T22" fmla="*/ 5 w 154"/>
                <a:gd name="T23" fmla="*/ 0 h 136"/>
                <a:gd name="T24" fmla="*/ 0 w 154"/>
                <a:gd name="T25" fmla="*/ 5 h 136"/>
                <a:gd name="T26" fmla="*/ 0 w 154"/>
                <a:gd name="T27" fmla="*/ 132 h 136"/>
                <a:gd name="T28" fmla="*/ 5 w 154"/>
                <a:gd name="T29" fmla="*/ 136 h 136"/>
                <a:gd name="T30" fmla="*/ 149 w 154"/>
                <a:gd name="T31" fmla="*/ 136 h 136"/>
                <a:gd name="T32" fmla="*/ 154 w 154"/>
                <a:gd name="T33" fmla="*/ 132 h 136"/>
                <a:gd name="T34" fmla="*/ 154 w 154"/>
                <a:gd name="T35" fmla="*/ 124 h 136"/>
                <a:gd name="T36" fmla="*/ 145 w 154"/>
                <a:gd name="T37" fmla="*/ 125 h 136"/>
                <a:gd name="T38" fmla="*/ 137 w 154"/>
                <a:gd name="T39" fmla="*/ 10 h 136"/>
                <a:gd name="T40" fmla="*/ 144 w 154"/>
                <a:gd name="T41" fmla="*/ 17 h 136"/>
                <a:gd name="T42" fmla="*/ 137 w 154"/>
                <a:gd name="T43" fmla="*/ 23 h 136"/>
                <a:gd name="T44" fmla="*/ 131 w 154"/>
                <a:gd name="T45" fmla="*/ 17 h 136"/>
                <a:gd name="T46" fmla="*/ 137 w 154"/>
                <a:gd name="T47" fmla="*/ 10 h 136"/>
                <a:gd name="T48" fmla="*/ 118 w 154"/>
                <a:gd name="T49" fmla="*/ 10 h 136"/>
                <a:gd name="T50" fmla="*/ 125 w 154"/>
                <a:gd name="T51" fmla="*/ 17 h 136"/>
                <a:gd name="T52" fmla="*/ 118 w 154"/>
                <a:gd name="T53" fmla="*/ 23 h 136"/>
                <a:gd name="T54" fmla="*/ 112 w 154"/>
                <a:gd name="T55" fmla="*/ 17 h 136"/>
                <a:gd name="T56" fmla="*/ 118 w 154"/>
                <a:gd name="T57" fmla="*/ 10 h 136"/>
                <a:gd name="T58" fmla="*/ 99 w 154"/>
                <a:gd name="T59" fmla="*/ 10 h 136"/>
                <a:gd name="T60" fmla="*/ 106 w 154"/>
                <a:gd name="T61" fmla="*/ 17 h 136"/>
                <a:gd name="T62" fmla="*/ 99 w 154"/>
                <a:gd name="T63" fmla="*/ 23 h 136"/>
                <a:gd name="T64" fmla="*/ 93 w 154"/>
                <a:gd name="T65" fmla="*/ 17 h 136"/>
                <a:gd name="T66" fmla="*/ 99 w 154"/>
                <a:gd name="T67" fmla="*/ 1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4" h="136">
                  <a:moveTo>
                    <a:pt x="145" y="125"/>
                  </a:moveTo>
                  <a:cubicBezTo>
                    <a:pt x="144" y="125"/>
                    <a:pt x="144" y="125"/>
                    <a:pt x="144" y="125"/>
                  </a:cubicBezTo>
                  <a:cubicBezTo>
                    <a:pt x="144" y="127"/>
                    <a:pt x="144" y="127"/>
                    <a:pt x="144" y="127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3"/>
                    <a:pt x="144" y="43"/>
                    <a:pt x="145" y="43"/>
                  </a:cubicBezTo>
                  <a:cubicBezTo>
                    <a:pt x="148" y="43"/>
                    <a:pt x="151" y="43"/>
                    <a:pt x="154" y="44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4" y="2"/>
                    <a:pt x="152" y="0"/>
                    <a:pt x="14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4"/>
                    <a:pt x="2" y="136"/>
                    <a:pt x="5" y="136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52" y="136"/>
                    <a:pt x="154" y="134"/>
                    <a:pt x="154" y="132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1" y="124"/>
                    <a:pt x="148" y="125"/>
                    <a:pt x="145" y="125"/>
                  </a:cubicBezTo>
                  <a:close/>
                  <a:moveTo>
                    <a:pt x="137" y="10"/>
                  </a:moveTo>
                  <a:cubicBezTo>
                    <a:pt x="141" y="10"/>
                    <a:pt x="144" y="13"/>
                    <a:pt x="144" y="17"/>
                  </a:cubicBezTo>
                  <a:cubicBezTo>
                    <a:pt x="144" y="20"/>
                    <a:pt x="141" y="23"/>
                    <a:pt x="137" y="23"/>
                  </a:cubicBezTo>
                  <a:cubicBezTo>
                    <a:pt x="134" y="23"/>
                    <a:pt x="131" y="20"/>
                    <a:pt x="131" y="17"/>
                  </a:cubicBezTo>
                  <a:cubicBezTo>
                    <a:pt x="131" y="13"/>
                    <a:pt x="134" y="10"/>
                    <a:pt x="137" y="10"/>
                  </a:cubicBezTo>
                  <a:close/>
                  <a:moveTo>
                    <a:pt x="118" y="10"/>
                  </a:moveTo>
                  <a:cubicBezTo>
                    <a:pt x="122" y="10"/>
                    <a:pt x="125" y="13"/>
                    <a:pt x="125" y="17"/>
                  </a:cubicBezTo>
                  <a:cubicBezTo>
                    <a:pt x="125" y="20"/>
                    <a:pt x="122" y="23"/>
                    <a:pt x="118" y="23"/>
                  </a:cubicBezTo>
                  <a:cubicBezTo>
                    <a:pt x="115" y="23"/>
                    <a:pt x="112" y="20"/>
                    <a:pt x="112" y="17"/>
                  </a:cubicBezTo>
                  <a:cubicBezTo>
                    <a:pt x="112" y="13"/>
                    <a:pt x="115" y="10"/>
                    <a:pt x="118" y="10"/>
                  </a:cubicBezTo>
                  <a:close/>
                  <a:moveTo>
                    <a:pt x="99" y="10"/>
                  </a:moveTo>
                  <a:cubicBezTo>
                    <a:pt x="103" y="10"/>
                    <a:pt x="106" y="13"/>
                    <a:pt x="106" y="17"/>
                  </a:cubicBezTo>
                  <a:cubicBezTo>
                    <a:pt x="106" y="20"/>
                    <a:pt x="103" y="23"/>
                    <a:pt x="99" y="23"/>
                  </a:cubicBezTo>
                  <a:cubicBezTo>
                    <a:pt x="96" y="23"/>
                    <a:pt x="93" y="20"/>
                    <a:pt x="93" y="17"/>
                  </a:cubicBezTo>
                  <a:cubicBezTo>
                    <a:pt x="93" y="13"/>
                    <a:pt x="96" y="10"/>
                    <a:pt x="9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32" name="Freeform 246"/>
            <p:cNvSpPr>
              <a:spLocks noEditPoints="1"/>
            </p:cNvSpPr>
            <p:nvPr/>
          </p:nvSpPr>
          <p:spPr bwMode="auto">
            <a:xfrm>
              <a:off x="7335884" y="1979802"/>
              <a:ext cx="258060" cy="210351"/>
            </a:xfrm>
            <a:custGeom>
              <a:avLst/>
              <a:gdLst>
                <a:gd name="T0" fmla="*/ 96 w 101"/>
                <a:gd name="T1" fmla="*/ 68 h 82"/>
                <a:gd name="T2" fmla="*/ 77 w 101"/>
                <a:gd name="T3" fmla="*/ 55 h 82"/>
                <a:gd name="T4" fmla="*/ 71 w 101"/>
                <a:gd name="T5" fmla="*/ 54 h 82"/>
                <a:gd name="T6" fmla="*/ 69 w 101"/>
                <a:gd name="T7" fmla="*/ 55 h 82"/>
                <a:gd name="T8" fmla="*/ 66 w 101"/>
                <a:gd name="T9" fmla="*/ 53 h 82"/>
                <a:gd name="T10" fmla="*/ 69 w 101"/>
                <a:gd name="T11" fmla="*/ 29 h 82"/>
                <a:gd name="T12" fmla="*/ 29 w 101"/>
                <a:gd name="T13" fmla="*/ 4 h 82"/>
                <a:gd name="T14" fmla="*/ 4 w 101"/>
                <a:gd name="T15" fmla="*/ 45 h 82"/>
                <a:gd name="T16" fmla="*/ 45 w 101"/>
                <a:gd name="T17" fmla="*/ 70 h 82"/>
                <a:gd name="T18" fmla="*/ 62 w 101"/>
                <a:gd name="T19" fmla="*/ 59 h 82"/>
                <a:gd name="T20" fmla="*/ 66 w 101"/>
                <a:gd name="T21" fmla="*/ 61 h 82"/>
                <a:gd name="T22" fmla="*/ 69 w 101"/>
                <a:gd name="T23" fmla="*/ 68 h 82"/>
                <a:gd name="T24" fmla="*/ 88 w 101"/>
                <a:gd name="T25" fmla="*/ 80 h 82"/>
                <a:gd name="T26" fmla="*/ 94 w 101"/>
                <a:gd name="T27" fmla="*/ 81 h 82"/>
                <a:gd name="T28" fmla="*/ 99 w 101"/>
                <a:gd name="T29" fmla="*/ 78 h 82"/>
                <a:gd name="T30" fmla="*/ 96 w 101"/>
                <a:gd name="T31" fmla="*/ 68 h 82"/>
                <a:gd name="T32" fmla="*/ 42 w 101"/>
                <a:gd name="T33" fmla="*/ 58 h 82"/>
                <a:gd name="T34" fmla="*/ 16 w 101"/>
                <a:gd name="T35" fmla="*/ 42 h 82"/>
                <a:gd name="T36" fmla="*/ 32 w 101"/>
                <a:gd name="T37" fmla="*/ 16 h 82"/>
                <a:gd name="T38" fmla="*/ 58 w 101"/>
                <a:gd name="T39" fmla="*/ 32 h 82"/>
                <a:gd name="T40" fmla="*/ 42 w 101"/>
                <a:gd name="T41" fmla="*/ 5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82">
                  <a:moveTo>
                    <a:pt x="96" y="68"/>
                  </a:moveTo>
                  <a:cubicBezTo>
                    <a:pt x="77" y="55"/>
                    <a:pt x="77" y="55"/>
                    <a:pt x="77" y="55"/>
                  </a:cubicBezTo>
                  <a:cubicBezTo>
                    <a:pt x="75" y="54"/>
                    <a:pt x="73" y="54"/>
                    <a:pt x="71" y="54"/>
                  </a:cubicBezTo>
                  <a:cubicBezTo>
                    <a:pt x="71" y="54"/>
                    <a:pt x="70" y="55"/>
                    <a:pt x="69" y="55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70" y="46"/>
                    <a:pt x="71" y="37"/>
                    <a:pt x="69" y="29"/>
                  </a:cubicBezTo>
                  <a:cubicBezTo>
                    <a:pt x="65" y="11"/>
                    <a:pt x="47" y="0"/>
                    <a:pt x="29" y="4"/>
                  </a:cubicBezTo>
                  <a:cubicBezTo>
                    <a:pt x="11" y="9"/>
                    <a:pt x="0" y="27"/>
                    <a:pt x="4" y="45"/>
                  </a:cubicBezTo>
                  <a:cubicBezTo>
                    <a:pt x="8" y="63"/>
                    <a:pt x="27" y="74"/>
                    <a:pt x="45" y="70"/>
                  </a:cubicBezTo>
                  <a:cubicBezTo>
                    <a:pt x="52" y="68"/>
                    <a:pt x="58" y="64"/>
                    <a:pt x="62" y="59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5" y="63"/>
                    <a:pt x="67" y="66"/>
                    <a:pt x="69" y="68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90" y="81"/>
                    <a:pt x="92" y="82"/>
                    <a:pt x="94" y="81"/>
                  </a:cubicBezTo>
                  <a:cubicBezTo>
                    <a:pt x="96" y="81"/>
                    <a:pt x="98" y="80"/>
                    <a:pt x="99" y="78"/>
                  </a:cubicBezTo>
                  <a:cubicBezTo>
                    <a:pt x="101" y="75"/>
                    <a:pt x="100" y="70"/>
                    <a:pt x="96" y="68"/>
                  </a:cubicBezTo>
                  <a:close/>
                  <a:moveTo>
                    <a:pt x="42" y="58"/>
                  </a:moveTo>
                  <a:cubicBezTo>
                    <a:pt x="30" y="61"/>
                    <a:pt x="19" y="54"/>
                    <a:pt x="16" y="42"/>
                  </a:cubicBezTo>
                  <a:cubicBezTo>
                    <a:pt x="13" y="30"/>
                    <a:pt x="20" y="19"/>
                    <a:pt x="32" y="16"/>
                  </a:cubicBezTo>
                  <a:cubicBezTo>
                    <a:pt x="43" y="13"/>
                    <a:pt x="55" y="20"/>
                    <a:pt x="58" y="32"/>
                  </a:cubicBezTo>
                  <a:cubicBezTo>
                    <a:pt x="60" y="43"/>
                    <a:pt x="53" y="55"/>
                    <a:pt x="42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153660" y="4486275"/>
            <a:ext cx="492125" cy="362585"/>
            <a:chOff x="5958843" y="1820413"/>
            <a:chExt cx="535637" cy="394680"/>
          </a:xfrm>
          <a:solidFill>
            <a:schemeClr val="bg1"/>
          </a:solidFill>
        </p:grpSpPr>
        <p:sp>
          <p:nvSpPr>
            <p:cNvPr id="34" name="Freeform 248"/>
            <p:cNvSpPr/>
            <p:nvPr/>
          </p:nvSpPr>
          <p:spPr bwMode="auto">
            <a:xfrm>
              <a:off x="5958843" y="1820413"/>
              <a:ext cx="376247" cy="358898"/>
            </a:xfrm>
            <a:custGeom>
              <a:avLst/>
              <a:gdLst>
                <a:gd name="T0" fmla="*/ 61 w 147"/>
                <a:gd name="T1" fmla="*/ 105 h 140"/>
                <a:gd name="T2" fmla="*/ 54 w 147"/>
                <a:gd name="T3" fmla="*/ 103 h 140"/>
                <a:gd name="T4" fmla="*/ 53 w 147"/>
                <a:gd name="T5" fmla="*/ 103 h 140"/>
                <a:gd name="T6" fmla="*/ 52 w 147"/>
                <a:gd name="T7" fmla="*/ 103 h 140"/>
                <a:gd name="T8" fmla="*/ 33 w 147"/>
                <a:gd name="T9" fmla="*/ 111 h 140"/>
                <a:gd name="T10" fmla="*/ 38 w 147"/>
                <a:gd name="T11" fmla="*/ 97 h 140"/>
                <a:gd name="T12" fmla="*/ 34 w 147"/>
                <a:gd name="T13" fmla="*/ 94 h 140"/>
                <a:gd name="T14" fmla="*/ 13 w 147"/>
                <a:gd name="T15" fmla="*/ 60 h 140"/>
                <a:gd name="T16" fmla="*/ 79 w 147"/>
                <a:gd name="T17" fmla="*/ 13 h 140"/>
                <a:gd name="T18" fmla="*/ 128 w 147"/>
                <a:gd name="T19" fmla="*/ 29 h 140"/>
                <a:gd name="T20" fmla="*/ 137 w 147"/>
                <a:gd name="T21" fmla="*/ 29 h 140"/>
                <a:gd name="T22" fmla="*/ 147 w 147"/>
                <a:gd name="T23" fmla="*/ 29 h 140"/>
                <a:gd name="T24" fmla="*/ 79 w 147"/>
                <a:gd name="T25" fmla="*/ 0 h 140"/>
                <a:gd name="T26" fmla="*/ 0 w 147"/>
                <a:gd name="T27" fmla="*/ 60 h 140"/>
                <a:gd name="T28" fmla="*/ 22 w 147"/>
                <a:gd name="T29" fmla="*/ 102 h 140"/>
                <a:gd name="T30" fmla="*/ 9 w 147"/>
                <a:gd name="T31" fmla="*/ 140 h 140"/>
                <a:gd name="T32" fmla="*/ 24 w 147"/>
                <a:gd name="T33" fmla="*/ 131 h 140"/>
                <a:gd name="T34" fmla="*/ 51 w 147"/>
                <a:gd name="T35" fmla="*/ 117 h 140"/>
                <a:gd name="T36" fmla="*/ 70 w 147"/>
                <a:gd name="T37" fmla="*/ 120 h 140"/>
                <a:gd name="T38" fmla="*/ 61 w 147"/>
                <a:gd name="T39" fmla="*/ 10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7" h="140">
                  <a:moveTo>
                    <a:pt x="61" y="105"/>
                  </a:moveTo>
                  <a:cubicBezTo>
                    <a:pt x="59" y="105"/>
                    <a:pt x="56" y="104"/>
                    <a:pt x="54" y="103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0" y="103"/>
                    <a:pt x="48" y="103"/>
                    <a:pt x="33" y="111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21" y="85"/>
                    <a:pt x="13" y="73"/>
                    <a:pt x="13" y="60"/>
                  </a:cubicBezTo>
                  <a:cubicBezTo>
                    <a:pt x="13" y="34"/>
                    <a:pt x="43" y="13"/>
                    <a:pt x="79" y="13"/>
                  </a:cubicBezTo>
                  <a:cubicBezTo>
                    <a:pt x="99" y="13"/>
                    <a:pt x="116" y="19"/>
                    <a:pt x="128" y="29"/>
                  </a:cubicBezTo>
                  <a:cubicBezTo>
                    <a:pt x="131" y="29"/>
                    <a:pt x="134" y="29"/>
                    <a:pt x="137" y="29"/>
                  </a:cubicBezTo>
                  <a:cubicBezTo>
                    <a:pt x="140" y="29"/>
                    <a:pt x="143" y="29"/>
                    <a:pt x="147" y="29"/>
                  </a:cubicBezTo>
                  <a:cubicBezTo>
                    <a:pt x="133" y="12"/>
                    <a:pt x="108" y="0"/>
                    <a:pt x="79" y="0"/>
                  </a:cubicBezTo>
                  <a:cubicBezTo>
                    <a:pt x="35" y="0"/>
                    <a:pt x="0" y="27"/>
                    <a:pt x="0" y="60"/>
                  </a:cubicBezTo>
                  <a:cubicBezTo>
                    <a:pt x="0" y="76"/>
                    <a:pt x="8" y="91"/>
                    <a:pt x="22" y="102"/>
                  </a:cubicBezTo>
                  <a:cubicBezTo>
                    <a:pt x="9" y="140"/>
                    <a:pt x="9" y="140"/>
                    <a:pt x="9" y="140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35" y="125"/>
                    <a:pt x="47" y="118"/>
                    <a:pt x="51" y="117"/>
                  </a:cubicBezTo>
                  <a:cubicBezTo>
                    <a:pt x="57" y="118"/>
                    <a:pt x="63" y="119"/>
                    <a:pt x="70" y="120"/>
                  </a:cubicBezTo>
                  <a:cubicBezTo>
                    <a:pt x="66" y="115"/>
                    <a:pt x="63" y="110"/>
                    <a:pt x="61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  <p:sp>
          <p:nvSpPr>
            <p:cNvPr id="35" name="Freeform 249"/>
            <p:cNvSpPr>
              <a:spLocks noEditPoints="1"/>
            </p:cNvSpPr>
            <p:nvPr/>
          </p:nvSpPr>
          <p:spPr bwMode="auto">
            <a:xfrm>
              <a:off x="6125823" y="1912577"/>
              <a:ext cx="368657" cy="302516"/>
            </a:xfrm>
            <a:custGeom>
              <a:avLst/>
              <a:gdLst>
                <a:gd name="T0" fmla="*/ 144 w 144"/>
                <a:gd name="T1" fmla="*/ 53 h 118"/>
                <a:gd name="T2" fmla="*/ 72 w 144"/>
                <a:gd name="T3" fmla="*/ 0 h 118"/>
                <a:gd name="T4" fmla="*/ 0 w 144"/>
                <a:gd name="T5" fmla="*/ 53 h 118"/>
                <a:gd name="T6" fmla="*/ 72 w 144"/>
                <a:gd name="T7" fmla="*/ 107 h 118"/>
                <a:gd name="T8" fmla="*/ 99 w 144"/>
                <a:gd name="T9" fmla="*/ 103 h 118"/>
                <a:gd name="T10" fmla="*/ 130 w 144"/>
                <a:gd name="T11" fmla="*/ 118 h 118"/>
                <a:gd name="T12" fmla="*/ 121 w 144"/>
                <a:gd name="T13" fmla="*/ 93 h 118"/>
                <a:gd name="T14" fmla="*/ 144 w 144"/>
                <a:gd name="T15" fmla="*/ 53 h 118"/>
                <a:gd name="T16" fmla="*/ 44 w 144"/>
                <a:gd name="T17" fmla="*/ 61 h 118"/>
                <a:gd name="T18" fmla="*/ 38 w 144"/>
                <a:gd name="T19" fmla="*/ 57 h 118"/>
                <a:gd name="T20" fmla="*/ 31 w 144"/>
                <a:gd name="T21" fmla="*/ 61 h 118"/>
                <a:gd name="T22" fmla="*/ 33 w 144"/>
                <a:gd name="T23" fmla="*/ 53 h 118"/>
                <a:gd name="T24" fmla="*/ 27 w 144"/>
                <a:gd name="T25" fmla="*/ 48 h 118"/>
                <a:gd name="T26" fmla="*/ 35 w 144"/>
                <a:gd name="T27" fmla="*/ 47 h 118"/>
                <a:gd name="T28" fmla="*/ 38 w 144"/>
                <a:gd name="T29" fmla="*/ 41 h 118"/>
                <a:gd name="T30" fmla="*/ 41 w 144"/>
                <a:gd name="T31" fmla="*/ 47 h 118"/>
                <a:gd name="T32" fmla="*/ 48 w 144"/>
                <a:gd name="T33" fmla="*/ 48 h 118"/>
                <a:gd name="T34" fmla="*/ 43 w 144"/>
                <a:gd name="T35" fmla="*/ 53 h 118"/>
                <a:gd name="T36" fmla="*/ 44 w 144"/>
                <a:gd name="T37" fmla="*/ 61 h 118"/>
                <a:gd name="T38" fmla="*/ 82 w 144"/>
                <a:gd name="T39" fmla="*/ 64 h 118"/>
                <a:gd name="T40" fmla="*/ 72 w 144"/>
                <a:gd name="T41" fmla="*/ 58 h 118"/>
                <a:gd name="T42" fmla="*/ 62 w 144"/>
                <a:gd name="T43" fmla="*/ 64 h 118"/>
                <a:gd name="T44" fmla="*/ 64 w 144"/>
                <a:gd name="T45" fmla="*/ 52 h 118"/>
                <a:gd name="T46" fmla="*/ 56 w 144"/>
                <a:gd name="T47" fmla="*/ 44 h 118"/>
                <a:gd name="T48" fmla="*/ 67 w 144"/>
                <a:gd name="T49" fmla="*/ 43 h 118"/>
                <a:gd name="T50" fmla="*/ 72 w 144"/>
                <a:gd name="T51" fmla="*/ 33 h 118"/>
                <a:gd name="T52" fmla="*/ 77 w 144"/>
                <a:gd name="T53" fmla="*/ 43 h 118"/>
                <a:gd name="T54" fmla="*/ 88 w 144"/>
                <a:gd name="T55" fmla="*/ 44 h 118"/>
                <a:gd name="T56" fmla="*/ 80 w 144"/>
                <a:gd name="T57" fmla="*/ 52 h 118"/>
                <a:gd name="T58" fmla="*/ 82 w 144"/>
                <a:gd name="T59" fmla="*/ 64 h 118"/>
                <a:gd name="T60" fmla="*/ 112 w 144"/>
                <a:gd name="T61" fmla="*/ 61 h 118"/>
                <a:gd name="T62" fmla="*/ 106 w 144"/>
                <a:gd name="T63" fmla="*/ 57 h 118"/>
                <a:gd name="T64" fmla="*/ 99 w 144"/>
                <a:gd name="T65" fmla="*/ 61 h 118"/>
                <a:gd name="T66" fmla="*/ 101 w 144"/>
                <a:gd name="T67" fmla="*/ 53 h 118"/>
                <a:gd name="T68" fmla="*/ 95 w 144"/>
                <a:gd name="T69" fmla="*/ 48 h 118"/>
                <a:gd name="T70" fmla="*/ 103 w 144"/>
                <a:gd name="T71" fmla="*/ 47 h 118"/>
                <a:gd name="T72" fmla="*/ 106 w 144"/>
                <a:gd name="T73" fmla="*/ 41 h 118"/>
                <a:gd name="T74" fmla="*/ 109 w 144"/>
                <a:gd name="T75" fmla="*/ 47 h 118"/>
                <a:gd name="T76" fmla="*/ 116 w 144"/>
                <a:gd name="T77" fmla="*/ 48 h 118"/>
                <a:gd name="T78" fmla="*/ 111 w 144"/>
                <a:gd name="T79" fmla="*/ 53 h 118"/>
                <a:gd name="T80" fmla="*/ 112 w 144"/>
                <a:gd name="T81" fmla="*/ 6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4" h="118">
                  <a:moveTo>
                    <a:pt x="144" y="53"/>
                  </a:moveTo>
                  <a:cubicBezTo>
                    <a:pt x="144" y="24"/>
                    <a:pt x="112" y="0"/>
                    <a:pt x="72" y="0"/>
                  </a:cubicBezTo>
                  <a:cubicBezTo>
                    <a:pt x="32" y="0"/>
                    <a:pt x="0" y="24"/>
                    <a:pt x="0" y="53"/>
                  </a:cubicBezTo>
                  <a:cubicBezTo>
                    <a:pt x="0" y="83"/>
                    <a:pt x="32" y="107"/>
                    <a:pt x="72" y="107"/>
                  </a:cubicBezTo>
                  <a:cubicBezTo>
                    <a:pt x="82" y="107"/>
                    <a:pt x="91" y="105"/>
                    <a:pt x="99" y="103"/>
                  </a:cubicBezTo>
                  <a:cubicBezTo>
                    <a:pt x="102" y="102"/>
                    <a:pt x="130" y="118"/>
                    <a:pt x="130" y="118"/>
                  </a:cubicBezTo>
                  <a:cubicBezTo>
                    <a:pt x="121" y="93"/>
                    <a:pt x="121" y="93"/>
                    <a:pt x="121" y="93"/>
                  </a:cubicBezTo>
                  <a:cubicBezTo>
                    <a:pt x="135" y="83"/>
                    <a:pt x="144" y="69"/>
                    <a:pt x="144" y="53"/>
                  </a:cubicBezTo>
                  <a:close/>
                  <a:moveTo>
                    <a:pt x="44" y="61"/>
                  </a:moveTo>
                  <a:cubicBezTo>
                    <a:pt x="38" y="57"/>
                    <a:pt x="38" y="57"/>
                    <a:pt x="38" y="57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3" y="53"/>
                    <a:pt x="43" y="53"/>
                    <a:pt x="43" y="53"/>
                  </a:cubicBezTo>
                  <a:lnTo>
                    <a:pt x="44" y="61"/>
                  </a:lnTo>
                  <a:close/>
                  <a:moveTo>
                    <a:pt x="82" y="64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0" y="52"/>
                    <a:pt x="80" y="52"/>
                    <a:pt x="80" y="52"/>
                  </a:cubicBezTo>
                  <a:lnTo>
                    <a:pt x="82" y="64"/>
                  </a:lnTo>
                  <a:close/>
                  <a:moveTo>
                    <a:pt x="112" y="61"/>
                  </a:moveTo>
                  <a:cubicBezTo>
                    <a:pt x="106" y="57"/>
                    <a:pt x="106" y="57"/>
                    <a:pt x="106" y="57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6" y="41"/>
                    <a:pt x="106" y="41"/>
                    <a:pt x="106" y="41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1" y="53"/>
                    <a:pt x="111" y="53"/>
                    <a:pt x="111" y="53"/>
                  </a:cubicBezTo>
                  <a:lnTo>
                    <a:pt x="112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435684" y="2212975"/>
            <a:ext cx="2877186" cy="1335405"/>
            <a:chOff x="1744834" y="1844993"/>
            <a:chExt cx="2347928" cy="1089869"/>
          </a:xfrm>
        </p:grpSpPr>
        <p:sp>
          <p:nvSpPr>
            <p:cNvPr id="37" name="TextBox 32"/>
            <p:cNvSpPr txBox="1"/>
            <p:nvPr/>
          </p:nvSpPr>
          <p:spPr>
            <a:xfrm>
              <a:off x="1988385" y="1844993"/>
              <a:ext cx="2104377" cy="275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b="1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单击此处输入标题</a:t>
              </a:r>
              <a:endParaRPr lang="zh-CN" altLang="en-US" sz="16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endParaRPr>
            </a:p>
          </p:txBody>
        </p:sp>
        <p:sp>
          <p:nvSpPr>
            <p:cNvPr id="38" name="TextBox 33"/>
            <p:cNvSpPr txBox="1"/>
            <p:nvPr/>
          </p:nvSpPr>
          <p:spPr>
            <a:xfrm>
              <a:off x="1744834" y="2106707"/>
              <a:ext cx="2347927" cy="828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点击此处更换文本</a:t>
              </a:r>
              <a:r>
                <a:rPr lang="zh-CN" altLang="en-US"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编辑文字</a:t>
              </a:r>
              <a:r>
                <a:rPr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点击此处更换文本</a:t>
              </a:r>
              <a:r>
                <a:rPr lang="zh-CN" altLang="en-US"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编辑文字</a:t>
              </a:r>
              <a:r>
                <a:rPr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点击此处更换文本</a:t>
              </a:r>
              <a:r>
                <a:rPr lang="zh-CN" altLang="en-US"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编辑文字</a:t>
              </a:r>
              <a:r>
                <a:rPr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点击此处更换文本</a:t>
              </a:r>
              <a:r>
                <a:rPr lang="zh-CN" altLang="en-US"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编辑文字</a:t>
              </a:r>
              <a:r>
                <a:rPr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点击此处更换文本</a:t>
              </a:r>
              <a:r>
                <a:rPr lang="zh-CN" altLang="en-US"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编辑文字</a:t>
              </a:r>
              <a:r>
                <a:rPr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点击此处更换文本</a:t>
              </a:r>
              <a:r>
                <a:rPr lang="zh-CN" altLang="en-US"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编辑文字</a:t>
              </a:r>
              <a:endParaRPr lang="zh-CN" altLang="en-US" sz="1200" spc="-10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481404" y="4021455"/>
            <a:ext cx="2831466" cy="1351916"/>
            <a:chOff x="1782144" y="1880522"/>
            <a:chExt cx="2310618" cy="1103654"/>
          </a:xfrm>
        </p:grpSpPr>
        <p:sp>
          <p:nvSpPr>
            <p:cNvPr id="40" name="TextBox 35"/>
            <p:cNvSpPr txBox="1"/>
            <p:nvPr/>
          </p:nvSpPr>
          <p:spPr>
            <a:xfrm>
              <a:off x="2138142" y="1880522"/>
              <a:ext cx="1954620" cy="275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b="1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单击此处输入标题</a:t>
              </a:r>
              <a:endParaRPr lang="zh-CN" altLang="en-US" sz="16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endParaRPr>
            </a:p>
          </p:txBody>
        </p:sp>
        <p:sp>
          <p:nvSpPr>
            <p:cNvPr id="41" name="TextBox 36"/>
            <p:cNvSpPr txBox="1"/>
            <p:nvPr/>
          </p:nvSpPr>
          <p:spPr>
            <a:xfrm>
              <a:off x="1782144" y="2155788"/>
              <a:ext cx="2310617" cy="828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点击此处更换文本</a:t>
              </a:r>
              <a:r>
                <a:rPr lang="zh-CN" altLang="en-US"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编辑文字</a:t>
              </a:r>
              <a:r>
                <a:rPr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点击此处更换文本</a:t>
              </a:r>
              <a:r>
                <a:rPr lang="zh-CN" altLang="en-US"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编辑文字</a:t>
              </a:r>
              <a:r>
                <a:rPr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点击此处更换文本</a:t>
              </a:r>
              <a:r>
                <a:rPr lang="zh-CN" altLang="en-US"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编辑文字</a:t>
              </a:r>
              <a:r>
                <a:rPr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点击此处更换文本</a:t>
              </a:r>
              <a:r>
                <a:rPr lang="zh-CN" altLang="en-US"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编辑文字</a:t>
              </a:r>
              <a:r>
                <a:rPr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点击此处更换文本</a:t>
              </a:r>
              <a:r>
                <a:rPr lang="zh-CN" altLang="en-US"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编辑文字</a:t>
              </a:r>
              <a:r>
                <a:rPr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点击此处更换文本</a:t>
              </a:r>
              <a:r>
                <a:rPr lang="zh-CN" altLang="en-US"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编辑文字</a:t>
              </a:r>
              <a:endParaRPr lang="zh-CN" altLang="en-US" sz="1200" spc="-10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874635" y="3124200"/>
            <a:ext cx="2877820" cy="1357631"/>
            <a:chOff x="553519" y="310390"/>
            <a:chExt cx="2348596" cy="1108319"/>
          </a:xfrm>
        </p:grpSpPr>
        <p:sp>
          <p:nvSpPr>
            <p:cNvPr id="43" name="TextBox 38"/>
            <p:cNvSpPr txBox="1"/>
            <p:nvPr/>
          </p:nvSpPr>
          <p:spPr>
            <a:xfrm>
              <a:off x="553519" y="310390"/>
              <a:ext cx="2266198" cy="275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b="1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单击此处输入标题</a:t>
              </a:r>
              <a:endParaRPr lang="zh-CN" altLang="en-US" sz="16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endParaRPr>
            </a:p>
          </p:txBody>
        </p:sp>
        <p:sp>
          <p:nvSpPr>
            <p:cNvPr id="44" name="TextBox 39"/>
            <p:cNvSpPr txBox="1"/>
            <p:nvPr/>
          </p:nvSpPr>
          <p:spPr>
            <a:xfrm>
              <a:off x="553519" y="590322"/>
              <a:ext cx="2348596" cy="828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点击此处更换文本</a:t>
              </a:r>
              <a:r>
                <a:rPr lang="zh-CN" altLang="en-US"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编辑文字</a:t>
              </a:r>
              <a:r>
                <a:rPr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点击此处更换文本</a:t>
              </a:r>
              <a:r>
                <a:rPr lang="zh-CN" altLang="en-US"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编辑文字</a:t>
              </a:r>
              <a:r>
                <a:rPr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点击此处更换文本</a:t>
              </a:r>
              <a:r>
                <a:rPr lang="zh-CN" altLang="en-US"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编辑文字</a:t>
              </a:r>
              <a:r>
                <a:rPr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点击此处更换文本</a:t>
              </a:r>
              <a:r>
                <a:rPr lang="zh-CN" altLang="en-US"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编辑文字</a:t>
              </a:r>
              <a:r>
                <a:rPr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点击此处更换文本</a:t>
              </a:r>
              <a:r>
                <a:rPr lang="zh-CN" altLang="en-US"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编辑文字</a:t>
              </a:r>
              <a:r>
                <a:rPr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点击此处更换文本</a:t>
              </a:r>
              <a:r>
                <a:rPr lang="zh-CN" altLang="en-US" sz="1000" dirty="0" smtClean="0">
                  <a:solidFill>
                    <a:srgbClr val="565656"/>
                  </a:solidFill>
                  <a:latin typeface="方正宋刻本秀楷简体" panose="02000000000000000000" charset="-122"/>
                  <a:ea typeface="方正宋刻本秀楷简体" panose="02000000000000000000" charset="-122"/>
                  <a:sym typeface="+mn-ea"/>
                </a:rPr>
                <a:t>编辑文字</a:t>
              </a:r>
              <a:endParaRPr lang="zh-CN" altLang="en-US" sz="1200" spc="-10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花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545" y="-10160"/>
            <a:ext cx="3294380" cy="1612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3875" y="526415"/>
            <a:ext cx="281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单击此处输入标题文本</a:t>
            </a:r>
          </a:p>
        </p:txBody>
      </p:sp>
      <p:grpSp>
        <p:nvGrpSpPr>
          <p:cNvPr id="5" name="淘宝店chenying0907 1"/>
          <p:cNvGrpSpPr/>
          <p:nvPr/>
        </p:nvGrpSpPr>
        <p:grpSpPr>
          <a:xfrm>
            <a:off x="5243196" y="1832980"/>
            <a:ext cx="966788" cy="967086"/>
            <a:chOff x="3673476" y="1131590"/>
            <a:chExt cx="966788" cy="966788"/>
          </a:xfrm>
        </p:grpSpPr>
        <p:sp>
          <p:nvSpPr>
            <p:cNvPr id="3" name="淘宝店chenying0907 5"/>
            <p:cNvSpPr/>
            <p:nvPr/>
          </p:nvSpPr>
          <p:spPr bwMode="auto">
            <a:xfrm>
              <a:off x="3673476" y="1131590"/>
              <a:ext cx="966788" cy="966788"/>
            </a:xfrm>
            <a:custGeom>
              <a:avLst/>
              <a:gdLst>
                <a:gd name="T0" fmla="*/ 4869 w 4870"/>
                <a:gd name="T1" fmla="*/ 2493 h 4872"/>
                <a:gd name="T2" fmla="*/ 4866 w 4870"/>
                <a:gd name="T3" fmla="*/ 2310 h 4872"/>
                <a:gd name="T4" fmla="*/ 4793 w 4870"/>
                <a:gd name="T5" fmla="*/ 1827 h 4872"/>
                <a:gd name="T6" fmla="*/ 4630 w 4870"/>
                <a:gd name="T7" fmla="*/ 1380 h 4872"/>
                <a:gd name="T8" fmla="*/ 4386 w 4870"/>
                <a:gd name="T9" fmla="*/ 979 h 4872"/>
                <a:gd name="T10" fmla="*/ 4072 w 4870"/>
                <a:gd name="T11" fmla="*/ 633 h 4872"/>
                <a:gd name="T12" fmla="*/ 3698 w 4870"/>
                <a:gd name="T13" fmla="*/ 353 h 4872"/>
                <a:gd name="T14" fmla="*/ 3272 w 4870"/>
                <a:gd name="T15" fmla="*/ 148 h 4872"/>
                <a:gd name="T16" fmla="*/ 2805 w 4870"/>
                <a:gd name="T17" fmla="*/ 28 h 4872"/>
                <a:gd name="T18" fmla="*/ 2309 w 4870"/>
                <a:gd name="T19" fmla="*/ 3 h 4872"/>
                <a:gd name="T20" fmla="*/ 1826 w 4870"/>
                <a:gd name="T21" fmla="*/ 77 h 4872"/>
                <a:gd name="T22" fmla="*/ 1380 w 4870"/>
                <a:gd name="T23" fmla="*/ 240 h 4872"/>
                <a:gd name="T24" fmla="*/ 979 w 4870"/>
                <a:gd name="T25" fmla="*/ 484 h 4872"/>
                <a:gd name="T26" fmla="*/ 633 w 4870"/>
                <a:gd name="T27" fmla="*/ 798 h 4872"/>
                <a:gd name="T28" fmla="*/ 353 w 4870"/>
                <a:gd name="T29" fmla="*/ 1173 h 4872"/>
                <a:gd name="T30" fmla="*/ 148 w 4870"/>
                <a:gd name="T31" fmla="*/ 1599 h 4872"/>
                <a:gd name="T32" fmla="*/ 29 w 4870"/>
                <a:gd name="T33" fmla="*/ 2064 h 4872"/>
                <a:gd name="T34" fmla="*/ 4 w 4870"/>
                <a:gd name="T35" fmla="*/ 2562 h 4872"/>
                <a:gd name="T36" fmla="*/ 77 w 4870"/>
                <a:gd name="T37" fmla="*/ 3044 h 4872"/>
                <a:gd name="T38" fmla="*/ 240 w 4870"/>
                <a:gd name="T39" fmla="*/ 3492 h 4872"/>
                <a:gd name="T40" fmla="*/ 484 w 4870"/>
                <a:gd name="T41" fmla="*/ 3893 h 4872"/>
                <a:gd name="T42" fmla="*/ 798 w 4870"/>
                <a:gd name="T43" fmla="*/ 4238 h 4872"/>
                <a:gd name="T44" fmla="*/ 1172 w 4870"/>
                <a:gd name="T45" fmla="*/ 4519 h 4872"/>
                <a:gd name="T46" fmla="*/ 1598 w 4870"/>
                <a:gd name="T47" fmla="*/ 4724 h 4872"/>
                <a:gd name="T48" fmla="*/ 2064 w 4870"/>
                <a:gd name="T49" fmla="*/ 4844 h 4872"/>
                <a:gd name="T50" fmla="*/ 2480 w 4870"/>
                <a:gd name="T51" fmla="*/ 4871 h 4872"/>
                <a:gd name="T52" fmla="*/ 2656 w 4870"/>
                <a:gd name="T53" fmla="*/ 4862 h 4872"/>
                <a:gd name="T54" fmla="*/ 2829 w 4870"/>
                <a:gd name="T55" fmla="*/ 4840 h 4872"/>
                <a:gd name="T56" fmla="*/ 2997 w 4870"/>
                <a:gd name="T57" fmla="*/ 4807 h 4872"/>
                <a:gd name="T58" fmla="*/ 3160 w 4870"/>
                <a:gd name="T59" fmla="*/ 4761 h 4872"/>
                <a:gd name="T60" fmla="*/ 3320 w 4870"/>
                <a:gd name="T61" fmla="*/ 4704 h 4872"/>
                <a:gd name="T62" fmla="*/ 3477 w 4870"/>
                <a:gd name="T63" fmla="*/ 4636 h 4872"/>
                <a:gd name="T64" fmla="*/ 3630 w 4870"/>
                <a:gd name="T65" fmla="*/ 4556 h 4872"/>
                <a:gd name="T66" fmla="*/ 3763 w 4870"/>
                <a:gd name="T67" fmla="*/ 4477 h 4872"/>
                <a:gd name="T68" fmla="*/ 3863 w 4870"/>
                <a:gd name="T69" fmla="*/ 4415 h 4872"/>
                <a:gd name="T70" fmla="*/ 3937 w 4870"/>
                <a:gd name="T71" fmla="*/ 4396 h 4872"/>
                <a:gd name="T72" fmla="*/ 3997 w 4870"/>
                <a:gd name="T73" fmla="*/ 4415 h 4872"/>
                <a:gd name="T74" fmla="*/ 4077 w 4870"/>
                <a:gd name="T75" fmla="*/ 4475 h 4872"/>
                <a:gd name="T76" fmla="*/ 4178 w 4870"/>
                <a:gd name="T77" fmla="*/ 4554 h 4872"/>
                <a:gd name="T78" fmla="*/ 4289 w 4870"/>
                <a:gd name="T79" fmla="*/ 4616 h 4872"/>
                <a:gd name="T80" fmla="*/ 4439 w 4870"/>
                <a:gd name="T81" fmla="*/ 4663 h 4872"/>
                <a:gd name="T82" fmla="*/ 4639 w 4870"/>
                <a:gd name="T83" fmla="*/ 4686 h 4872"/>
                <a:gd name="T84" fmla="*/ 4639 w 4870"/>
                <a:gd name="T85" fmla="*/ 4649 h 4872"/>
                <a:gd name="T86" fmla="*/ 4574 w 4870"/>
                <a:gd name="T87" fmla="*/ 4590 h 4872"/>
                <a:gd name="T88" fmla="*/ 4525 w 4870"/>
                <a:gd name="T89" fmla="*/ 4522 h 4872"/>
                <a:gd name="T90" fmla="*/ 4489 w 4870"/>
                <a:gd name="T91" fmla="*/ 4448 h 4872"/>
                <a:gd name="T92" fmla="*/ 4466 w 4870"/>
                <a:gd name="T93" fmla="*/ 4370 h 4872"/>
                <a:gd name="T94" fmla="*/ 4453 w 4870"/>
                <a:gd name="T95" fmla="*/ 4292 h 4872"/>
                <a:gd name="T96" fmla="*/ 4453 w 4870"/>
                <a:gd name="T97" fmla="*/ 4163 h 4872"/>
                <a:gd name="T98" fmla="*/ 4480 w 4870"/>
                <a:gd name="T99" fmla="*/ 4020 h 4872"/>
                <a:gd name="T100" fmla="*/ 4529 w 4870"/>
                <a:gd name="T101" fmla="*/ 3866 h 4872"/>
                <a:gd name="T102" fmla="*/ 4648 w 4870"/>
                <a:gd name="T103" fmla="*/ 3566 h 4872"/>
                <a:gd name="T104" fmla="*/ 4737 w 4870"/>
                <a:gd name="T105" fmla="*/ 3319 h 4872"/>
                <a:gd name="T106" fmla="*/ 4800 w 4870"/>
                <a:gd name="T107" fmla="*/ 3098 h 4872"/>
                <a:gd name="T108" fmla="*/ 4846 w 4870"/>
                <a:gd name="T109" fmla="*/ 2853 h 4872"/>
                <a:gd name="T110" fmla="*/ 4869 w 4870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70" h="4872">
                  <a:moveTo>
                    <a:pt x="4870" y="2508"/>
                  </a:moveTo>
                  <a:lnTo>
                    <a:pt x="4869" y="2510"/>
                  </a:lnTo>
                  <a:lnTo>
                    <a:pt x="4867" y="2512"/>
                  </a:lnTo>
                  <a:lnTo>
                    <a:pt x="4869" y="2493"/>
                  </a:lnTo>
                  <a:lnTo>
                    <a:pt x="4869" y="2474"/>
                  </a:lnTo>
                  <a:lnTo>
                    <a:pt x="4870" y="2455"/>
                  </a:lnTo>
                  <a:lnTo>
                    <a:pt x="4870" y="2435"/>
                  </a:lnTo>
                  <a:lnTo>
                    <a:pt x="4866" y="2310"/>
                  </a:lnTo>
                  <a:lnTo>
                    <a:pt x="4857" y="2186"/>
                  </a:lnTo>
                  <a:lnTo>
                    <a:pt x="4842" y="2064"/>
                  </a:lnTo>
                  <a:lnTo>
                    <a:pt x="4820" y="1945"/>
                  </a:lnTo>
                  <a:lnTo>
                    <a:pt x="4793" y="1827"/>
                  </a:lnTo>
                  <a:lnTo>
                    <a:pt x="4760" y="1712"/>
                  </a:lnTo>
                  <a:lnTo>
                    <a:pt x="4722" y="1599"/>
                  </a:lnTo>
                  <a:lnTo>
                    <a:pt x="4678" y="1487"/>
                  </a:lnTo>
                  <a:lnTo>
                    <a:pt x="4630" y="1380"/>
                  </a:lnTo>
                  <a:lnTo>
                    <a:pt x="4576" y="1275"/>
                  </a:lnTo>
                  <a:lnTo>
                    <a:pt x="4517" y="1173"/>
                  </a:lnTo>
                  <a:lnTo>
                    <a:pt x="4454" y="1073"/>
                  </a:lnTo>
                  <a:lnTo>
                    <a:pt x="4386" y="979"/>
                  </a:lnTo>
                  <a:lnTo>
                    <a:pt x="4313" y="886"/>
                  </a:lnTo>
                  <a:lnTo>
                    <a:pt x="4238" y="798"/>
                  </a:lnTo>
                  <a:lnTo>
                    <a:pt x="4156" y="714"/>
                  </a:lnTo>
                  <a:lnTo>
                    <a:pt x="4072" y="633"/>
                  </a:lnTo>
                  <a:lnTo>
                    <a:pt x="3984" y="556"/>
                  </a:lnTo>
                  <a:lnTo>
                    <a:pt x="3892" y="484"/>
                  </a:lnTo>
                  <a:lnTo>
                    <a:pt x="3796" y="416"/>
                  </a:lnTo>
                  <a:lnTo>
                    <a:pt x="3698" y="353"/>
                  </a:lnTo>
                  <a:lnTo>
                    <a:pt x="3595" y="294"/>
                  </a:lnTo>
                  <a:lnTo>
                    <a:pt x="3490" y="240"/>
                  </a:lnTo>
                  <a:lnTo>
                    <a:pt x="3382" y="192"/>
                  </a:lnTo>
                  <a:lnTo>
                    <a:pt x="3272" y="148"/>
                  </a:lnTo>
                  <a:lnTo>
                    <a:pt x="3159" y="109"/>
                  </a:lnTo>
                  <a:lnTo>
                    <a:pt x="3043" y="77"/>
                  </a:lnTo>
                  <a:lnTo>
                    <a:pt x="2926" y="50"/>
                  </a:lnTo>
                  <a:lnTo>
                    <a:pt x="2805" y="28"/>
                  </a:lnTo>
                  <a:lnTo>
                    <a:pt x="2684" y="12"/>
                  </a:lnTo>
                  <a:lnTo>
                    <a:pt x="2561" y="3"/>
                  </a:lnTo>
                  <a:lnTo>
                    <a:pt x="2434" y="0"/>
                  </a:lnTo>
                  <a:lnTo>
                    <a:pt x="2309" y="3"/>
                  </a:lnTo>
                  <a:lnTo>
                    <a:pt x="2187" y="12"/>
                  </a:lnTo>
                  <a:lnTo>
                    <a:pt x="2064" y="28"/>
                  </a:lnTo>
                  <a:lnTo>
                    <a:pt x="1944" y="50"/>
                  </a:lnTo>
                  <a:lnTo>
                    <a:pt x="1826" y="77"/>
                  </a:lnTo>
                  <a:lnTo>
                    <a:pt x="1711" y="109"/>
                  </a:lnTo>
                  <a:lnTo>
                    <a:pt x="1598" y="148"/>
                  </a:lnTo>
                  <a:lnTo>
                    <a:pt x="1488" y="192"/>
                  </a:lnTo>
                  <a:lnTo>
                    <a:pt x="1380" y="240"/>
                  </a:lnTo>
                  <a:lnTo>
                    <a:pt x="1275" y="294"/>
                  </a:lnTo>
                  <a:lnTo>
                    <a:pt x="1172" y="353"/>
                  </a:lnTo>
                  <a:lnTo>
                    <a:pt x="1074" y="416"/>
                  </a:lnTo>
                  <a:lnTo>
                    <a:pt x="979" y="484"/>
                  </a:lnTo>
                  <a:lnTo>
                    <a:pt x="886" y="556"/>
                  </a:lnTo>
                  <a:lnTo>
                    <a:pt x="798" y="633"/>
                  </a:lnTo>
                  <a:lnTo>
                    <a:pt x="714" y="714"/>
                  </a:lnTo>
                  <a:lnTo>
                    <a:pt x="633" y="798"/>
                  </a:lnTo>
                  <a:lnTo>
                    <a:pt x="556" y="886"/>
                  </a:lnTo>
                  <a:lnTo>
                    <a:pt x="484" y="979"/>
                  </a:lnTo>
                  <a:lnTo>
                    <a:pt x="416" y="1073"/>
                  </a:lnTo>
                  <a:lnTo>
                    <a:pt x="353" y="1173"/>
                  </a:lnTo>
                  <a:lnTo>
                    <a:pt x="295" y="1275"/>
                  </a:lnTo>
                  <a:lnTo>
                    <a:pt x="240" y="1380"/>
                  </a:lnTo>
                  <a:lnTo>
                    <a:pt x="192" y="1487"/>
                  </a:lnTo>
                  <a:lnTo>
                    <a:pt x="148" y="1599"/>
                  </a:lnTo>
                  <a:lnTo>
                    <a:pt x="110" y="1712"/>
                  </a:lnTo>
                  <a:lnTo>
                    <a:pt x="77" y="1827"/>
                  </a:lnTo>
                  <a:lnTo>
                    <a:pt x="50" y="1945"/>
                  </a:lnTo>
                  <a:lnTo>
                    <a:pt x="29" y="2064"/>
                  </a:lnTo>
                  <a:lnTo>
                    <a:pt x="13" y="2186"/>
                  </a:lnTo>
                  <a:lnTo>
                    <a:pt x="4" y="2310"/>
                  </a:lnTo>
                  <a:lnTo>
                    <a:pt x="0" y="2435"/>
                  </a:lnTo>
                  <a:lnTo>
                    <a:pt x="4" y="2562"/>
                  </a:lnTo>
                  <a:lnTo>
                    <a:pt x="13" y="2685"/>
                  </a:lnTo>
                  <a:lnTo>
                    <a:pt x="29" y="2806"/>
                  </a:lnTo>
                  <a:lnTo>
                    <a:pt x="50" y="2927"/>
                  </a:lnTo>
                  <a:lnTo>
                    <a:pt x="77" y="3044"/>
                  </a:lnTo>
                  <a:lnTo>
                    <a:pt x="110" y="3160"/>
                  </a:lnTo>
                  <a:lnTo>
                    <a:pt x="148" y="3273"/>
                  </a:lnTo>
                  <a:lnTo>
                    <a:pt x="192" y="3384"/>
                  </a:lnTo>
                  <a:lnTo>
                    <a:pt x="240" y="3492"/>
                  </a:lnTo>
                  <a:lnTo>
                    <a:pt x="295" y="3597"/>
                  </a:lnTo>
                  <a:lnTo>
                    <a:pt x="353" y="3699"/>
                  </a:lnTo>
                  <a:lnTo>
                    <a:pt x="416" y="3797"/>
                  </a:lnTo>
                  <a:lnTo>
                    <a:pt x="484" y="3893"/>
                  </a:lnTo>
                  <a:lnTo>
                    <a:pt x="556" y="3985"/>
                  </a:lnTo>
                  <a:lnTo>
                    <a:pt x="633" y="4074"/>
                  </a:lnTo>
                  <a:lnTo>
                    <a:pt x="714" y="4158"/>
                  </a:lnTo>
                  <a:lnTo>
                    <a:pt x="798" y="4238"/>
                  </a:lnTo>
                  <a:lnTo>
                    <a:pt x="886" y="4315"/>
                  </a:lnTo>
                  <a:lnTo>
                    <a:pt x="979" y="4387"/>
                  </a:lnTo>
                  <a:lnTo>
                    <a:pt x="1074" y="4456"/>
                  </a:lnTo>
                  <a:lnTo>
                    <a:pt x="1172" y="4519"/>
                  </a:lnTo>
                  <a:lnTo>
                    <a:pt x="1275" y="4578"/>
                  </a:lnTo>
                  <a:lnTo>
                    <a:pt x="1380" y="4632"/>
                  </a:lnTo>
                  <a:lnTo>
                    <a:pt x="1488" y="4680"/>
                  </a:lnTo>
                  <a:lnTo>
                    <a:pt x="1598" y="4724"/>
                  </a:lnTo>
                  <a:lnTo>
                    <a:pt x="1711" y="4761"/>
                  </a:lnTo>
                  <a:lnTo>
                    <a:pt x="1826" y="4795"/>
                  </a:lnTo>
                  <a:lnTo>
                    <a:pt x="1944" y="4822"/>
                  </a:lnTo>
                  <a:lnTo>
                    <a:pt x="2064" y="4844"/>
                  </a:lnTo>
                  <a:lnTo>
                    <a:pt x="2187" y="4858"/>
                  </a:lnTo>
                  <a:lnTo>
                    <a:pt x="2309" y="4869"/>
                  </a:lnTo>
                  <a:lnTo>
                    <a:pt x="2434" y="4872"/>
                  </a:lnTo>
                  <a:lnTo>
                    <a:pt x="2480" y="4871"/>
                  </a:lnTo>
                  <a:lnTo>
                    <a:pt x="2525" y="4870"/>
                  </a:lnTo>
                  <a:lnTo>
                    <a:pt x="2569" y="4869"/>
                  </a:lnTo>
                  <a:lnTo>
                    <a:pt x="2614" y="4865"/>
                  </a:lnTo>
                  <a:lnTo>
                    <a:pt x="2656" y="4862"/>
                  </a:lnTo>
                  <a:lnTo>
                    <a:pt x="2700" y="4857"/>
                  </a:lnTo>
                  <a:lnTo>
                    <a:pt x="2743" y="4853"/>
                  </a:lnTo>
                  <a:lnTo>
                    <a:pt x="2786" y="4847"/>
                  </a:lnTo>
                  <a:lnTo>
                    <a:pt x="2829" y="4840"/>
                  </a:lnTo>
                  <a:lnTo>
                    <a:pt x="2872" y="4832"/>
                  </a:lnTo>
                  <a:lnTo>
                    <a:pt x="2913" y="4825"/>
                  </a:lnTo>
                  <a:lnTo>
                    <a:pt x="2955" y="4817"/>
                  </a:lnTo>
                  <a:lnTo>
                    <a:pt x="2997" y="4807"/>
                  </a:lnTo>
                  <a:lnTo>
                    <a:pt x="3038" y="4796"/>
                  </a:lnTo>
                  <a:lnTo>
                    <a:pt x="3079" y="4785"/>
                  </a:lnTo>
                  <a:lnTo>
                    <a:pt x="3120" y="4774"/>
                  </a:lnTo>
                  <a:lnTo>
                    <a:pt x="3160" y="4761"/>
                  </a:lnTo>
                  <a:lnTo>
                    <a:pt x="3201" y="4748"/>
                  </a:lnTo>
                  <a:lnTo>
                    <a:pt x="3241" y="4734"/>
                  </a:lnTo>
                  <a:lnTo>
                    <a:pt x="3281" y="4720"/>
                  </a:lnTo>
                  <a:lnTo>
                    <a:pt x="3320" y="4704"/>
                  </a:lnTo>
                  <a:lnTo>
                    <a:pt x="3360" y="4688"/>
                  </a:lnTo>
                  <a:lnTo>
                    <a:pt x="3399" y="4671"/>
                  </a:lnTo>
                  <a:lnTo>
                    <a:pt x="3439" y="4654"/>
                  </a:lnTo>
                  <a:lnTo>
                    <a:pt x="3477" y="4636"/>
                  </a:lnTo>
                  <a:lnTo>
                    <a:pt x="3516" y="4617"/>
                  </a:lnTo>
                  <a:lnTo>
                    <a:pt x="3555" y="4597"/>
                  </a:lnTo>
                  <a:lnTo>
                    <a:pt x="3593" y="4577"/>
                  </a:lnTo>
                  <a:lnTo>
                    <a:pt x="3630" y="4556"/>
                  </a:lnTo>
                  <a:lnTo>
                    <a:pt x="3668" y="4535"/>
                  </a:lnTo>
                  <a:lnTo>
                    <a:pt x="3707" y="4512"/>
                  </a:lnTo>
                  <a:lnTo>
                    <a:pt x="3744" y="4489"/>
                  </a:lnTo>
                  <a:lnTo>
                    <a:pt x="3763" y="4477"/>
                  </a:lnTo>
                  <a:lnTo>
                    <a:pt x="3787" y="4463"/>
                  </a:lnTo>
                  <a:lnTo>
                    <a:pt x="3813" y="4447"/>
                  </a:lnTo>
                  <a:lnTo>
                    <a:pt x="3843" y="4428"/>
                  </a:lnTo>
                  <a:lnTo>
                    <a:pt x="3863" y="4415"/>
                  </a:lnTo>
                  <a:lnTo>
                    <a:pt x="3884" y="4406"/>
                  </a:lnTo>
                  <a:lnTo>
                    <a:pt x="3902" y="4401"/>
                  </a:lnTo>
                  <a:lnTo>
                    <a:pt x="3920" y="4397"/>
                  </a:lnTo>
                  <a:lnTo>
                    <a:pt x="3937" y="4396"/>
                  </a:lnTo>
                  <a:lnTo>
                    <a:pt x="3952" y="4398"/>
                  </a:lnTo>
                  <a:lnTo>
                    <a:pt x="3968" y="4402"/>
                  </a:lnTo>
                  <a:lnTo>
                    <a:pt x="3983" y="4407"/>
                  </a:lnTo>
                  <a:lnTo>
                    <a:pt x="3997" y="4415"/>
                  </a:lnTo>
                  <a:lnTo>
                    <a:pt x="4013" y="4424"/>
                  </a:lnTo>
                  <a:lnTo>
                    <a:pt x="4028" y="4436"/>
                  </a:lnTo>
                  <a:lnTo>
                    <a:pt x="4044" y="4448"/>
                  </a:lnTo>
                  <a:lnTo>
                    <a:pt x="4077" y="4475"/>
                  </a:lnTo>
                  <a:lnTo>
                    <a:pt x="4114" y="4505"/>
                  </a:lnTo>
                  <a:lnTo>
                    <a:pt x="4134" y="4521"/>
                  </a:lnTo>
                  <a:lnTo>
                    <a:pt x="4155" y="4538"/>
                  </a:lnTo>
                  <a:lnTo>
                    <a:pt x="4178" y="4554"/>
                  </a:lnTo>
                  <a:lnTo>
                    <a:pt x="4203" y="4570"/>
                  </a:lnTo>
                  <a:lnTo>
                    <a:pt x="4230" y="4586"/>
                  </a:lnTo>
                  <a:lnTo>
                    <a:pt x="4258" y="4601"/>
                  </a:lnTo>
                  <a:lnTo>
                    <a:pt x="4289" y="4616"/>
                  </a:lnTo>
                  <a:lnTo>
                    <a:pt x="4322" y="4630"/>
                  </a:lnTo>
                  <a:lnTo>
                    <a:pt x="4358" y="4642"/>
                  </a:lnTo>
                  <a:lnTo>
                    <a:pt x="4398" y="4653"/>
                  </a:lnTo>
                  <a:lnTo>
                    <a:pt x="4439" y="4663"/>
                  </a:lnTo>
                  <a:lnTo>
                    <a:pt x="4483" y="4671"/>
                  </a:lnTo>
                  <a:lnTo>
                    <a:pt x="4532" y="4678"/>
                  </a:lnTo>
                  <a:lnTo>
                    <a:pt x="4583" y="4683"/>
                  </a:lnTo>
                  <a:lnTo>
                    <a:pt x="4639" y="4686"/>
                  </a:lnTo>
                  <a:lnTo>
                    <a:pt x="4697" y="4686"/>
                  </a:lnTo>
                  <a:lnTo>
                    <a:pt x="4677" y="4675"/>
                  </a:lnTo>
                  <a:lnTo>
                    <a:pt x="4657" y="4662"/>
                  </a:lnTo>
                  <a:lnTo>
                    <a:pt x="4639" y="4649"/>
                  </a:lnTo>
                  <a:lnTo>
                    <a:pt x="4621" y="4635"/>
                  </a:lnTo>
                  <a:lnTo>
                    <a:pt x="4604" y="4620"/>
                  </a:lnTo>
                  <a:lnTo>
                    <a:pt x="4589" y="4606"/>
                  </a:lnTo>
                  <a:lnTo>
                    <a:pt x="4574" y="4590"/>
                  </a:lnTo>
                  <a:lnTo>
                    <a:pt x="4561" y="4574"/>
                  </a:lnTo>
                  <a:lnTo>
                    <a:pt x="4547" y="4557"/>
                  </a:lnTo>
                  <a:lnTo>
                    <a:pt x="4536" y="4540"/>
                  </a:lnTo>
                  <a:lnTo>
                    <a:pt x="4525" y="4522"/>
                  </a:lnTo>
                  <a:lnTo>
                    <a:pt x="4515" y="4504"/>
                  </a:lnTo>
                  <a:lnTo>
                    <a:pt x="4506" y="4486"/>
                  </a:lnTo>
                  <a:lnTo>
                    <a:pt x="4497" y="4467"/>
                  </a:lnTo>
                  <a:lnTo>
                    <a:pt x="4489" y="4448"/>
                  </a:lnTo>
                  <a:lnTo>
                    <a:pt x="4482" y="4429"/>
                  </a:lnTo>
                  <a:lnTo>
                    <a:pt x="4476" y="4410"/>
                  </a:lnTo>
                  <a:lnTo>
                    <a:pt x="4471" y="4390"/>
                  </a:lnTo>
                  <a:lnTo>
                    <a:pt x="4466" y="4370"/>
                  </a:lnTo>
                  <a:lnTo>
                    <a:pt x="4462" y="4351"/>
                  </a:lnTo>
                  <a:lnTo>
                    <a:pt x="4458" y="4332"/>
                  </a:lnTo>
                  <a:lnTo>
                    <a:pt x="4455" y="4312"/>
                  </a:lnTo>
                  <a:lnTo>
                    <a:pt x="4453" y="4292"/>
                  </a:lnTo>
                  <a:lnTo>
                    <a:pt x="4452" y="4273"/>
                  </a:lnTo>
                  <a:lnTo>
                    <a:pt x="4449" y="4235"/>
                  </a:lnTo>
                  <a:lnTo>
                    <a:pt x="4450" y="4198"/>
                  </a:lnTo>
                  <a:lnTo>
                    <a:pt x="4453" y="4163"/>
                  </a:lnTo>
                  <a:lnTo>
                    <a:pt x="4457" y="4129"/>
                  </a:lnTo>
                  <a:lnTo>
                    <a:pt x="4463" y="4093"/>
                  </a:lnTo>
                  <a:lnTo>
                    <a:pt x="4471" y="4057"/>
                  </a:lnTo>
                  <a:lnTo>
                    <a:pt x="4480" y="4020"/>
                  </a:lnTo>
                  <a:lnTo>
                    <a:pt x="4490" y="3982"/>
                  </a:lnTo>
                  <a:lnTo>
                    <a:pt x="4502" y="3944"/>
                  </a:lnTo>
                  <a:lnTo>
                    <a:pt x="4516" y="3906"/>
                  </a:lnTo>
                  <a:lnTo>
                    <a:pt x="4529" y="3866"/>
                  </a:lnTo>
                  <a:lnTo>
                    <a:pt x="4545" y="3826"/>
                  </a:lnTo>
                  <a:lnTo>
                    <a:pt x="4577" y="3743"/>
                  </a:lnTo>
                  <a:lnTo>
                    <a:pt x="4612" y="3656"/>
                  </a:lnTo>
                  <a:lnTo>
                    <a:pt x="4648" y="3566"/>
                  </a:lnTo>
                  <a:lnTo>
                    <a:pt x="4684" y="3470"/>
                  </a:lnTo>
                  <a:lnTo>
                    <a:pt x="4702" y="3421"/>
                  </a:lnTo>
                  <a:lnTo>
                    <a:pt x="4720" y="3371"/>
                  </a:lnTo>
                  <a:lnTo>
                    <a:pt x="4737" y="3319"/>
                  </a:lnTo>
                  <a:lnTo>
                    <a:pt x="4754" y="3266"/>
                  </a:lnTo>
                  <a:lnTo>
                    <a:pt x="4769" y="3211"/>
                  </a:lnTo>
                  <a:lnTo>
                    <a:pt x="4785" y="3156"/>
                  </a:lnTo>
                  <a:lnTo>
                    <a:pt x="4800" y="3098"/>
                  </a:lnTo>
                  <a:lnTo>
                    <a:pt x="4812" y="3039"/>
                  </a:lnTo>
                  <a:lnTo>
                    <a:pt x="4825" y="2979"/>
                  </a:lnTo>
                  <a:lnTo>
                    <a:pt x="4836" y="2917"/>
                  </a:lnTo>
                  <a:lnTo>
                    <a:pt x="4846" y="2853"/>
                  </a:lnTo>
                  <a:lnTo>
                    <a:pt x="4854" y="2787"/>
                  </a:lnTo>
                  <a:lnTo>
                    <a:pt x="4861" y="2721"/>
                  </a:lnTo>
                  <a:lnTo>
                    <a:pt x="4865" y="2652"/>
                  </a:lnTo>
                  <a:lnTo>
                    <a:pt x="4869" y="2581"/>
                  </a:lnTo>
                  <a:lnTo>
                    <a:pt x="4870" y="2508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  <p:sp>
          <p:nvSpPr>
            <p:cNvPr id="7" name="淘宝店chenying0907 6"/>
            <p:cNvSpPr/>
            <p:nvPr/>
          </p:nvSpPr>
          <p:spPr bwMode="auto">
            <a:xfrm>
              <a:off x="3802063" y="1260178"/>
              <a:ext cx="709613" cy="709613"/>
            </a:xfrm>
            <a:custGeom>
              <a:avLst/>
              <a:gdLst>
                <a:gd name="T0" fmla="*/ 3567 w 3576"/>
                <a:gd name="T1" fmla="*/ 1972 h 3578"/>
                <a:gd name="T2" fmla="*/ 3520 w 3576"/>
                <a:gd name="T3" fmla="*/ 2236 h 3578"/>
                <a:gd name="T4" fmla="*/ 3435 w 3576"/>
                <a:gd name="T5" fmla="*/ 2485 h 3578"/>
                <a:gd name="T6" fmla="*/ 3317 w 3576"/>
                <a:gd name="T7" fmla="*/ 2716 h 3578"/>
                <a:gd name="T8" fmla="*/ 3168 w 3576"/>
                <a:gd name="T9" fmla="*/ 2927 h 3578"/>
                <a:gd name="T10" fmla="*/ 2990 w 3576"/>
                <a:gd name="T11" fmla="*/ 3113 h 3578"/>
                <a:gd name="T12" fmla="*/ 2788 w 3576"/>
                <a:gd name="T13" fmla="*/ 3272 h 3578"/>
                <a:gd name="T14" fmla="*/ 2563 w 3576"/>
                <a:gd name="T15" fmla="*/ 3402 h 3578"/>
                <a:gd name="T16" fmla="*/ 2319 w 3576"/>
                <a:gd name="T17" fmla="*/ 3498 h 3578"/>
                <a:gd name="T18" fmla="*/ 2060 w 3576"/>
                <a:gd name="T19" fmla="*/ 3557 h 3578"/>
                <a:gd name="T20" fmla="*/ 1787 w 3576"/>
                <a:gd name="T21" fmla="*/ 3578 h 3578"/>
                <a:gd name="T22" fmla="*/ 1516 w 3576"/>
                <a:gd name="T23" fmla="*/ 3557 h 3578"/>
                <a:gd name="T24" fmla="*/ 1257 w 3576"/>
                <a:gd name="T25" fmla="*/ 3498 h 3578"/>
                <a:gd name="T26" fmla="*/ 1013 w 3576"/>
                <a:gd name="T27" fmla="*/ 3402 h 3578"/>
                <a:gd name="T28" fmla="*/ 788 w 3576"/>
                <a:gd name="T29" fmla="*/ 3272 h 3578"/>
                <a:gd name="T30" fmla="*/ 586 w 3576"/>
                <a:gd name="T31" fmla="*/ 3113 h 3578"/>
                <a:gd name="T32" fmla="*/ 408 w 3576"/>
                <a:gd name="T33" fmla="*/ 2927 h 3578"/>
                <a:gd name="T34" fmla="*/ 258 w 3576"/>
                <a:gd name="T35" fmla="*/ 2716 h 3578"/>
                <a:gd name="T36" fmla="*/ 140 w 3576"/>
                <a:gd name="T37" fmla="*/ 2485 h 3578"/>
                <a:gd name="T38" fmla="*/ 57 w 3576"/>
                <a:gd name="T39" fmla="*/ 2236 h 3578"/>
                <a:gd name="T40" fmla="*/ 9 w 3576"/>
                <a:gd name="T41" fmla="*/ 1972 h 3578"/>
                <a:gd name="T42" fmla="*/ 2 w 3576"/>
                <a:gd name="T43" fmla="*/ 1697 h 3578"/>
                <a:gd name="T44" fmla="*/ 36 w 3576"/>
                <a:gd name="T45" fmla="*/ 1429 h 3578"/>
                <a:gd name="T46" fmla="*/ 108 w 3576"/>
                <a:gd name="T47" fmla="*/ 1174 h 3578"/>
                <a:gd name="T48" fmla="*/ 215 w 3576"/>
                <a:gd name="T49" fmla="*/ 936 h 3578"/>
                <a:gd name="T50" fmla="*/ 355 w 3576"/>
                <a:gd name="T51" fmla="*/ 718 h 3578"/>
                <a:gd name="T52" fmla="*/ 523 w 3576"/>
                <a:gd name="T53" fmla="*/ 523 h 3578"/>
                <a:gd name="T54" fmla="*/ 718 w 3576"/>
                <a:gd name="T55" fmla="*/ 355 h 3578"/>
                <a:gd name="T56" fmla="*/ 936 w 3576"/>
                <a:gd name="T57" fmla="*/ 216 h 3578"/>
                <a:gd name="T58" fmla="*/ 1173 w 3576"/>
                <a:gd name="T59" fmla="*/ 108 h 3578"/>
                <a:gd name="T60" fmla="*/ 1428 w 3576"/>
                <a:gd name="T61" fmla="*/ 36 h 3578"/>
                <a:gd name="T62" fmla="*/ 1696 w 3576"/>
                <a:gd name="T63" fmla="*/ 2 h 3578"/>
                <a:gd name="T64" fmla="*/ 1971 w 3576"/>
                <a:gd name="T65" fmla="*/ 9 h 3578"/>
                <a:gd name="T66" fmla="*/ 2235 w 3576"/>
                <a:gd name="T67" fmla="*/ 57 h 3578"/>
                <a:gd name="T68" fmla="*/ 2484 w 3576"/>
                <a:gd name="T69" fmla="*/ 140 h 3578"/>
                <a:gd name="T70" fmla="*/ 2715 w 3576"/>
                <a:gd name="T71" fmla="*/ 258 h 3578"/>
                <a:gd name="T72" fmla="*/ 2926 w 3576"/>
                <a:gd name="T73" fmla="*/ 408 h 3578"/>
                <a:gd name="T74" fmla="*/ 3112 w 3576"/>
                <a:gd name="T75" fmla="*/ 585 h 3578"/>
                <a:gd name="T76" fmla="*/ 3270 w 3576"/>
                <a:gd name="T77" fmla="*/ 788 h 3578"/>
                <a:gd name="T78" fmla="*/ 3400 w 3576"/>
                <a:gd name="T79" fmla="*/ 1013 h 3578"/>
                <a:gd name="T80" fmla="*/ 3496 w 3576"/>
                <a:gd name="T81" fmla="*/ 1256 h 3578"/>
                <a:gd name="T82" fmla="*/ 3556 w 3576"/>
                <a:gd name="T83" fmla="*/ 1517 h 3578"/>
                <a:gd name="T84" fmla="*/ 3576 w 3576"/>
                <a:gd name="T85" fmla="*/ 1788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6" h="3578">
                  <a:moveTo>
                    <a:pt x="3576" y="1788"/>
                  </a:moveTo>
                  <a:lnTo>
                    <a:pt x="3574" y="1881"/>
                  </a:lnTo>
                  <a:lnTo>
                    <a:pt x="3567" y="1972"/>
                  </a:lnTo>
                  <a:lnTo>
                    <a:pt x="3556" y="2061"/>
                  </a:lnTo>
                  <a:lnTo>
                    <a:pt x="3540" y="2149"/>
                  </a:lnTo>
                  <a:lnTo>
                    <a:pt x="3520" y="2236"/>
                  </a:lnTo>
                  <a:lnTo>
                    <a:pt x="3496" y="2321"/>
                  </a:lnTo>
                  <a:lnTo>
                    <a:pt x="3468" y="2404"/>
                  </a:lnTo>
                  <a:lnTo>
                    <a:pt x="3435" y="2485"/>
                  </a:lnTo>
                  <a:lnTo>
                    <a:pt x="3400" y="2564"/>
                  </a:lnTo>
                  <a:lnTo>
                    <a:pt x="3361" y="2642"/>
                  </a:lnTo>
                  <a:lnTo>
                    <a:pt x="3317" y="2716"/>
                  </a:lnTo>
                  <a:lnTo>
                    <a:pt x="3270" y="2788"/>
                  </a:lnTo>
                  <a:lnTo>
                    <a:pt x="3221" y="2860"/>
                  </a:lnTo>
                  <a:lnTo>
                    <a:pt x="3168" y="2927"/>
                  </a:lnTo>
                  <a:lnTo>
                    <a:pt x="3112" y="2991"/>
                  </a:lnTo>
                  <a:lnTo>
                    <a:pt x="3052" y="3053"/>
                  </a:lnTo>
                  <a:lnTo>
                    <a:pt x="2990" y="3113"/>
                  </a:lnTo>
                  <a:lnTo>
                    <a:pt x="2926" y="3170"/>
                  </a:lnTo>
                  <a:lnTo>
                    <a:pt x="2858" y="3223"/>
                  </a:lnTo>
                  <a:lnTo>
                    <a:pt x="2788" y="3272"/>
                  </a:lnTo>
                  <a:lnTo>
                    <a:pt x="2715" y="3318"/>
                  </a:lnTo>
                  <a:lnTo>
                    <a:pt x="2641" y="3362"/>
                  </a:lnTo>
                  <a:lnTo>
                    <a:pt x="2563" y="3402"/>
                  </a:lnTo>
                  <a:lnTo>
                    <a:pt x="2484" y="3437"/>
                  </a:lnTo>
                  <a:lnTo>
                    <a:pt x="2403" y="3470"/>
                  </a:lnTo>
                  <a:lnTo>
                    <a:pt x="2319" y="3498"/>
                  </a:lnTo>
                  <a:lnTo>
                    <a:pt x="2235" y="3521"/>
                  </a:lnTo>
                  <a:lnTo>
                    <a:pt x="2148" y="3542"/>
                  </a:lnTo>
                  <a:lnTo>
                    <a:pt x="2060" y="3557"/>
                  </a:lnTo>
                  <a:lnTo>
                    <a:pt x="1971" y="3569"/>
                  </a:lnTo>
                  <a:lnTo>
                    <a:pt x="1880" y="3575"/>
                  </a:lnTo>
                  <a:lnTo>
                    <a:pt x="1787" y="3578"/>
                  </a:lnTo>
                  <a:lnTo>
                    <a:pt x="1696" y="3575"/>
                  </a:lnTo>
                  <a:lnTo>
                    <a:pt x="1605" y="3569"/>
                  </a:lnTo>
                  <a:lnTo>
                    <a:pt x="1516" y="3557"/>
                  </a:lnTo>
                  <a:lnTo>
                    <a:pt x="1428" y="3542"/>
                  </a:lnTo>
                  <a:lnTo>
                    <a:pt x="1341" y="3521"/>
                  </a:lnTo>
                  <a:lnTo>
                    <a:pt x="1257" y="3498"/>
                  </a:lnTo>
                  <a:lnTo>
                    <a:pt x="1173" y="3470"/>
                  </a:lnTo>
                  <a:lnTo>
                    <a:pt x="1092" y="3437"/>
                  </a:lnTo>
                  <a:lnTo>
                    <a:pt x="1013" y="3402"/>
                  </a:lnTo>
                  <a:lnTo>
                    <a:pt x="936" y="3362"/>
                  </a:lnTo>
                  <a:lnTo>
                    <a:pt x="861" y="3318"/>
                  </a:lnTo>
                  <a:lnTo>
                    <a:pt x="788" y="3272"/>
                  </a:lnTo>
                  <a:lnTo>
                    <a:pt x="718" y="3223"/>
                  </a:lnTo>
                  <a:lnTo>
                    <a:pt x="650" y="3170"/>
                  </a:lnTo>
                  <a:lnTo>
                    <a:pt x="586" y="3113"/>
                  </a:lnTo>
                  <a:lnTo>
                    <a:pt x="523" y="3053"/>
                  </a:lnTo>
                  <a:lnTo>
                    <a:pt x="465" y="2991"/>
                  </a:lnTo>
                  <a:lnTo>
                    <a:pt x="408" y="2927"/>
                  </a:lnTo>
                  <a:lnTo>
                    <a:pt x="355" y="2860"/>
                  </a:lnTo>
                  <a:lnTo>
                    <a:pt x="306" y="2788"/>
                  </a:lnTo>
                  <a:lnTo>
                    <a:pt x="258" y="2716"/>
                  </a:lnTo>
                  <a:lnTo>
                    <a:pt x="215" y="2642"/>
                  </a:lnTo>
                  <a:lnTo>
                    <a:pt x="176" y="2564"/>
                  </a:lnTo>
                  <a:lnTo>
                    <a:pt x="140" y="2485"/>
                  </a:lnTo>
                  <a:lnTo>
                    <a:pt x="108" y="2404"/>
                  </a:lnTo>
                  <a:lnTo>
                    <a:pt x="80" y="2321"/>
                  </a:lnTo>
                  <a:lnTo>
                    <a:pt x="57" y="2236"/>
                  </a:lnTo>
                  <a:lnTo>
                    <a:pt x="36" y="2149"/>
                  </a:lnTo>
                  <a:lnTo>
                    <a:pt x="21" y="2061"/>
                  </a:lnTo>
                  <a:lnTo>
                    <a:pt x="9" y="1972"/>
                  </a:lnTo>
                  <a:lnTo>
                    <a:pt x="2" y="1881"/>
                  </a:lnTo>
                  <a:lnTo>
                    <a:pt x="0" y="1788"/>
                  </a:lnTo>
                  <a:lnTo>
                    <a:pt x="2" y="1697"/>
                  </a:lnTo>
                  <a:lnTo>
                    <a:pt x="9" y="1606"/>
                  </a:lnTo>
                  <a:lnTo>
                    <a:pt x="21" y="1517"/>
                  </a:lnTo>
                  <a:lnTo>
                    <a:pt x="36" y="1429"/>
                  </a:lnTo>
                  <a:lnTo>
                    <a:pt x="57" y="1342"/>
                  </a:lnTo>
                  <a:lnTo>
                    <a:pt x="80" y="1256"/>
                  </a:lnTo>
                  <a:lnTo>
                    <a:pt x="108" y="1174"/>
                  </a:lnTo>
                  <a:lnTo>
                    <a:pt x="140" y="1093"/>
                  </a:lnTo>
                  <a:lnTo>
                    <a:pt x="176" y="1013"/>
                  </a:lnTo>
                  <a:lnTo>
                    <a:pt x="215" y="936"/>
                  </a:lnTo>
                  <a:lnTo>
                    <a:pt x="258" y="862"/>
                  </a:lnTo>
                  <a:lnTo>
                    <a:pt x="306" y="788"/>
                  </a:lnTo>
                  <a:lnTo>
                    <a:pt x="355" y="718"/>
                  </a:lnTo>
                  <a:lnTo>
                    <a:pt x="408" y="651"/>
                  </a:lnTo>
                  <a:lnTo>
                    <a:pt x="465" y="585"/>
                  </a:lnTo>
                  <a:lnTo>
                    <a:pt x="523" y="523"/>
                  </a:lnTo>
                  <a:lnTo>
                    <a:pt x="586" y="465"/>
                  </a:lnTo>
                  <a:lnTo>
                    <a:pt x="650" y="408"/>
                  </a:lnTo>
                  <a:lnTo>
                    <a:pt x="718" y="355"/>
                  </a:lnTo>
                  <a:lnTo>
                    <a:pt x="788" y="306"/>
                  </a:lnTo>
                  <a:lnTo>
                    <a:pt x="861" y="258"/>
                  </a:lnTo>
                  <a:lnTo>
                    <a:pt x="936" y="216"/>
                  </a:lnTo>
                  <a:lnTo>
                    <a:pt x="1013" y="176"/>
                  </a:lnTo>
                  <a:lnTo>
                    <a:pt x="1092" y="140"/>
                  </a:lnTo>
                  <a:lnTo>
                    <a:pt x="1173" y="108"/>
                  </a:lnTo>
                  <a:lnTo>
                    <a:pt x="1257" y="80"/>
                  </a:lnTo>
                  <a:lnTo>
                    <a:pt x="1341" y="57"/>
                  </a:lnTo>
                  <a:lnTo>
                    <a:pt x="1428" y="36"/>
                  </a:lnTo>
                  <a:lnTo>
                    <a:pt x="1516" y="20"/>
                  </a:lnTo>
                  <a:lnTo>
                    <a:pt x="1605" y="9"/>
                  </a:lnTo>
                  <a:lnTo>
                    <a:pt x="1696" y="2"/>
                  </a:lnTo>
                  <a:lnTo>
                    <a:pt x="1787" y="0"/>
                  </a:lnTo>
                  <a:lnTo>
                    <a:pt x="1880" y="2"/>
                  </a:lnTo>
                  <a:lnTo>
                    <a:pt x="1971" y="9"/>
                  </a:lnTo>
                  <a:lnTo>
                    <a:pt x="2060" y="20"/>
                  </a:lnTo>
                  <a:lnTo>
                    <a:pt x="2148" y="36"/>
                  </a:lnTo>
                  <a:lnTo>
                    <a:pt x="2235" y="57"/>
                  </a:lnTo>
                  <a:lnTo>
                    <a:pt x="2319" y="80"/>
                  </a:lnTo>
                  <a:lnTo>
                    <a:pt x="2403" y="108"/>
                  </a:lnTo>
                  <a:lnTo>
                    <a:pt x="2484" y="140"/>
                  </a:lnTo>
                  <a:lnTo>
                    <a:pt x="2563" y="176"/>
                  </a:lnTo>
                  <a:lnTo>
                    <a:pt x="2641" y="216"/>
                  </a:lnTo>
                  <a:lnTo>
                    <a:pt x="2715" y="258"/>
                  </a:lnTo>
                  <a:lnTo>
                    <a:pt x="2788" y="306"/>
                  </a:lnTo>
                  <a:lnTo>
                    <a:pt x="2858" y="355"/>
                  </a:lnTo>
                  <a:lnTo>
                    <a:pt x="2926" y="408"/>
                  </a:lnTo>
                  <a:lnTo>
                    <a:pt x="2990" y="465"/>
                  </a:lnTo>
                  <a:lnTo>
                    <a:pt x="3052" y="523"/>
                  </a:lnTo>
                  <a:lnTo>
                    <a:pt x="3112" y="585"/>
                  </a:lnTo>
                  <a:lnTo>
                    <a:pt x="3168" y="651"/>
                  </a:lnTo>
                  <a:lnTo>
                    <a:pt x="3221" y="718"/>
                  </a:lnTo>
                  <a:lnTo>
                    <a:pt x="3270" y="788"/>
                  </a:lnTo>
                  <a:lnTo>
                    <a:pt x="3317" y="862"/>
                  </a:lnTo>
                  <a:lnTo>
                    <a:pt x="3361" y="936"/>
                  </a:lnTo>
                  <a:lnTo>
                    <a:pt x="3400" y="1013"/>
                  </a:lnTo>
                  <a:lnTo>
                    <a:pt x="3435" y="1093"/>
                  </a:lnTo>
                  <a:lnTo>
                    <a:pt x="3468" y="1174"/>
                  </a:lnTo>
                  <a:lnTo>
                    <a:pt x="3496" y="1256"/>
                  </a:lnTo>
                  <a:lnTo>
                    <a:pt x="3520" y="1342"/>
                  </a:lnTo>
                  <a:lnTo>
                    <a:pt x="3540" y="1429"/>
                  </a:lnTo>
                  <a:lnTo>
                    <a:pt x="3556" y="1517"/>
                  </a:lnTo>
                  <a:lnTo>
                    <a:pt x="3567" y="1606"/>
                  </a:lnTo>
                  <a:lnTo>
                    <a:pt x="3574" y="1697"/>
                  </a:lnTo>
                  <a:lnTo>
                    <a:pt x="3576" y="178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</p:grpSp>
      <p:grpSp>
        <p:nvGrpSpPr>
          <p:cNvPr id="8" name="淘宝店chenying0907 2"/>
          <p:cNvGrpSpPr/>
          <p:nvPr/>
        </p:nvGrpSpPr>
        <p:grpSpPr>
          <a:xfrm>
            <a:off x="6167121" y="2730195"/>
            <a:ext cx="966788" cy="967086"/>
            <a:chOff x="4597401" y="2028528"/>
            <a:chExt cx="966788" cy="966788"/>
          </a:xfrm>
        </p:grpSpPr>
        <p:sp>
          <p:nvSpPr>
            <p:cNvPr id="10" name="淘宝店chenying0907 7"/>
            <p:cNvSpPr/>
            <p:nvPr/>
          </p:nvSpPr>
          <p:spPr bwMode="auto">
            <a:xfrm>
              <a:off x="4597401" y="2028528"/>
              <a:ext cx="966788" cy="966788"/>
            </a:xfrm>
            <a:custGeom>
              <a:avLst/>
              <a:gdLst>
                <a:gd name="T0" fmla="*/ 2 w 4869"/>
                <a:gd name="T1" fmla="*/ 2493 h 4872"/>
                <a:gd name="T2" fmla="*/ 3 w 4869"/>
                <a:gd name="T3" fmla="*/ 2311 h 4872"/>
                <a:gd name="T4" fmla="*/ 76 w 4869"/>
                <a:gd name="T5" fmla="*/ 1827 h 4872"/>
                <a:gd name="T6" fmla="*/ 240 w 4869"/>
                <a:gd name="T7" fmla="*/ 1380 h 4872"/>
                <a:gd name="T8" fmla="*/ 484 w 4869"/>
                <a:gd name="T9" fmla="*/ 979 h 4872"/>
                <a:gd name="T10" fmla="*/ 798 w 4869"/>
                <a:gd name="T11" fmla="*/ 633 h 4872"/>
                <a:gd name="T12" fmla="*/ 1172 w 4869"/>
                <a:gd name="T13" fmla="*/ 353 h 4872"/>
                <a:gd name="T14" fmla="*/ 1598 w 4869"/>
                <a:gd name="T15" fmla="*/ 148 h 4872"/>
                <a:gd name="T16" fmla="*/ 2064 w 4869"/>
                <a:gd name="T17" fmla="*/ 29 h 4872"/>
                <a:gd name="T18" fmla="*/ 2560 w 4869"/>
                <a:gd name="T19" fmla="*/ 4 h 4872"/>
                <a:gd name="T20" fmla="*/ 3043 w 4869"/>
                <a:gd name="T21" fmla="*/ 77 h 4872"/>
                <a:gd name="T22" fmla="*/ 3490 w 4869"/>
                <a:gd name="T23" fmla="*/ 241 h 4872"/>
                <a:gd name="T24" fmla="*/ 3891 w 4869"/>
                <a:gd name="T25" fmla="*/ 484 h 4872"/>
                <a:gd name="T26" fmla="*/ 4237 w 4869"/>
                <a:gd name="T27" fmla="*/ 799 h 4872"/>
                <a:gd name="T28" fmla="*/ 4516 w 4869"/>
                <a:gd name="T29" fmla="*/ 1173 h 4872"/>
                <a:gd name="T30" fmla="*/ 4721 w 4869"/>
                <a:gd name="T31" fmla="*/ 1598 h 4872"/>
                <a:gd name="T32" fmla="*/ 4841 w 4869"/>
                <a:gd name="T33" fmla="*/ 2065 h 4872"/>
                <a:gd name="T34" fmla="*/ 4866 w 4869"/>
                <a:gd name="T35" fmla="*/ 2561 h 4872"/>
                <a:gd name="T36" fmla="*/ 4792 w 4869"/>
                <a:gd name="T37" fmla="*/ 3045 h 4872"/>
                <a:gd name="T38" fmla="*/ 4629 w 4869"/>
                <a:gd name="T39" fmla="*/ 3492 h 4872"/>
                <a:gd name="T40" fmla="*/ 4386 w 4869"/>
                <a:gd name="T41" fmla="*/ 3894 h 4872"/>
                <a:gd name="T42" fmla="*/ 4071 w 4869"/>
                <a:gd name="T43" fmla="*/ 4239 h 4872"/>
                <a:gd name="T44" fmla="*/ 3697 w 4869"/>
                <a:gd name="T45" fmla="*/ 4519 h 4872"/>
                <a:gd name="T46" fmla="*/ 3271 w 4869"/>
                <a:gd name="T47" fmla="*/ 4724 h 4872"/>
                <a:gd name="T48" fmla="*/ 2806 w 4869"/>
                <a:gd name="T49" fmla="*/ 4844 h 4872"/>
                <a:gd name="T50" fmla="*/ 2390 w 4869"/>
                <a:gd name="T51" fmla="*/ 4871 h 4872"/>
                <a:gd name="T52" fmla="*/ 2213 w 4869"/>
                <a:gd name="T53" fmla="*/ 4862 h 4872"/>
                <a:gd name="T54" fmla="*/ 2041 w 4869"/>
                <a:gd name="T55" fmla="*/ 4841 h 4872"/>
                <a:gd name="T56" fmla="*/ 1873 w 4869"/>
                <a:gd name="T57" fmla="*/ 4807 h 4872"/>
                <a:gd name="T58" fmla="*/ 1709 w 4869"/>
                <a:gd name="T59" fmla="*/ 4762 h 4872"/>
                <a:gd name="T60" fmla="*/ 1549 w 4869"/>
                <a:gd name="T61" fmla="*/ 4704 h 4872"/>
                <a:gd name="T62" fmla="*/ 1393 w 4869"/>
                <a:gd name="T63" fmla="*/ 4637 h 4872"/>
                <a:gd name="T64" fmla="*/ 1239 w 4869"/>
                <a:gd name="T65" fmla="*/ 4557 h 4872"/>
                <a:gd name="T66" fmla="*/ 1106 w 4869"/>
                <a:gd name="T67" fmla="*/ 4478 h 4872"/>
                <a:gd name="T68" fmla="*/ 1006 w 4869"/>
                <a:gd name="T69" fmla="*/ 4416 h 4872"/>
                <a:gd name="T70" fmla="*/ 933 w 4869"/>
                <a:gd name="T71" fmla="*/ 4397 h 4872"/>
                <a:gd name="T72" fmla="*/ 872 w 4869"/>
                <a:gd name="T73" fmla="*/ 4416 h 4872"/>
                <a:gd name="T74" fmla="*/ 793 w 4869"/>
                <a:gd name="T75" fmla="*/ 4475 h 4872"/>
                <a:gd name="T76" fmla="*/ 692 w 4869"/>
                <a:gd name="T77" fmla="*/ 4554 h 4872"/>
                <a:gd name="T78" fmla="*/ 580 w 4869"/>
                <a:gd name="T79" fmla="*/ 4616 h 4872"/>
                <a:gd name="T80" fmla="*/ 430 w 4869"/>
                <a:gd name="T81" fmla="*/ 4664 h 4872"/>
                <a:gd name="T82" fmla="*/ 231 w 4869"/>
                <a:gd name="T83" fmla="*/ 4686 h 4872"/>
                <a:gd name="T84" fmla="*/ 231 w 4869"/>
                <a:gd name="T85" fmla="*/ 4649 h 4872"/>
                <a:gd name="T86" fmla="*/ 295 w 4869"/>
                <a:gd name="T87" fmla="*/ 4590 h 4872"/>
                <a:gd name="T88" fmla="*/ 345 w 4869"/>
                <a:gd name="T89" fmla="*/ 4523 h 4872"/>
                <a:gd name="T90" fmla="*/ 381 w 4869"/>
                <a:gd name="T91" fmla="*/ 4448 h 4872"/>
                <a:gd name="T92" fmla="*/ 403 w 4869"/>
                <a:gd name="T93" fmla="*/ 4371 h 4872"/>
                <a:gd name="T94" fmla="*/ 417 w 4869"/>
                <a:gd name="T95" fmla="*/ 4293 h 4872"/>
                <a:gd name="T96" fmla="*/ 417 w 4869"/>
                <a:gd name="T97" fmla="*/ 4163 h 4872"/>
                <a:gd name="T98" fmla="*/ 390 w 4869"/>
                <a:gd name="T99" fmla="*/ 4020 h 4872"/>
                <a:gd name="T100" fmla="*/ 340 w 4869"/>
                <a:gd name="T101" fmla="*/ 3867 h 4872"/>
                <a:gd name="T102" fmla="*/ 222 w 4869"/>
                <a:gd name="T103" fmla="*/ 3567 h 4872"/>
                <a:gd name="T104" fmla="*/ 133 w 4869"/>
                <a:gd name="T105" fmla="*/ 3320 h 4872"/>
                <a:gd name="T106" fmla="*/ 70 w 4869"/>
                <a:gd name="T107" fmla="*/ 3099 h 4872"/>
                <a:gd name="T108" fmla="*/ 23 w 4869"/>
                <a:gd name="T109" fmla="*/ 2853 h 4872"/>
                <a:gd name="T110" fmla="*/ 1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0" y="2508"/>
                  </a:moveTo>
                  <a:lnTo>
                    <a:pt x="1" y="2510"/>
                  </a:lnTo>
                  <a:lnTo>
                    <a:pt x="2" y="2512"/>
                  </a:lnTo>
                  <a:lnTo>
                    <a:pt x="2" y="2493"/>
                  </a:lnTo>
                  <a:lnTo>
                    <a:pt x="1" y="2474"/>
                  </a:lnTo>
                  <a:lnTo>
                    <a:pt x="0" y="2455"/>
                  </a:lnTo>
                  <a:lnTo>
                    <a:pt x="0" y="2436"/>
                  </a:lnTo>
                  <a:lnTo>
                    <a:pt x="3" y="2311"/>
                  </a:lnTo>
                  <a:lnTo>
                    <a:pt x="12" y="2187"/>
                  </a:lnTo>
                  <a:lnTo>
                    <a:pt x="28" y="2065"/>
                  </a:lnTo>
                  <a:lnTo>
                    <a:pt x="49" y="1945"/>
                  </a:lnTo>
                  <a:lnTo>
                    <a:pt x="76" y="1827"/>
                  </a:lnTo>
                  <a:lnTo>
                    <a:pt x="109" y="1712"/>
                  </a:lnTo>
                  <a:lnTo>
                    <a:pt x="147" y="1598"/>
                  </a:lnTo>
                  <a:lnTo>
                    <a:pt x="191" y="1488"/>
                  </a:lnTo>
                  <a:lnTo>
                    <a:pt x="240" y="1380"/>
                  </a:lnTo>
                  <a:lnTo>
                    <a:pt x="294" y="1276"/>
                  </a:lnTo>
                  <a:lnTo>
                    <a:pt x="352" y="1173"/>
                  </a:lnTo>
                  <a:lnTo>
                    <a:pt x="416" y="1074"/>
                  </a:lnTo>
                  <a:lnTo>
                    <a:pt x="484" y="979"/>
                  </a:lnTo>
                  <a:lnTo>
                    <a:pt x="556" y="887"/>
                  </a:lnTo>
                  <a:lnTo>
                    <a:pt x="633" y="799"/>
                  </a:lnTo>
                  <a:lnTo>
                    <a:pt x="713" y="714"/>
                  </a:lnTo>
                  <a:lnTo>
                    <a:pt x="798" y="633"/>
                  </a:lnTo>
                  <a:lnTo>
                    <a:pt x="887" y="556"/>
                  </a:lnTo>
                  <a:lnTo>
                    <a:pt x="978" y="484"/>
                  </a:lnTo>
                  <a:lnTo>
                    <a:pt x="1074" y="416"/>
                  </a:lnTo>
                  <a:lnTo>
                    <a:pt x="1172" y="353"/>
                  </a:lnTo>
                  <a:lnTo>
                    <a:pt x="1274" y="295"/>
                  </a:lnTo>
                  <a:lnTo>
                    <a:pt x="1379" y="241"/>
                  </a:lnTo>
                  <a:lnTo>
                    <a:pt x="1487" y="192"/>
                  </a:lnTo>
                  <a:lnTo>
                    <a:pt x="1598" y="148"/>
                  </a:lnTo>
                  <a:lnTo>
                    <a:pt x="1710" y="110"/>
                  </a:lnTo>
                  <a:lnTo>
                    <a:pt x="1826" y="77"/>
                  </a:lnTo>
                  <a:lnTo>
                    <a:pt x="1944" y="50"/>
                  </a:lnTo>
                  <a:lnTo>
                    <a:pt x="2064" y="29"/>
                  </a:lnTo>
                  <a:lnTo>
                    <a:pt x="2186" y="13"/>
                  </a:lnTo>
                  <a:lnTo>
                    <a:pt x="2310" y="4"/>
                  </a:lnTo>
                  <a:lnTo>
                    <a:pt x="2435" y="0"/>
                  </a:lnTo>
                  <a:lnTo>
                    <a:pt x="2560" y="4"/>
                  </a:lnTo>
                  <a:lnTo>
                    <a:pt x="2684" y="13"/>
                  </a:lnTo>
                  <a:lnTo>
                    <a:pt x="2806" y="29"/>
                  </a:lnTo>
                  <a:lnTo>
                    <a:pt x="2925" y="50"/>
                  </a:lnTo>
                  <a:lnTo>
                    <a:pt x="3043" y="77"/>
                  </a:lnTo>
                  <a:lnTo>
                    <a:pt x="3158" y="110"/>
                  </a:lnTo>
                  <a:lnTo>
                    <a:pt x="3271" y="148"/>
                  </a:lnTo>
                  <a:lnTo>
                    <a:pt x="3383" y="192"/>
                  </a:lnTo>
                  <a:lnTo>
                    <a:pt x="3490" y="241"/>
                  </a:lnTo>
                  <a:lnTo>
                    <a:pt x="3594" y="295"/>
                  </a:lnTo>
                  <a:lnTo>
                    <a:pt x="3697" y="353"/>
                  </a:lnTo>
                  <a:lnTo>
                    <a:pt x="3796" y="416"/>
                  </a:lnTo>
                  <a:lnTo>
                    <a:pt x="3891" y="484"/>
                  </a:lnTo>
                  <a:lnTo>
                    <a:pt x="3983" y="556"/>
                  </a:lnTo>
                  <a:lnTo>
                    <a:pt x="4071" y="633"/>
                  </a:lnTo>
                  <a:lnTo>
                    <a:pt x="4156" y="714"/>
                  </a:lnTo>
                  <a:lnTo>
                    <a:pt x="4237" y="799"/>
                  </a:lnTo>
                  <a:lnTo>
                    <a:pt x="4313" y="887"/>
                  </a:lnTo>
                  <a:lnTo>
                    <a:pt x="4386" y="979"/>
                  </a:lnTo>
                  <a:lnTo>
                    <a:pt x="4453" y="1074"/>
                  </a:lnTo>
                  <a:lnTo>
                    <a:pt x="4516" y="1173"/>
                  </a:lnTo>
                  <a:lnTo>
                    <a:pt x="4575" y="1276"/>
                  </a:lnTo>
                  <a:lnTo>
                    <a:pt x="4629" y="1380"/>
                  </a:lnTo>
                  <a:lnTo>
                    <a:pt x="4677" y="1488"/>
                  </a:lnTo>
                  <a:lnTo>
                    <a:pt x="4721" y="1598"/>
                  </a:lnTo>
                  <a:lnTo>
                    <a:pt x="4760" y="1712"/>
                  </a:lnTo>
                  <a:lnTo>
                    <a:pt x="4792" y="1827"/>
                  </a:lnTo>
                  <a:lnTo>
                    <a:pt x="4819" y="1945"/>
                  </a:lnTo>
                  <a:lnTo>
                    <a:pt x="4841" y="2065"/>
                  </a:lnTo>
                  <a:lnTo>
                    <a:pt x="4857" y="2187"/>
                  </a:lnTo>
                  <a:lnTo>
                    <a:pt x="4866" y="2311"/>
                  </a:lnTo>
                  <a:lnTo>
                    <a:pt x="4869" y="2436"/>
                  </a:lnTo>
                  <a:lnTo>
                    <a:pt x="4866" y="2561"/>
                  </a:lnTo>
                  <a:lnTo>
                    <a:pt x="4857" y="2685"/>
                  </a:lnTo>
                  <a:lnTo>
                    <a:pt x="4841" y="2807"/>
                  </a:lnTo>
                  <a:lnTo>
                    <a:pt x="4819" y="2927"/>
                  </a:lnTo>
                  <a:lnTo>
                    <a:pt x="4792" y="3045"/>
                  </a:lnTo>
                  <a:lnTo>
                    <a:pt x="4760" y="3161"/>
                  </a:lnTo>
                  <a:lnTo>
                    <a:pt x="4721" y="3274"/>
                  </a:lnTo>
                  <a:lnTo>
                    <a:pt x="4677" y="3384"/>
                  </a:lnTo>
                  <a:lnTo>
                    <a:pt x="4629" y="3492"/>
                  </a:lnTo>
                  <a:lnTo>
                    <a:pt x="4575" y="3597"/>
                  </a:lnTo>
                  <a:lnTo>
                    <a:pt x="4516" y="3699"/>
                  </a:lnTo>
                  <a:lnTo>
                    <a:pt x="4453" y="3798"/>
                  </a:lnTo>
                  <a:lnTo>
                    <a:pt x="4386" y="3894"/>
                  </a:lnTo>
                  <a:lnTo>
                    <a:pt x="4313" y="3985"/>
                  </a:lnTo>
                  <a:lnTo>
                    <a:pt x="4237" y="4074"/>
                  </a:lnTo>
                  <a:lnTo>
                    <a:pt x="4156" y="4159"/>
                  </a:lnTo>
                  <a:lnTo>
                    <a:pt x="4071" y="4239"/>
                  </a:lnTo>
                  <a:lnTo>
                    <a:pt x="3983" y="4315"/>
                  </a:lnTo>
                  <a:lnTo>
                    <a:pt x="3891" y="4388"/>
                  </a:lnTo>
                  <a:lnTo>
                    <a:pt x="3796" y="4456"/>
                  </a:lnTo>
                  <a:lnTo>
                    <a:pt x="3697" y="4519"/>
                  </a:lnTo>
                  <a:lnTo>
                    <a:pt x="3594" y="4578"/>
                  </a:lnTo>
                  <a:lnTo>
                    <a:pt x="3490" y="4631"/>
                  </a:lnTo>
                  <a:lnTo>
                    <a:pt x="3383" y="4681"/>
                  </a:lnTo>
                  <a:lnTo>
                    <a:pt x="3271" y="4724"/>
                  </a:lnTo>
                  <a:lnTo>
                    <a:pt x="3158" y="4762"/>
                  </a:lnTo>
                  <a:lnTo>
                    <a:pt x="3043" y="4796"/>
                  </a:lnTo>
                  <a:lnTo>
                    <a:pt x="2925" y="4823"/>
                  </a:lnTo>
                  <a:lnTo>
                    <a:pt x="2806" y="4844"/>
                  </a:lnTo>
                  <a:lnTo>
                    <a:pt x="2684" y="4859"/>
                  </a:lnTo>
                  <a:lnTo>
                    <a:pt x="2560" y="4869"/>
                  </a:lnTo>
                  <a:lnTo>
                    <a:pt x="2435" y="4872"/>
                  </a:lnTo>
                  <a:lnTo>
                    <a:pt x="2390" y="4871"/>
                  </a:lnTo>
                  <a:lnTo>
                    <a:pt x="2345" y="4870"/>
                  </a:lnTo>
                  <a:lnTo>
                    <a:pt x="2301" y="4868"/>
                  </a:lnTo>
                  <a:lnTo>
                    <a:pt x="2257" y="4866"/>
                  </a:lnTo>
                  <a:lnTo>
                    <a:pt x="2213" y="4862"/>
                  </a:lnTo>
                  <a:lnTo>
                    <a:pt x="2169" y="4858"/>
                  </a:lnTo>
                  <a:lnTo>
                    <a:pt x="2126" y="4853"/>
                  </a:lnTo>
                  <a:lnTo>
                    <a:pt x="2083" y="4848"/>
                  </a:lnTo>
                  <a:lnTo>
                    <a:pt x="2041" y="4841"/>
                  </a:lnTo>
                  <a:lnTo>
                    <a:pt x="1998" y="4833"/>
                  </a:lnTo>
                  <a:lnTo>
                    <a:pt x="1956" y="4825"/>
                  </a:lnTo>
                  <a:lnTo>
                    <a:pt x="1914" y="4817"/>
                  </a:lnTo>
                  <a:lnTo>
                    <a:pt x="1873" y="4807"/>
                  </a:lnTo>
                  <a:lnTo>
                    <a:pt x="1831" y="4797"/>
                  </a:lnTo>
                  <a:lnTo>
                    <a:pt x="1790" y="4786"/>
                  </a:lnTo>
                  <a:lnTo>
                    <a:pt x="1750" y="4774"/>
                  </a:lnTo>
                  <a:lnTo>
                    <a:pt x="1709" y="4762"/>
                  </a:lnTo>
                  <a:lnTo>
                    <a:pt x="1669" y="4748"/>
                  </a:lnTo>
                  <a:lnTo>
                    <a:pt x="1628" y="4735"/>
                  </a:lnTo>
                  <a:lnTo>
                    <a:pt x="1589" y="4720"/>
                  </a:lnTo>
                  <a:lnTo>
                    <a:pt x="1549" y="4704"/>
                  </a:lnTo>
                  <a:lnTo>
                    <a:pt x="1510" y="4689"/>
                  </a:lnTo>
                  <a:lnTo>
                    <a:pt x="1470" y="4672"/>
                  </a:lnTo>
                  <a:lnTo>
                    <a:pt x="1431" y="4655"/>
                  </a:lnTo>
                  <a:lnTo>
                    <a:pt x="1393" y="4637"/>
                  </a:lnTo>
                  <a:lnTo>
                    <a:pt x="1353" y="4618"/>
                  </a:lnTo>
                  <a:lnTo>
                    <a:pt x="1315" y="4597"/>
                  </a:lnTo>
                  <a:lnTo>
                    <a:pt x="1276" y="4577"/>
                  </a:lnTo>
                  <a:lnTo>
                    <a:pt x="1239" y="4557"/>
                  </a:lnTo>
                  <a:lnTo>
                    <a:pt x="1201" y="4535"/>
                  </a:lnTo>
                  <a:lnTo>
                    <a:pt x="1164" y="4513"/>
                  </a:lnTo>
                  <a:lnTo>
                    <a:pt x="1125" y="4489"/>
                  </a:lnTo>
                  <a:lnTo>
                    <a:pt x="1106" y="4478"/>
                  </a:lnTo>
                  <a:lnTo>
                    <a:pt x="1083" y="4463"/>
                  </a:lnTo>
                  <a:lnTo>
                    <a:pt x="1057" y="4447"/>
                  </a:lnTo>
                  <a:lnTo>
                    <a:pt x="1026" y="4428"/>
                  </a:lnTo>
                  <a:lnTo>
                    <a:pt x="1006" y="4416"/>
                  </a:lnTo>
                  <a:lnTo>
                    <a:pt x="986" y="4407"/>
                  </a:lnTo>
                  <a:lnTo>
                    <a:pt x="968" y="4401"/>
                  </a:lnTo>
                  <a:lnTo>
                    <a:pt x="950" y="4398"/>
                  </a:lnTo>
                  <a:lnTo>
                    <a:pt x="933" y="4397"/>
                  </a:lnTo>
                  <a:lnTo>
                    <a:pt x="917" y="4399"/>
                  </a:lnTo>
                  <a:lnTo>
                    <a:pt x="901" y="4402"/>
                  </a:lnTo>
                  <a:lnTo>
                    <a:pt x="887" y="4408"/>
                  </a:lnTo>
                  <a:lnTo>
                    <a:pt x="872" y="4416"/>
                  </a:lnTo>
                  <a:lnTo>
                    <a:pt x="856" y="4425"/>
                  </a:lnTo>
                  <a:lnTo>
                    <a:pt x="841" y="4436"/>
                  </a:lnTo>
                  <a:lnTo>
                    <a:pt x="826" y="4448"/>
                  </a:lnTo>
                  <a:lnTo>
                    <a:pt x="793" y="4475"/>
                  </a:lnTo>
                  <a:lnTo>
                    <a:pt x="756" y="4506"/>
                  </a:lnTo>
                  <a:lnTo>
                    <a:pt x="736" y="4522"/>
                  </a:lnTo>
                  <a:lnTo>
                    <a:pt x="714" y="4539"/>
                  </a:lnTo>
                  <a:lnTo>
                    <a:pt x="692" y="4554"/>
                  </a:lnTo>
                  <a:lnTo>
                    <a:pt x="667" y="4570"/>
                  </a:lnTo>
                  <a:lnTo>
                    <a:pt x="640" y="4586"/>
                  </a:lnTo>
                  <a:lnTo>
                    <a:pt x="612" y="4602"/>
                  </a:lnTo>
                  <a:lnTo>
                    <a:pt x="580" y="4616"/>
                  </a:lnTo>
                  <a:lnTo>
                    <a:pt x="547" y="4630"/>
                  </a:lnTo>
                  <a:lnTo>
                    <a:pt x="511" y="4642"/>
                  </a:lnTo>
                  <a:lnTo>
                    <a:pt x="472" y="4654"/>
                  </a:lnTo>
                  <a:lnTo>
                    <a:pt x="430" y="4664"/>
                  </a:lnTo>
                  <a:lnTo>
                    <a:pt x="386" y="4672"/>
                  </a:lnTo>
                  <a:lnTo>
                    <a:pt x="338" y="4678"/>
                  </a:lnTo>
                  <a:lnTo>
                    <a:pt x="286" y="4683"/>
                  </a:lnTo>
                  <a:lnTo>
                    <a:pt x="231" y="4686"/>
                  </a:lnTo>
                  <a:lnTo>
                    <a:pt x="172" y="4686"/>
                  </a:lnTo>
                  <a:lnTo>
                    <a:pt x="192" y="4675"/>
                  </a:lnTo>
                  <a:lnTo>
                    <a:pt x="213" y="4663"/>
                  </a:lnTo>
                  <a:lnTo>
                    <a:pt x="231" y="4649"/>
                  </a:lnTo>
                  <a:lnTo>
                    <a:pt x="249" y="4636"/>
                  </a:lnTo>
                  <a:lnTo>
                    <a:pt x="266" y="4621"/>
                  </a:lnTo>
                  <a:lnTo>
                    <a:pt x="280" y="4606"/>
                  </a:lnTo>
                  <a:lnTo>
                    <a:pt x="295" y="4590"/>
                  </a:lnTo>
                  <a:lnTo>
                    <a:pt x="310" y="4575"/>
                  </a:lnTo>
                  <a:lnTo>
                    <a:pt x="322" y="4558"/>
                  </a:lnTo>
                  <a:lnTo>
                    <a:pt x="333" y="4541"/>
                  </a:lnTo>
                  <a:lnTo>
                    <a:pt x="345" y="4523"/>
                  </a:lnTo>
                  <a:lnTo>
                    <a:pt x="355" y="4505"/>
                  </a:lnTo>
                  <a:lnTo>
                    <a:pt x="364" y="4487"/>
                  </a:lnTo>
                  <a:lnTo>
                    <a:pt x="373" y="4468"/>
                  </a:lnTo>
                  <a:lnTo>
                    <a:pt x="381" y="4448"/>
                  </a:lnTo>
                  <a:lnTo>
                    <a:pt x="387" y="4429"/>
                  </a:lnTo>
                  <a:lnTo>
                    <a:pt x="393" y="4410"/>
                  </a:lnTo>
                  <a:lnTo>
                    <a:pt x="399" y="4391"/>
                  </a:lnTo>
                  <a:lnTo>
                    <a:pt x="403" y="4371"/>
                  </a:lnTo>
                  <a:lnTo>
                    <a:pt x="408" y="4351"/>
                  </a:lnTo>
                  <a:lnTo>
                    <a:pt x="411" y="4332"/>
                  </a:lnTo>
                  <a:lnTo>
                    <a:pt x="414" y="4312"/>
                  </a:lnTo>
                  <a:lnTo>
                    <a:pt x="417" y="4293"/>
                  </a:lnTo>
                  <a:lnTo>
                    <a:pt x="418" y="4274"/>
                  </a:lnTo>
                  <a:lnTo>
                    <a:pt x="420" y="4235"/>
                  </a:lnTo>
                  <a:lnTo>
                    <a:pt x="419" y="4198"/>
                  </a:lnTo>
                  <a:lnTo>
                    <a:pt x="417" y="4163"/>
                  </a:lnTo>
                  <a:lnTo>
                    <a:pt x="413" y="4129"/>
                  </a:lnTo>
                  <a:lnTo>
                    <a:pt x="407" y="4093"/>
                  </a:lnTo>
                  <a:lnTo>
                    <a:pt x="399" y="4057"/>
                  </a:lnTo>
                  <a:lnTo>
                    <a:pt x="390" y="4020"/>
                  </a:lnTo>
                  <a:lnTo>
                    <a:pt x="379" y="3983"/>
                  </a:lnTo>
                  <a:lnTo>
                    <a:pt x="367" y="3944"/>
                  </a:lnTo>
                  <a:lnTo>
                    <a:pt x="354" y="3906"/>
                  </a:lnTo>
                  <a:lnTo>
                    <a:pt x="340" y="3867"/>
                  </a:lnTo>
                  <a:lnTo>
                    <a:pt x="324" y="3826"/>
                  </a:lnTo>
                  <a:lnTo>
                    <a:pt x="293" y="3744"/>
                  </a:lnTo>
                  <a:lnTo>
                    <a:pt x="258" y="3657"/>
                  </a:lnTo>
                  <a:lnTo>
                    <a:pt x="222" y="3567"/>
                  </a:lnTo>
                  <a:lnTo>
                    <a:pt x="186" y="3471"/>
                  </a:lnTo>
                  <a:lnTo>
                    <a:pt x="168" y="3421"/>
                  </a:lnTo>
                  <a:lnTo>
                    <a:pt x="150" y="3372"/>
                  </a:lnTo>
                  <a:lnTo>
                    <a:pt x="133" y="3320"/>
                  </a:lnTo>
                  <a:lnTo>
                    <a:pt x="116" y="3266"/>
                  </a:lnTo>
                  <a:lnTo>
                    <a:pt x="100" y="3212"/>
                  </a:lnTo>
                  <a:lnTo>
                    <a:pt x="84" y="3155"/>
                  </a:lnTo>
                  <a:lnTo>
                    <a:pt x="70" y="3099"/>
                  </a:lnTo>
                  <a:lnTo>
                    <a:pt x="57" y="3039"/>
                  </a:lnTo>
                  <a:lnTo>
                    <a:pt x="45" y="2979"/>
                  </a:lnTo>
                  <a:lnTo>
                    <a:pt x="34" y="2917"/>
                  </a:lnTo>
                  <a:lnTo>
                    <a:pt x="23" y="2853"/>
                  </a:lnTo>
                  <a:lnTo>
                    <a:pt x="15" y="2788"/>
                  </a:lnTo>
                  <a:lnTo>
                    <a:pt x="9" y="2721"/>
                  </a:lnTo>
                  <a:lnTo>
                    <a:pt x="4" y="2651"/>
                  </a:lnTo>
                  <a:lnTo>
                    <a:pt x="1" y="2581"/>
                  </a:lnTo>
                  <a:lnTo>
                    <a:pt x="0" y="2508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  <p:sp>
          <p:nvSpPr>
            <p:cNvPr id="11" name="淘宝店chenying0907 8"/>
            <p:cNvSpPr/>
            <p:nvPr/>
          </p:nvSpPr>
          <p:spPr bwMode="auto">
            <a:xfrm>
              <a:off x="4725988" y="2157115"/>
              <a:ext cx="709613" cy="709613"/>
            </a:xfrm>
            <a:custGeom>
              <a:avLst/>
              <a:gdLst>
                <a:gd name="T0" fmla="*/ 9 w 3575"/>
                <a:gd name="T1" fmla="*/ 1972 h 3577"/>
                <a:gd name="T2" fmla="*/ 56 w 3575"/>
                <a:gd name="T3" fmla="*/ 2235 h 3577"/>
                <a:gd name="T4" fmla="*/ 140 w 3575"/>
                <a:gd name="T5" fmla="*/ 2485 h 3577"/>
                <a:gd name="T6" fmla="*/ 259 w 3575"/>
                <a:gd name="T7" fmla="*/ 2716 h 3577"/>
                <a:gd name="T8" fmla="*/ 407 w 3575"/>
                <a:gd name="T9" fmla="*/ 2927 h 3577"/>
                <a:gd name="T10" fmla="*/ 586 w 3575"/>
                <a:gd name="T11" fmla="*/ 3113 h 3577"/>
                <a:gd name="T12" fmla="*/ 788 w 3575"/>
                <a:gd name="T13" fmla="*/ 3272 h 3577"/>
                <a:gd name="T14" fmla="*/ 1013 w 3575"/>
                <a:gd name="T15" fmla="*/ 3400 h 3577"/>
                <a:gd name="T16" fmla="*/ 1256 w 3575"/>
                <a:gd name="T17" fmla="*/ 3497 h 3577"/>
                <a:gd name="T18" fmla="*/ 1515 w 3575"/>
                <a:gd name="T19" fmla="*/ 3557 h 3577"/>
                <a:gd name="T20" fmla="*/ 1788 w 3575"/>
                <a:gd name="T21" fmla="*/ 3577 h 3577"/>
                <a:gd name="T22" fmla="*/ 2059 w 3575"/>
                <a:gd name="T23" fmla="*/ 3557 h 3577"/>
                <a:gd name="T24" fmla="*/ 2319 w 3575"/>
                <a:gd name="T25" fmla="*/ 3497 h 3577"/>
                <a:gd name="T26" fmla="*/ 2563 w 3575"/>
                <a:gd name="T27" fmla="*/ 3400 h 3577"/>
                <a:gd name="T28" fmla="*/ 2787 w 3575"/>
                <a:gd name="T29" fmla="*/ 3272 h 3577"/>
                <a:gd name="T30" fmla="*/ 2989 w 3575"/>
                <a:gd name="T31" fmla="*/ 3113 h 3577"/>
                <a:gd name="T32" fmla="*/ 3167 w 3575"/>
                <a:gd name="T33" fmla="*/ 2927 h 3577"/>
                <a:gd name="T34" fmla="*/ 3317 w 3575"/>
                <a:gd name="T35" fmla="*/ 2716 h 3577"/>
                <a:gd name="T36" fmla="*/ 3435 w 3575"/>
                <a:gd name="T37" fmla="*/ 2485 h 3577"/>
                <a:gd name="T38" fmla="*/ 3519 w 3575"/>
                <a:gd name="T39" fmla="*/ 2235 h 3577"/>
                <a:gd name="T40" fmla="*/ 3566 w 3575"/>
                <a:gd name="T41" fmla="*/ 1972 h 3577"/>
                <a:gd name="T42" fmla="*/ 3573 w 3575"/>
                <a:gd name="T43" fmla="*/ 1696 h 3577"/>
                <a:gd name="T44" fmla="*/ 3539 w 3575"/>
                <a:gd name="T45" fmla="*/ 1427 h 3577"/>
                <a:gd name="T46" fmla="*/ 3467 w 3575"/>
                <a:gd name="T47" fmla="*/ 1173 h 3577"/>
                <a:gd name="T48" fmla="*/ 3360 w 3575"/>
                <a:gd name="T49" fmla="*/ 935 h 3577"/>
                <a:gd name="T50" fmla="*/ 3220 w 3575"/>
                <a:gd name="T51" fmla="*/ 718 h 3577"/>
                <a:gd name="T52" fmla="*/ 3052 w 3575"/>
                <a:gd name="T53" fmla="*/ 523 h 3577"/>
                <a:gd name="T54" fmla="*/ 2857 w 3575"/>
                <a:gd name="T55" fmla="*/ 355 h 3577"/>
                <a:gd name="T56" fmla="*/ 2640 w 3575"/>
                <a:gd name="T57" fmla="*/ 215 h 3577"/>
                <a:gd name="T58" fmla="*/ 2402 w 3575"/>
                <a:gd name="T59" fmla="*/ 108 h 3577"/>
                <a:gd name="T60" fmla="*/ 2147 w 3575"/>
                <a:gd name="T61" fmla="*/ 36 h 3577"/>
                <a:gd name="T62" fmla="*/ 1879 w 3575"/>
                <a:gd name="T63" fmla="*/ 2 h 3577"/>
                <a:gd name="T64" fmla="*/ 1604 w 3575"/>
                <a:gd name="T65" fmla="*/ 9 h 3577"/>
                <a:gd name="T66" fmla="*/ 1341 w 3575"/>
                <a:gd name="T67" fmla="*/ 56 h 3577"/>
                <a:gd name="T68" fmla="*/ 1091 w 3575"/>
                <a:gd name="T69" fmla="*/ 139 h 3577"/>
                <a:gd name="T70" fmla="*/ 860 w 3575"/>
                <a:gd name="T71" fmla="*/ 258 h 3577"/>
                <a:gd name="T72" fmla="*/ 650 w 3575"/>
                <a:gd name="T73" fmla="*/ 408 h 3577"/>
                <a:gd name="T74" fmla="*/ 464 w 3575"/>
                <a:gd name="T75" fmla="*/ 585 h 3577"/>
                <a:gd name="T76" fmla="*/ 305 w 3575"/>
                <a:gd name="T77" fmla="*/ 788 h 3577"/>
                <a:gd name="T78" fmla="*/ 175 w 3575"/>
                <a:gd name="T79" fmla="*/ 1012 h 3577"/>
                <a:gd name="T80" fmla="*/ 80 w 3575"/>
                <a:gd name="T81" fmla="*/ 1256 h 3577"/>
                <a:gd name="T82" fmla="*/ 20 w 3575"/>
                <a:gd name="T83" fmla="*/ 1516 h 3577"/>
                <a:gd name="T84" fmla="*/ 0 w 3575"/>
                <a:gd name="T85" fmla="*/ 1788 h 3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7">
                  <a:moveTo>
                    <a:pt x="0" y="1788"/>
                  </a:moveTo>
                  <a:lnTo>
                    <a:pt x="2" y="1880"/>
                  </a:lnTo>
                  <a:lnTo>
                    <a:pt x="9" y="1972"/>
                  </a:lnTo>
                  <a:lnTo>
                    <a:pt x="20" y="2061"/>
                  </a:lnTo>
                  <a:lnTo>
                    <a:pt x="36" y="2149"/>
                  </a:lnTo>
                  <a:lnTo>
                    <a:pt x="56" y="2235"/>
                  </a:lnTo>
                  <a:lnTo>
                    <a:pt x="80" y="2320"/>
                  </a:lnTo>
                  <a:lnTo>
                    <a:pt x="108" y="2403"/>
                  </a:lnTo>
                  <a:lnTo>
                    <a:pt x="140" y="2485"/>
                  </a:lnTo>
                  <a:lnTo>
                    <a:pt x="175" y="2564"/>
                  </a:lnTo>
                  <a:lnTo>
                    <a:pt x="216" y="2641"/>
                  </a:lnTo>
                  <a:lnTo>
                    <a:pt x="259" y="2716"/>
                  </a:lnTo>
                  <a:lnTo>
                    <a:pt x="305" y="2788"/>
                  </a:lnTo>
                  <a:lnTo>
                    <a:pt x="355" y="2859"/>
                  </a:lnTo>
                  <a:lnTo>
                    <a:pt x="407" y="2927"/>
                  </a:lnTo>
                  <a:lnTo>
                    <a:pt x="464" y="2991"/>
                  </a:lnTo>
                  <a:lnTo>
                    <a:pt x="524" y="3053"/>
                  </a:lnTo>
                  <a:lnTo>
                    <a:pt x="586" y="3113"/>
                  </a:lnTo>
                  <a:lnTo>
                    <a:pt x="650" y="3169"/>
                  </a:lnTo>
                  <a:lnTo>
                    <a:pt x="717" y="3222"/>
                  </a:lnTo>
                  <a:lnTo>
                    <a:pt x="788" y="3272"/>
                  </a:lnTo>
                  <a:lnTo>
                    <a:pt x="860" y="3318"/>
                  </a:lnTo>
                  <a:lnTo>
                    <a:pt x="935" y="3361"/>
                  </a:lnTo>
                  <a:lnTo>
                    <a:pt x="1013" y="3400"/>
                  </a:lnTo>
                  <a:lnTo>
                    <a:pt x="1091" y="3436"/>
                  </a:lnTo>
                  <a:lnTo>
                    <a:pt x="1173" y="3469"/>
                  </a:lnTo>
                  <a:lnTo>
                    <a:pt x="1256" y="3497"/>
                  </a:lnTo>
                  <a:lnTo>
                    <a:pt x="1341" y="3521"/>
                  </a:lnTo>
                  <a:lnTo>
                    <a:pt x="1427" y="3541"/>
                  </a:lnTo>
                  <a:lnTo>
                    <a:pt x="1515" y="3557"/>
                  </a:lnTo>
                  <a:lnTo>
                    <a:pt x="1604" y="3568"/>
                  </a:lnTo>
                  <a:lnTo>
                    <a:pt x="1696" y="3575"/>
                  </a:lnTo>
                  <a:lnTo>
                    <a:pt x="1788" y="3577"/>
                  </a:lnTo>
                  <a:lnTo>
                    <a:pt x="1879" y="3575"/>
                  </a:lnTo>
                  <a:lnTo>
                    <a:pt x="1970" y="3568"/>
                  </a:lnTo>
                  <a:lnTo>
                    <a:pt x="2059" y="3557"/>
                  </a:lnTo>
                  <a:lnTo>
                    <a:pt x="2147" y="3541"/>
                  </a:lnTo>
                  <a:lnTo>
                    <a:pt x="2234" y="3521"/>
                  </a:lnTo>
                  <a:lnTo>
                    <a:pt x="2319" y="3497"/>
                  </a:lnTo>
                  <a:lnTo>
                    <a:pt x="2402" y="3469"/>
                  </a:lnTo>
                  <a:lnTo>
                    <a:pt x="2483" y="3436"/>
                  </a:lnTo>
                  <a:lnTo>
                    <a:pt x="2563" y="3400"/>
                  </a:lnTo>
                  <a:lnTo>
                    <a:pt x="2640" y="3361"/>
                  </a:lnTo>
                  <a:lnTo>
                    <a:pt x="2714" y="3318"/>
                  </a:lnTo>
                  <a:lnTo>
                    <a:pt x="2787" y="3272"/>
                  </a:lnTo>
                  <a:lnTo>
                    <a:pt x="2857" y="3222"/>
                  </a:lnTo>
                  <a:lnTo>
                    <a:pt x="2925" y="3169"/>
                  </a:lnTo>
                  <a:lnTo>
                    <a:pt x="2989" y="3113"/>
                  </a:lnTo>
                  <a:lnTo>
                    <a:pt x="3052" y="3053"/>
                  </a:lnTo>
                  <a:lnTo>
                    <a:pt x="3111" y="2991"/>
                  </a:lnTo>
                  <a:lnTo>
                    <a:pt x="3167" y="2927"/>
                  </a:lnTo>
                  <a:lnTo>
                    <a:pt x="3220" y="2859"/>
                  </a:lnTo>
                  <a:lnTo>
                    <a:pt x="3270" y="2788"/>
                  </a:lnTo>
                  <a:lnTo>
                    <a:pt x="3317" y="2716"/>
                  </a:lnTo>
                  <a:lnTo>
                    <a:pt x="3360" y="2641"/>
                  </a:lnTo>
                  <a:lnTo>
                    <a:pt x="3399" y="2564"/>
                  </a:lnTo>
                  <a:lnTo>
                    <a:pt x="3435" y="2485"/>
                  </a:lnTo>
                  <a:lnTo>
                    <a:pt x="3467" y="2403"/>
                  </a:lnTo>
                  <a:lnTo>
                    <a:pt x="3495" y="2320"/>
                  </a:lnTo>
                  <a:lnTo>
                    <a:pt x="3519" y="2235"/>
                  </a:lnTo>
                  <a:lnTo>
                    <a:pt x="3539" y="2149"/>
                  </a:lnTo>
                  <a:lnTo>
                    <a:pt x="3555" y="2061"/>
                  </a:lnTo>
                  <a:lnTo>
                    <a:pt x="3566" y="1972"/>
                  </a:lnTo>
                  <a:lnTo>
                    <a:pt x="3573" y="1880"/>
                  </a:lnTo>
                  <a:lnTo>
                    <a:pt x="3575" y="1788"/>
                  </a:lnTo>
                  <a:lnTo>
                    <a:pt x="3573" y="1696"/>
                  </a:lnTo>
                  <a:lnTo>
                    <a:pt x="3566" y="1605"/>
                  </a:lnTo>
                  <a:lnTo>
                    <a:pt x="3555" y="1516"/>
                  </a:lnTo>
                  <a:lnTo>
                    <a:pt x="3539" y="1427"/>
                  </a:lnTo>
                  <a:lnTo>
                    <a:pt x="3519" y="1341"/>
                  </a:lnTo>
                  <a:lnTo>
                    <a:pt x="3495" y="1256"/>
                  </a:lnTo>
                  <a:lnTo>
                    <a:pt x="3467" y="1173"/>
                  </a:lnTo>
                  <a:lnTo>
                    <a:pt x="3435" y="1092"/>
                  </a:lnTo>
                  <a:lnTo>
                    <a:pt x="3399" y="1012"/>
                  </a:lnTo>
                  <a:lnTo>
                    <a:pt x="3360" y="935"/>
                  </a:lnTo>
                  <a:lnTo>
                    <a:pt x="3317" y="861"/>
                  </a:lnTo>
                  <a:lnTo>
                    <a:pt x="3270" y="788"/>
                  </a:lnTo>
                  <a:lnTo>
                    <a:pt x="3220" y="718"/>
                  </a:lnTo>
                  <a:lnTo>
                    <a:pt x="3167" y="650"/>
                  </a:lnTo>
                  <a:lnTo>
                    <a:pt x="3111" y="585"/>
                  </a:lnTo>
                  <a:lnTo>
                    <a:pt x="3052" y="523"/>
                  </a:lnTo>
                  <a:lnTo>
                    <a:pt x="2989" y="464"/>
                  </a:lnTo>
                  <a:lnTo>
                    <a:pt x="2925" y="408"/>
                  </a:lnTo>
                  <a:lnTo>
                    <a:pt x="2857" y="355"/>
                  </a:lnTo>
                  <a:lnTo>
                    <a:pt x="2787" y="305"/>
                  </a:lnTo>
                  <a:lnTo>
                    <a:pt x="2714" y="258"/>
                  </a:lnTo>
                  <a:lnTo>
                    <a:pt x="2640" y="215"/>
                  </a:lnTo>
                  <a:lnTo>
                    <a:pt x="2563" y="175"/>
                  </a:lnTo>
                  <a:lnTo>
                    <a:pt x="2483" y="139"/>
                  </a:lnTo>
                  <a:lnTo>
                    <a:pt x="2402" y="108"/>
                  </a:lnTo>
                  <a:lnTo>
                    <a:pt x="2319" y="80"/>
                  </a:lnTo>
                  <a:lnTo>
                    <a:pt x="2234" y="56"/>
                  </a:lnTo>
                  <a:lnTo>
                    <a:pt x="2147" y="36"/>
                  </a:lnTo>
                  <a:lnTo>
                    <a:pt x="2059" y="20"/>
                  </a:lnTo>
                  <a:lnTo>
                    <a:pt x="1970" y="9"/>
                  </a:lnTo>
                  <a:lnTo>
                    <a:pt x="1879" y="2"/>
                  </a:lnTo>
                  <a:lnTo>
                    <a:pt x="1788" y="0"/>
                  </a:lnTo>
                  <a:lnTo>
                    <a:pt x="1696" y="2"/>
                  </a:lnTo>
                  <a:lnTo>
                    <a:pt x="1604" y="9"/>
                  </a:lnTo>
                  <a:lnTo>
                    <a:pt x="1515" y="20"/>
                  </a:lnTo>
                  <a:lnTo>
                    <a:pt x="1427" y="36"/>
                  </a:lnTo>
                  <a:lnTo>
                    <a:pt x="1341" y="56"/>
                  </a:lnTo>
                  <a:lnTo>
                    <a:pt x="1256" y="80"/>
                  </a:lnTo>
                  <a:lnTo>
                    <a:pt x="1173" y="108"/>
                  </a:lnTo>
                  <a:lnTo>
                    <a:pt x="1091" y="139"/>
                  </a:lnTo>
                  <a:lnTo>
                    <a:pt x="1013" y="175"/>
                  </a:lnTo>
                  <a:lnTo>
                    <a:pt x="935" y="215"/>
                  </a:lnTo>
                  <a:lnTo>
                    <a:pt x="860" y="258"/>
                  </a:lnTo>
                  <a:lnTo>
                    <a:pt x="788" y="305"/>
                  </a:lnTo>
                  <a:lnTo>
                    <a:pt x="717" y="355"/>
                  </a:lnTo>
                  <a:lnTo>
                    <a:pt x="650" y="408"/>
                  </a:lnTo>
                  <a:lnTo>
                    <a:pt x="586" y="464"/>
                  </a:lnTo>
                  <a:lnTo>
                    <a:pt x="524" y="523"/>
                  </a:lnTo>
                  <a:lnTo>
                    <a:pt x="464" y="585"/>
                  </a:lnTo>
                  <a:lnTo>
                    <a:pt x="407" y="650"/>
                  </a:lnTo>
                  <a:lnTo>
                    <a:pt x="355" y="718"/>
                  </a:lnTo>
                  <a:lnTo>
                    <a:pt x="305" y="788"/>
                  </a:lnTo>
                  <a:lnTo>
                    <a:pt x="259" y="861"/>
                  </a:lnTo>
                  <a:lnTo>
                    <a:pt x="216" y="935"/>
                  </a:lnTo>
                  <a:lnTo>
                    <a:pt x="175" y="1012"/>
                  </a:lnTo>
                  <a:lnTo>
                    <a:pt x="140" y="1092"/>
                  </a:lnTo>
                  <a:lnTo>
                    <a:pt x="108" y="1173"/>
                  </a:lnTo>
                  <a:lnTo>
                    <a:pt x="80" y="1256"/>
                  </a:lnTo>
                  <a:lnTo>
                    <a:pt x="56" y="1341"/>
                  </a:lnTo>
                  <a:lnTo>
                    <a:pt x="36" y="1427"/>
                  </a:lnTo>
                  <a:lnTo>
                    <a:pt x="20" y="1516"/>
                  </a:lnTo>
                  <a:lnTo>
                    <a:pt x="9" y="1605"/>
                  </a:lnTo>
                  <a:lnTo>
                    <a:pt x="2" y="1696"/>
                  </a:lnTo>
                  <a:lnTo>
                    <a:pt x="0" y="178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</p:grpSp>
      <p:grpSp>
        <p:nvGrpSpPr>
          <p:cNvPr id="12" name="淘宝店chenying0907 4"/>
          <p:cNvGrpSpPr/>
          <p:nvPr/>
        </p:nvGrpSpPr>
        <p:grpSpPr>
          <a:xfrm>
            <a:off x="5197158" y="3508310"/>
            <a:ext cx="966788" cy="967086"/>
            <a:chOff x="3627438" y="2806403"/>
            <a:chExt cx="966788" cy="966788"/>
          </a:xfrm>
        </p:grpSpPr>
        <p:sp>
          <p:nvSpPr>
            <p:cNvPr id="13" name="淘宝店chenying0907 9"/>
            <p:cNvSpPr/>
            <p:nvPr/>
          </p:nvSpPr>
          <p:spPr bwMode="auto">
            <a:xfrm>
              <a:off x="3627438" y="2806403"/>
              <a:ext cx="966788" cy="966788"/>
            </a:xfrm>
            <a:custGeom>
              <a:avLst/>
              <a:gdLst>
                <a:gd name="T0" fmla="*/ 4867 w 4869"/>
                <a:gd name="T1" fmla="*/ 2493 h 4872"/>
                <a:gd name="T2" fmla="*/ 4866 w 4869"/>
                <a:gd name="T3" fmla="*/ 2310 h 4872"/>
                <a:gd name="T4" fmla="*/ 4793 w 4869"/>
                <a:gd name="T5" fmla="*/ 1827 h 4872"/>
                <a:gd name="T6" fmla="*/ 4629 w 4869"/>
                <a:gd name="T7" fmla="*/ 1380 h 4872"/>
                <a:gd name="T8" fmla="*/ 4385 w 4869"/>
                <a:gd name="T9" fmla="*/ 978 h 4872"/>
                <a:gd name="T10" fmla="*/ 4071 w 4869"/>
                <a:gd name="T11" fmla="*/ 632 h 4872"/>
                <a:gd name="T12" fmla="*/ 3697 w 4869"/>
                <a:gd name="T13" fmla="*/ 353 h 4872"/>
                <a:gd name="T14" fmla="*/ 3271 w 4869"/>
                <a:gd name="T15" fmla="*/ 147 h 4872"/>
                <a:gd name="T16" fmla="*/ 2805 w 4869"/>
                <a:gd name="T17" fmla="*/ 28 h 4872"/>
                <a:gd name="T18" fmla="*/ 2309 w 4869"/>
                <a:gd name="T19" fmla="*/ 3 h 4872"/>
                <a:gd name="T20" fmla="*/ 1826 w 4869"/>
                <a:gd name="T21" fmla="*/ 76 h 4872"/>
                <a:gd name="T22" fmla="*/ 1379 w 4869"/>
                <a:gd name="T23" fmla="*/ 240 h 4872"/>
                <a:gd name="T24" fmla="*/ 978 w 4869"/>
                <a:gd name="T25" fmla="*/ 483 h 4872"/>
                <a:gd name="T26" fmla="*/ 632 w 4869"/>
                <a:gd name="T27" fmla="*/ 798 h 4872"/>
                <a:gd name="T28" fmla="*/ 353 w 4869"/>
                <a:gd name="T29" fmla="*/ 1172 h 4872"/>
                <a:gd name="T30" fmla="*/ 148 w 4869"/>
                <a:gd name="T31" fmla="*/ 1599 h 4872"/>
                <a:gd name="T32" fmla="*/ 28 w 4869"/>
                <a:gd name="T33" fmla="*/ 2065 h 4872"/>
                <a:gd name="T34" fmla="*/ 3 w 4869"/>
                <a:gd name="T35" fmla="*/ 2561 h 4872"/>
                <a:gd name="T36" fmla="*/ 77 w 4869"/>
                <a:gd name="T37" fmla="*/ 3044 h 4872"/>
                <a:gd name="T38" fmla="*/ 240 w 4869"/>
                <a:gd name="T39" fmla="*/ 3492 h 4872"/>
                <a:gd name="T40" fmla="*/ 483 w 4869"/>
                <a:gd name="T41" fmla="*/ 3893 h 4872"/>
                <a:gd name="T42" fmla="*/ 798 w 4869"/>
                <a:gd name="T43" fmla="*/ 4239 h 4872"/>
                <a:gd name="T44" fmla="*/ 1172 w 4869"/>
                <a:gd name="T45" fmla="*/ 4519 h 4872"/>
                <a:gd name="T46" fmla="*/ 1598 w 4869"/>
                <a:gd name="T47" fmla="*/ 4724 h 4872"/>
                <a:gd name="T48" fmla="*/ 2063 w 4869"/>
                <a:gd name="T49" fmla="*/ 4843 h 4872"/>
                <a:gd name="T50" fmla="*/ 2479 w 4869"/>
                <a:gd name="T51" fmla="*/ 4871 h 4872"/>
                <a:gd name="T52" fmla="*/ 2656 w 4869"/>
                <a:gd name="T53" fmla="*/ 4862 h 4872"/>
                <a:gd name="T54" fmla="*/ 2828 w 4869"/>
                <a:gd name="T55" fmla="*/ 4840 h 4872"/>
                <a:gd name="T56" fmla="*/ 2996 w 4869"/>
                <a:gd name="T57" fmla="*/ 4806 h 4872"/>
                <a:gd name="T58" fmla="*/ 3160 w 4869"/>
                <a:gd name="T59" fmla="*/ 4761 h 4872"/>
                <a:gd name="T60" fmla="*/ 3320 w 4869"/>
                <a:gd name="T61" fmla="*/ 4705 h 4872"/>
                <a:gd name="T62" fmla="*/ 3476 w 4869"/>
                <a:gd name="T63" fmla="*/ 4636 h 4872"/>
                <a:gd name="T64" fmla="*/ 3630 w 4869"/>
                <a:gd name="T65" fmla="*/ 4556 h 4872"/>
                <a:gd name="T66" fmla="*/ 3763 w 4869"/>
                <a:gd name="T67" fmla="*/ 4477 h 4872"/>
                <a:gd name="T68" fmla="*/ 3863 w 4869"/>
                <a:gd name="T69" fmla="*/ 4415 h 4872"/>
                <a:gd name="T70" fmla="*/ 3936 w 4869"/>
                <a:gd name="T71" fmla="*/ 4397 h 4872"/>
                <a:gd name="T72" fmla="*/ 3997 w 4869"/>
                <a:gd name="T73" fmla="*/ 4415 h 4872"/>
                <a:gd name="T74" fmla="*/ 4076 w 4869"/>
                <a:gd name="T75" fmla="*/ 4475 h 4872"/>
                <a:gd name="T76" fmla="*/ 4177 w 4869"/>
                <a:gd name="T77" fmla="*/ 4554 h 4872"/>
                <a:gd name="T78" fmla="*/ 4289 w 4869"/>
                <a:gd name="T79" fmla="*/ 4616 h 4872"/>
                <a:gd name="T80" fmla="*/ 4439 w 4869"/>
                <a:gd name="T81" fmla="*/ 4663 h 4872"/>
                <a:gd name="T82" fmla="*/ 4638 w 4869"/>
                <a:gd name="T83" fmla="*/ 4686 h 4872"/>
                <a:gd name="T84" fmla="*/ 4638 w 4869"/>
                <a:gd name="T85" fmla="*/ 4650 h 4872"/>
                <a:gd name="T86" fmla="*/ 4574 w 4869"/>
                <a:gd name="T87" fmla="*/ 4590 h 4872"/>
                <a:gd name="T88" fmla="*/ 4524 w 4869"/>
                <a:gd name="T89" fmla="*/ 4522 h 4872"/>
                <a:gd name="T90" fmla="*/ 4488 w 4869"/>
                <a:gd name="T91" fmla="*/ 4448 h 4872"/>
                <a:gd name="T92" fmla="*/ 4466 w 4869"/>
                <a:gd name="T93" fmla="*/ 4371 h 4872"/>
                <a:gd name="T94" fmla="*/ 4452 w 4869"/>
                <a:gd name="T95" fmla="*/ 4292 h 4872"/>
                <a:gd name="T96" fmla="*/ 4452 w 4869"/>
                <a:gd name="T97" fmla="*/ 4162 h 4872"/>
                <a:gd name="T98" fmla="*/ 4479 w 4869"/>
                <a:gd name="T99" fmla="*/ 4019 h 4872"/>
                <a:gd name="T100" fmla="*/ 4529 w 4869"/>
                <a:gd name="T101" fmla="*/ 3866 h 4872"/>
                <a:gd name="T102" fmla="*/ 4647 w 4869"/>
                <a:gd name="T103" fmla="*/ 3566 h 4872"/>
                <a:gd name="T104" fmla="*/ 4736 w 4869"/>
                <a:gd name="T105" fmla="*/ 3319 h 4872"/>
                <a:gd name="T106" fmla="*/ 4799 w 4869"/>
                <a:gd name="T107" fmla="*/ 3098 h 4872"/>
                <a:gd name="T108" fmla="*/ 4846 w 4869"/>
                <a:gd name="T109" fmla="*/ 2852 h 4872"/>
                <a:gd name="T110" fmla="*/ 4868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4869" y="2508"/>
                  </a:moveTo>
                  <a:lnTo>
                    <a:pt x="4868" y="2510"/>
                  </a:lnTo>
                  <a:lnTo>
                    <a:pt x="4867" y="2512"/>
                  </a:lnTo>
                  <a:lnTo>
                    <a:pt x="4867" y="2493"/>
                  </a:lnTo>
                  <a:lnTo>
                    <a:pt x="4868" y="2473"/>
                  </a:lnTo>
                  <a:lnTo>
                    <a:pt x="4869" y="2454"/>
                  </a:lnTo>
                  <a:lnTo>
                    <a:pt x="4869" y="2436"/>
                  </a:lnTo>
                  <a:lnTo>
                    <a:pt x="4866" y="2310"/>
                  </a:lnTo>
                  <a:lnTo>
                    <a:pt x="4857" y="2187"/>
                  </a:lnTo>
                  <a:lnTo>
                    <a:pt x="4841" y="2065"/>
                  </a:lnTo>
                  <a:lnTo>
                    <a:pt x="4820" y="1945"/>
                  </a:lnTo>
                  <a:lnTo>
                    <a:pt x="4793" y="1827"/>
                  </a:lnTo>
                  <a:lnTo>
                    <a:pt x="4760" y="1711"/>
                  </a:lnTo>
                  <a:lnTo>
                    <a:pt x="4722" y="1599"/>
                  </a:lnTo>
                  <a:lnTo>
                    <a:pt x="4678" y="1488"/>
                  </a:lnTo>
                  <a:lnTo>
                    <a:pt x="4629" y="1380"/>
                  </a:lnTo>
                  <a:lnTo>
                    <a:pt x="4575" y="1275"/>
                  </a:lnTo>
                  <a:lnTo>
                    <a:pt x="4517" y="1172"/>
                  </a:lnTo>
                  <a:lnTo>
                    <a:pt x="4453" y="1074"/>
                  </a:lnTo>
                  <a:lnTo>
                    <a:pt x="4385" y="978"/>
                  </a:lnTo>
                  <a:lnTo>
                    <a:pt x="4313" y="886"/>
                  </a:lnTo>
                  <a:lnTo>
                    <a:pt x="4236" y="798"/>
                  </a:lnTo>
                  <a:lnTo>
                    <a:pt x="4156" y="713"/>
                  </a:lnTo>
                  <a:lnTo>
                    <a:pt x="4071" y="632"/>
                  </a:lnTo>
                  <a:lnTo>
                    <a:pt x="3982" y="557"/>
                  </a:lnTo>
                  <a:lnTo>
                    <a:pt x="3891" y="483"/>
                  </a:lnTo>
                  <a:lnTo>
                    <a:pt x="3795" y="416"/>
                  </a:lnTo>
                  <a:lnTo>
                    <a:pt x="3697" y="353"/>
                  </a:lnTo>
                  <a:lnTo>
                    <a:pt x="3595" y="294"/>
                  </a:lnTo>
                  <a:lnTo>
                    <a:pt x="3490" y="240"/>
                  </a:lnTo>
                  <a:lnTo>
                    <a:pt x="3382" y="191"/>
                  </a:lnTo>
                  <a:lnTo>
                    <a:pt x="3271" y="147"/>
                  </a:lnTo>
                  <a:lnTo>
                    <a:pt x="3159" y="109"/>
                  </a:lnTo>
                  <a:lnTo>
                    <a:pt x="3043" y="76"/>
                  </a:lnTo>
                  <a:lnTo>
                    <a:pt x="2925" y="49"/>
                  </a:lnTo>
                  <a:lnTo>
                    <a:pt x="2805" y="28"/>
                  </a:lnTo>
                  <a:lnTo>
                    <a:pt x="2683" y="12"/>
                  </a:lnTo>
                  <a:lnTo>
                    <a:pt x="2559" y="3"/>
                  </a:lnTo>
                  <a:lnTo>
                    <a:pt x="2434" y="0"/>
                  </a:lnTo>
                  <a:lnTo>
                    <a:pt x="2309" y="3"/>
                  </a:lnTo>
                  <a:lnTo>
                    <a:pt x="2185" y="12"/>
                  </a:lnTo>
                  <a:lnTo>
                    <a:pt x="2063" y="28"/>
                  </a:lnTo>
                  <a:lnTo>
                    <a:pt x="1944" y="49"/>
                  </a:lnTo>
                  <a:lnTo>
                    <a:pt x="1826" y="76"/>
                  </a:lnTo>
                  <a:lnTo>
                    <a:pt x="1711" y="109"/>
                  </a:lnTo>
                  <a:lnTo>
                    <a:pt x="1598" y="147"/>
                  </a:lnTo>
                  <a:lnTo>
                    <a:pt x="1486" y="191"/>
                  </a:lnTo>
                  <a:lnTo>
                    <a:pt x="1379" y="240"/>
                  </a:lnTo>
                  <a:lnTo>
                    <a:pt x="1275" y="294"/>
                  </a:lnTo>
                  <a:lnTo>
                    <a:pt x="1172" y="353"/>
                  </a:lnTo>
                  <a:lnTo>
                    <a:pt x="1073" y="416"/>
                  </a:lnTo>
                  <a:lnTo>
                    <a:pt x="978" y="483"/>
                  </a:lnTo>
                  <a:lnTo>
                    <a:pt x="886" y="557"/>
                  </a:lnTo>
                  <a:lnTo>
                    <a:pt x="798" y="632"/>
                  </a:lnTo>
                  <a:lnTo>
                    <a:pt x="713" y="713"/>
                  </a:lnTo>
                  <a:lnTo>
                    <a:pt x="632" y="798"/>
                  </a:lnTo>
                  <a:lnTo>
                    <a:pt x="556" y="886"/>
                  </a:lnTo>
                  <a:lnTo>
                    <a:pt x="483" y="978"/>
                  </a:lnTo>
                  <a:lnTo>
                    <a:pt x="416" y="1074"/>
                  </a:lnTo>
                  <a:lnTo>
                    <a:pt x="353" y="1172"/>
                  </a:lnTo>
                  <a:lnTo>
                    <a:pt x="294" y="1275"/>
                  </a:lnTo>
                  <a:lnTo>
                    <a:pt x="240" y="1380"/>
                  </a:lnTo>
                  <a:lnTo>
                    <a:pt x="192" y="1488"/>
                  </a:lnTo>
                  <a:lnTo>
                    <a:pt x="148" y="1599"/>
                  </a:lnTo>
                  <a:lnTo>
                    <a:pt x="109" y="1711"/>
                  </a:lnTo>
                  <a:lnTo>
                    <a:pt x="77" y="1827"/>
                  </a:lnTo>
                  <a:lnTo>
                    <a:pt x="50" y="1945"/>
                  </a:lnTo>
                  <a:lnTo>
                    <a:pt x="28" y="2065"/>
                  </a:lnTo>
                  <a:lnTo>
                    <a:pt x="12" y="2187"/>
                  </a:lnTo>
                  <a:lnTo>
                    <a:pt x="3" y="2310"/>
                  </a:lnTo>
                  <a:lnTo>
                    <a:pt x="0" y="2436"/>
                  </a:lnTo>
                  <a:lnTo>
                    <a:pt x="3" y="2561"/>
                  </a:lnTo>
                  <a:lnTo>
                    <a:pt x="12" y="2684"/>
                  </a:lnTo>
                  <a:lnTo>
                    <a:pt x="28" y="2807"/>
                  </a:lnTo>
                  <a:lnTo>
                    <a:pt x="50" y="2927"/>
                  </a:lnTo>
                  <a:lnTo>
                    <a:pt x="77" y="3044"/>
                  </a:lnTo>
                  <a:lnTo>
                    <a:pt x="109" y="3160"/>
                  </a:lnTo>
                  <a:lnTo>
                    <a:pt x="148" y="3273"/>
                  </a:lnTo>
                  <a:lnTo>
                    <a:pt x="192" y="3383"/>
                  </a:lnTo>
                  <a:lnTo>
                    <a:pt x="240" y="3492"/>
                  </a:lnTo>
                  <a:lnTo>
                    <a:pt x="294" y="3596"/>
                  </a:lnTo>
                  <a:lnTo>
                    <a:pt x="353" y="3699"/>
                  </a:lnTo>
                  <a:lnTo>
                    <a:pt x="416" y="3797"/>
                  </a:lnTo>
                  <a:lnTo>
                    <a:pt x="483" y="3893"/>
                  </a:lnTo>
                  <a:lnTo>
                    <a:pt x="556" y="3985"/>
                  </a:lnTo>
                  <a:lnTo>
                    <a:pt x="632" y="4073"/>
                  </a:lnTo>
                  <a:lnTo>
                    <a:pt x="713" y="4158"/>
                  </a:lnTo>
                  <a:lnTo>
                    <a:pt x="798" y="4239"/>
                  </a:lnTo>
                  <a:lnTo>
                    <a:pt x="886" y="4316"/>
                  </a:lnTo>
                  <a:lnTo>
                    <a:pt x="978" y="4388"/>
                  </a:lnTo>
                  <a:lnTo>
                    <a:pt x="1073" y="4456"/>
                  </a:lnTo>
                  <a:lnTo>
                    <a:pt x="1172" y="4519"/>
                  </a:lnTo>
                  <a:lnTo>
                    <a:pt x="1275" y="4577"/>
                  </a:lnTo>
                  <a:lnTo>
                    <a:pt x="1379" y="4631"/>
                  </a:lnTo>
                  <a:lnTo>
                    <a:pt x="1486" y="4680"/>
                  </a:lnTo>
                  <a:lnTo>
                    <a:pt x="1598" y="4724"/>
                  </a:lnTo>
                  <a:lnTo>
                    <a:pt x="1711" y="4762"/>
                  </a:lnTo>
                  <a:lnTo>
                    <a:pt x="1826" y="4795"/>
                  </a:lnTo>
                  <a:lnTo>
                    <a:pt x="1944" y="4822"/>
                  </a:lnTo>
                  <a:lnTo>
                    <a:pt x="2063" y="4843"/>
                  </a:lnTo>
                  <a:lnTo>
                    <a:pt x="2185" y="4859"/>
                  </a:lnTo>
                  <a:lnTo>
                    <a:pt x="2309" y="4868"/>
                  </a:lnTo>
                  <a:lnTo>
                    <a:pt x="2434" y="4872"/>
                  </a:lnTo>
                  <a:lnTo>
                    <a:pt x="2479" y="4871"/>
                  </a:lnTo>
                  <a:lnTo>
                    <a:pt x="2524" y="4869"/>
                  </a:lnTo>
                  <a:lnTo>
                    <a:pt x="2568" y="4868"/>
                  </a:lnTo>
                  <a:lnTo>
                    <a:pt x="2612" y="4865"/>
                  </a:lnTo>
                  <a:lnTo>
                    <a:pt x="2656" y="4862"/>
                  </a:lnTo>
                  <a:lnTo>
                    <a:pt x="2700" y="4857"/>
                  </a:lnTo>
                  <a:lnTo>
                    <a:pt x="2743" y="4852"/>
                  </a:lnTo>
                  <a:lnTo>
                    <a:pt x="2786" y="4847"/>
                  </a:lnTo>
                  <a:lnTo>
                    <a:pt x="2828" y="4840"/>
                  </a:lnTo>
                  <a:lnTo>
                    <a:pt x="2871" y="4833"/>
                  </a:lnTo>
                  <a:lnTo>
                    <a:pt x="2913" y="4825"/>
                  </a:lnTo>
                  <a:lnTo>
                    <a:pt x="2955" y="4816"/>
                  </a:lnTo>
                  <a:lnTo>
                    <a:pt x="2996" y="4806"/>
                  </a:lnTo>
                  <a:lnTo>
                    <a:pt x="3038" y="4796"/>
                  </a:lnTo>
                  <a:lnTo>
                    <a:pt x="3079" y="4786"/>
                  </a:lnTo>
                  <a:lnTo>
                    <a:pt x="3119" y="4774"/>
                  </a:lnTo>
                  <a:lnTo>
                    <a:pt x="3160" y="4761"/>
                  </a:lnTo>
                  <a:lnTo>
                    <a:pt x="3200" y="4748"/>
                  </a:lnTo>
                  <a:lnTo>
                    <a:pt x="3241" y="4734"/>
                  </a:lnTo>
                  <a:lnTo>
                    <a:pt x="3280" y="4719"/>
                  </a:lnTo>
                  <a:lnTo>
                    <a:pt x="3320" y="4705"/>
                  </a:lnTo>
                  <a:lnTo>
                    <a:pt x="3359" y="4688"/>
                  </a:lnTo>
                  <a:lnTo>
                    <a:pt x="3399" y="4671"/>
                  </a:lnTo>
                  <a:lnTo>
                    <a:pt x="3438" y="4654"/>
                  </a:lnTo>
                  <a:lnTo>
                    <a:pt x="3476" y="4636"/>
                  </a:lnTo>
                  <a:lnTo>
                    <a:pt x="3516" y="4617"/>
                  </a:lnTo>
                  <a:lnTo>
                    <a:pt x="3554" y="4598"/>
                  </a:lnTo>
                  <a:lnTo>
                    <a:pt x="3593" y="4577"/>
                  </a:lnTo>
                  <a:lnTo>
                    <a:pt x="3630" y="4556"/>
                  </a:lnTo>
                  <a:lnTo>
                    <a:pt x="3668" y="4535"/>
                  </a:lnTo>
                  <a:lnTo>
                    <a:pt x="3705" y="4512"/>
                  </a:lnTo>
                  <a:lnTo>
                    <a:pt x="3744" y="4489"/>
                  </a:lnTo>
                  <a:lnTo>
                    <a:pt x="3763" y="4477"/>
                  </a:lnTo>
                  <a:lnTo>
                    <a:pt x="3786" y="4462"/>
                  </a:lnTo>
                  <a:lnTo>
                    <a:pt x="3812" y="4447"/>
                  </a:lnTo>
                  <a:lnTo>
                    <a:pt x="3843" y="4427"/>
                  </a:lnTo>
                  <a:lnTo>
                    <a:pt x="3863" y="4415"/>
                  </a:lnTo>
                  <a:lnTo>
                    <a:pt x="3883" y="4407"/>
                  </a:lnTo>
                  <a:lnTo>
                    <a:pt x="3901" y="4400"/>
                  </a:lnTo>
                  <a:lnTo>
                    <a:pt x="3919" y="4397"/>
                  </a:lnTo>
                  <a:lnTo>
                    <a:pt x="3936" y="4397"/>
                  </a:lnTo>
                  <a:lnTo>
                    <a:pt x="3952" y="4398"/>
                  </a:lnTo>
                  <a:lnTo>
                    <a:pt x="3968" y="4401"/>
                  </a:lnTo>
                  <a:lnTo>
                    <a:pt x="3982" y="4408"/>
                  </a:lnTo>
                  <a:lnTo>
                    <a:pt x="3997" y="4415"/>
                  </a:lnTo>
                  <a:lnTo>
                    <a:pt x="4013" y="4425"/>
                  </a:lnTo>
                  <a:lnTo>
                    <a:pt x="4028" y="4435"/>
                  </a:lnTo>
                  <a:lnTo>
                    <a:pt x="4043" y="4448"/>
                  </a:lnTo>
                  <a:lnTo>
                    <a:pt x="4076" y="4475"/>
                  </a:lnTo>
                  <a:lnTo>
                    <a:pt x="4113" y="4505"/>
                  </a:lnTo>
                  <a:lnTo>
                    <a:pt x="4133" y="4522"/>
                  </a:lnTo>
                  <a:lnTo>
                    <a:pt x="4155" y="4538"/>
                  </a:lnTo>
                  <a:lnTo>
                    <a:pt x="4177" y="4554"/>
                  </a:lnTo>
                  <a:lnTo>
                    <a:pt x="4202" y="4569"/>
                  </a:lnTo>
                  <a:lnTo>
                    <a:pt x="4229" y="4585"/>
                  </a:lnTo>
                  <a:lnTo>
                    <a:pt x="4257" y="4601"/>
                  </a:lnTo>
                  <a:lnTo>
                    <a:pt x="4289" y="4616"/>
                  </a:lnTo>
                  <a:lnTo>
                    <a:pt x="4322" y="4629"/>
                  </a:lnTo>
                  <a:lnTo>
                    <a:pt x="4358" y="4642"/>
                  </a:lnTo>
                  <a:lnTo>
                    <a:pt x="4397" y="4653"/>
                  </a:lnTo>
                  <a:lnTo>
                    <a:pt x="4439" y="4663"/>
                  </a:lnTo>
                  <a:lnTo>
                    <a:pt x="4483" y="4672"/>
                  </a:lnTo>
                  <a:lnTo>
                    <a:pt x="4531" y="4678"/>
                  </a:lnTo>
                  <a:lnTo>
                    <a:pt x="4583" y="4683"/>
                  </a:lnTo>
                  <a:lnTo>
                    <a:pt x="4638" y="4686"/>
                  </a:lnTo>
                  <a:lnTo>
                    <a:pt x="4697" y="4686"/>
                  </a:lnTo>
                  <a:lnTo>
                    <a:pt x="4677" y="4674"/>
                  </a:lnTo>
                  <a:lnTo>
                    <a:pt x="4656" y="4662"/>
                  </a:lnTo>
                  <a:lnTo>
                    <a:pt x="4638" y="4650"/>
                  </a:lnTo>
                  <a:lnTo>
                    <a:pt x="4620" y="4635"/>
                  </a:lnTo>
                  <a:lnTo>
                    <a:pt x="4603" y="4621"/>
                  </a:lnTo>
                  <a:lnTo>
                    <a:pt x="4589" y="4606"/>
                  </a:lnTo>
                  <a:lnTo>
                    <a:pt x="4574" y="4590"/>
                  </a:lnTo>
                  <a:lnTo>
                    <a:pt x="4559" y="4574"/>
                  </a:lnTo>
                  <a:lnTo>
                    <a:pt x="4547" y="4557"/>
                  </a:lnTo>
                  <a:lnTo>
                    <a:pt x="4536" y="4540"/>
                  </a:lnTo>
                  <a:lnTo>
                    <a:pt x="4524" y="4522"/>
                  </a:lnTo>
                  <a:lnTo>
                    <a:pt x="4514" y="4504"/>
                  </a:lnTo>
                  <a:lnTo>
                    <a:pt x="4505" y="4486"/>
                  </a:lnTo>
                  <a:lnTo>
                    <a:pt x="4496" y="4467"/>
                  </a:lnTo>
                  <a:lnTo>
                    <a:pt x="4488" y="4448"/>
                  </a:lnTo>
                  <a:lnTo>
                    <a:pt x="4482" y="4429"/>
                  </a:lnTo>
                  <a:lnTo>
                    <a:pt x="4476" y="4409"/>
                  </a:lnTo>
                  <a:lnTo>
                    <a:pt x="4470" y="4390"/>
                  </a:lnTo>
                  <a:lnTo>
                    <a:pt x="4466" y="4371"/>
                  </a:lnTo>
                  <a:lnTo>
                    <a:pt x="4461" y="4351"/>
                  </a:lnTo>
                  <a:lnTo>
                    <a:pt x="4458" y="4332"/>
                  </a:lnTo>
                  <a:lnTo>
                    <a:pt x="4455" y="4311"/>
                  </a:lnTo>
                  <a:lnTo>
                    <a:pt x="4452" y="4292"/>
                  </a:lnTo>
                  <a:lnTo>
                    <a:pt x="4451" y="4273"/>
                  </a:lnTo>
                  <a:lnTo>
                    <a:pt x="4449" y="4235"/>
                  </a:lnTo>
                  <a:lnTo>
                    <a:pt x="4450" y="4197"/>
                  </a:lnTo>
                  <a:lnTo>
                    <a:pt x="4452" y="4162"/>
                  </a:lnTo>
                  <a:lnTo>
                    <a:pt x="4456" y="4129"/>
                  </a:lnTo>
                  <a:lnTo>
                    <a:pt x="4462" y="4093"/>
                  </a:lnTo>
                  <a:lnTo>
                    <a:pt x="4470" y="4056"/>
                  </a:lnTo>
                  <a:lnTo>
                    <a:pt x="4479" y="4019"/>
                  </a:lnTo>
                  <a:lnTo>
                    <a:pt x="4490" y="3982"/>
                  </a:lnTo>
                  <a:lnTo>
                    <a:pt x="4502" y="3945"/>
                  </a:lnTo>
                  <a:lnTo>
                    <a:pt x="4515" y="3905"/>
                  </a:lnTo>
                  <a:lnTo>
                    <a:pt x="4529" y="3866"/>
                  </a:lnTo>
                  <a:lnTo>
                    <a:pt x="4545" y="3826"/>
                  </a:lnTo>
                  <a:lnTo>
                    <a:pt x="4576" y="3743"/>
                  </a:lnTo>
                  <a:lnTo>
                    <a:pt x="4611" y="3656"/>
                  </a:lnTo>
                  <a:lnTo>
                    <a:pt x="4647" y="3566"/>
                  </a:lnTo>
                  <a:lnTo>
                    <a:pt x="4683" y="3470"/>
                  </a:lnTo>
                  <a:lnTo>
                    <a:pt x="4701" y="3422"/>
                  </a:lnTo>
                  <a:lnTo>
                    <a:pt x="4719" y="3371"/>
                  </a:lnTo>
                  <a:lnTo>
                    <a:pt x="4736" y="3319"/>
                  </a:lnTo>
                  <a:lnTo>
                    <a:pt x="4753" y="3266"/>
                  </a:lnTo>
                  <a:lnTo>
                    <a:pt x="4769" y="3211"/>
                  </a:lnTo>
                  <a:lnTo>
                    <a:pt x="4785" y="3156"/>
                  </a:lnTo>
                  <a:lnTo>
                    <a:pt x="4799" y="3098"/>
                  </a:lnTo>
                  <a:lnTo>
                    <a:pt x="4812" y="3039"/>
                  </a:lnTo>
                  <a:lnTo>
                    <a:pt x="4824" y="2979"/>
                  </a:lnTo>
                  <a:lnTo>
                    <a:pt x="4835" y="2917"/>
                  </a:lnTo>
                  <a:lnTo>
                    <a:pt x="4846" y="2852"/>
                  </a:lnTo>
                  <a:lnTo>
                    <a:pt x="4854" y="2787"/>
                  </a:lnTo>
                  <a:lnTo>
                    <a:pt x="4860" y="2720"/>
                  </a:lnTo>
                  <a:lnTo>
                    <a:pt x="4865" y="2652"/>
                  </a:lnTo>
                  <a:lnTo>
                    <a:pt x="4868" y="2581"/>
                  </a:lnTo>
                  <a:lnTo>
                    <a:pt x="4869" y="2508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  <p:sp>
          <p:nvSpPr>
            <p:cNvPr id="14" name="淘宝店chenying0907 10"/>
            <p:cNvSpPr/>
            <p:nvPr/>
          </p:nvSpPr>
          <p:spPr bwMode="auto">
            <a:xfrm>
              <a:off x="3756026" y="2934990"/>
              <a:ext cx="709613" cy="709613"/>
            </a:xfrm>
            <a:custGeom>
              <a:avLst/>
              <a:gdLst>
                <a:gd name="T0" fmla="*/ 3566 w 3575"/>
                <a:gd name="T1" fmla="*/ 1972 h 3577"/>
                <a:gd name="T2" fmla="*/ 3519 w 3575"/>
                <a:gd name="T3" fmla="*/ 2236 h 3577"/>
                <a:gd name="T4" fmla="*/ 3435 w 3575"/>
                <a:gd name="T5" fmla="*/ 2485 h 3577"/>
                <a:gd name="T6" fmla="*/ 3316 w 3575"/>
                <a:gd name="T7" fmla="*/ 2716 h 3577"/>
                <a:gd name="T8" fmla="*/ 3168 w 3575"/>
                <a:gd name="T9" fmla="*/ 2927 h 3577"/>
                <a:gd name="T10" fmla="*/ 2989 w 3575"/>
                <a:gd name="T11" fmla="*/ 3113 h 3577"/>
                <a:gd name="T12" fmla="*/ 2787 w 3575"/>
                <a:gd name="T13" fmla="*/ 3272 h 3577"/>
                <a:gd name="T14" fmla="*/ 2562 w 3575"/>
                <a:gd name="T15" fmla="*/ 3402 h 3577"/>
                <a:gd name="T16" fmla="*/ 2319 w 3575"/>
                <a:gd name="T17" fmla="*/ 3497 h 3577"/>
                <a:gd name="T18" fmla="*/ 2060 w 3575"/>
                <a:gd name="T19" fmla="*/ 3557 h 3577"/>
                <a:gd name="T20" fmla="*/ 1787 w 3575"/>
                <a:gd name="T21" fmla="*/ 3577 h 3577"/>
                <a:gd name="T22" fmla="*/ 1516 w 3575"/>
                <a:gd name="T23" fmla="*/ 3557 h 3577"/>
                <a:gd name="T24" fmla="*/ 1256 w 3575"/>
                <a:gd name="T25" fmla="*/ 3497 h 3577"/>
                <a:gd name="T26" fmla="*/ 1012 w 3575"/>
                <a:gd name="T27" fmla="*/ 3402 h 3577"/>
                <a:gd name="T28" fmla="*/ 788 w 3575"/>
                <a:gd name="T29" fmla="*/ 3272 h 3577"/>
                <a:gd name="T30" fmla="*/ 586 w 3575"/>
                <a:gd name="T31" fmla="*/ 3113 h 3577"/>
                <a:gd name="T32" fmla="*/ 408 w 3575"/>
                <a:gd name="T33" fmla="*/ 2927 h 3577"/>
                <a:gd name="T34" fmla="*/ 258 w 3575"/>
                <a:gd name="T35" fmla="*/ 2716 h 3577"/>
                <a:gd name="T36" fmla="*/ 140 w 3575"/>
                <a:gd name="T37" fmla="*/ 2485 h 3577"/>
                <a:gd name="T38" fmla="*/ 56 w 3575"/>
                <a:gd name="T39" fmla="*/ 2236 h 3577"/>
                <a:gd name="T40" fmla="*/ 9 w 3575"/>
                <a:gd name="T41" fmla="*/ 1972 h 3577"/>
                <a:gd name="T42" fmla="*/ 2 w 3575"/>
                <a:gd name="T43" fmla="*/ 1697 h 3577"/>
                <a:gd name="T44" fmla="*/ 36 w 3575"/>
                <a:gd name="T45" fmla="*/ 1428 h 3577"/>
                <a:gd name="T46" fmla="*/ 108 w 3575"/>
                <a:gd name="T47" fmla="*/ 1174 h 3577"/>
                <a:gd name="T48" fmla="*/ 215 w 3575"/>
                <a:gd name="T49" fmla="*/ 936 h 3577"/>
                <a:gd name="T50" fmla="*/ 355 w 3575"/>
                <a:gd name="T51" fmla="*/ 718 h 3577"/>
                <a:gd name="T52" fmla="*/ 523 w 3575"/>
                <a:gd name="T53" fmla="*/ 524 h 3577"/>
                <a:gd name="T54" fmla="*/ 718 w 3575"/>
                <a:gd name="T55" fmla="*/ 355 h 3577"/>
                <a:gd name="T56" fmla="*/ 935 w 3575"/>
                <a:gd name="T57" fmla="*/ 215 h 3577"/>
                <a:gd name="T58" fmla="*/ 1173 w 3575"/>
                <a:gd name="T59" fmla="*/ 108 h 3577"/>
                <a:gd name="T60" fmla="*/ 1428 w 3575"/>
                <a:gd name="T61" fmla="*/ 36 h 3577"/>
                <a:gd name="T62" fmla="*/ 1696 w 3575"/>
                <a:gd name="T63" fmla="*/ 2 h 3577"/>
                <a:gd name="T64" fmla="*/ 1971 w 3575"/>
                <a:gd name="T65" fmla="*/ 9 h 3577"/>
                <a:gd name="T66" fmla="*/ 2234 w 3575"/>
                <a:gd name="T67" fmla="*/ 56 h 3577"/>
                <a:gd name="T68" fmla="*/ 2484 w 3575"/>
                <a:gd name="T69" fmla="*/ 141 h 3577"/>
                <a:gd name="T70" fmla="*/ 2715 w 3575"/>
                <a:gd name="T71" fmla="*/ 259 h 3577"/>
                <a:gd name="T72" fmla="*/ 2925 w 3575"/>
                <a:gd name="T73" fmla="*/ 408 h 3577"/>
                <a:gd name="T74" fmla="*/ 3111 w 3575"/>
                <a:gd name="T75" fmla="*/ 586 h 3577"/>
                <a:gd name="T76" fmla="*/ 3270 w 3575"/>
                <a:gd name="T77" fmla="*/ 788 h 3577"/>
                <a:gd name="T78" fmla="*/ 3400 w 3575"/>
                <a:gd name="T79" fmla="*/ 1014 h 3577"/>
                <a:gd name="T80" fmla="*/ 3495 w 3575"/>
                <a:gd name="T81" fmla="*/ 1257 h 3577"/>
                <a:gd name="T82" fmla="*/ 3555 w 3575"/>
                <a:gd name="T83" fmla="*/ 1516 h 3577"/>
                <a:gd name="T84" fmla="*/ 3575 w 3575"/>
                <a:gd name="T85" fmla="*/ 1789 h 3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7">
                  <a:moveTo>
                    <a:pt x="3575" y="1789"/>
                  </a:moveTo>
                  <a:lnTo>
                    <a:pt x="3573" y="1881"/>
                  </a:lnTo>
                  <a:lnTo>
                    <a:pt x="3566" y="1972"/>
                  </a:lnTo>
                  <a:lnTo>
                    <a:pt x="3555" y="2061"/>
                  </a:lnTo>
                  <a:lnTo>
                    <a:pt x="3539" y="2149"/>
                  </a:lnTo>
                  <a:lnTo>
                    <a:pt x="3519" y="2236"/>
                  </a:lnTo>
                  <a:lnTo>
                    <a:pt x="3495" y="2320"/>
                  </a:lnTo>
                  <a:lnTo>
                    <a:pt x="3467" y="2404"/>
                  </a:lnTo>
                  <a:lnTo>
                    <a:pt x="3435" y="2485"/>
                  </a:lnTo>
                  <a:lnTo>
                    <a:pt x="3400" y="2564"/>
                  </a:lnTo>
                  <a:lnTo>
                    <a:pt x="3359" y="2642"/>
                  </a:lnTo>
                  <a:lnTo>
                    <a:pt x="3316" y="2716"/>
                  </a:lnTo>
                  <a:lnTo>
                    <a:pt x="3270" y="2789"/>
                  </a:lnTo>
                  <a:lnTo>
                    <a:pt x="3220" y="2859"/>
                  </a:lnTo>
                  <a:lnTo>
                    <a:pt x="3168" y="2927"/>
                  </a:lnTo>
                  <a:lnTo>
                    <a:pt x="3111" y="2991"/>
                  </a:lnTo>
                  <a:lnTo>
                    <a:pt x="3051" y="3054"/>
                  </a:lnTo>
                  <a:lnTo>
                    <a:pt x="2989" y="3113"/>
                  </a:lnTo>
                  <a:lnTo>
                    <a:pt x="2925" y="3169"/>
                  </a:lnTo>
                  <a:lnTo>
                    <a:pt x="2858" y="3222"/>
                  </a:lnTo>
                  <a:lnTo>
                    <a:pt x="2787" y="3272"/>
                  </a:lnTo>
                  <a:lnTo>
                    <a:pt x="2715" y="3319"/>
                  </a:lnTo>
                  <a:lnTo>
                    <a:pt x="2640" y="3362"/>
                  </a:lnTo>
                  <a:lnTo>
                    <a:pt x="2562" y="3402"/>
                  </a:lnTo>
                  <a:lnTo>
                    <a:pt x="2484" y="3438"/>
                  </a:lnTo>
                  <a:lnTo>
                    <a:pt x="2402" y="3469"/>
                  </a:lnTo>
                  <a:lnTo>
                    <a:pt x="2319" y="3497"/>
                  </a:lnTo>
                  <a:lnTo>
                    <a:pt x="2234" y="3521"/>
                  </a:lnTo>
                  <a:lnTo>
                    <a:pt x="2148" y="3541"/>
                  </a:lnTo>
                  <a:lnTo>
                    <a:pt x="2060" y="3557"/>
                  </a:lnTo>
                  <a:lnTo>
                    <a:pt x="1971" y="3568"/>
                  </a:lnTo>
                  <a:lnTo>
                    <a:pt x="1879" y="3575"/>
                  </a:lnTo>
                  <a:lnTo>
                    <a:pt x="1787" y="3577"/>
                  </a:lnTo>
                  <a:lnTo>
                    <a:pt x="1696" y="3575"/>
                  </a:lnTo>
                  <a:lnTo>
                    <a:pt x="1605" y="3568"/>
                  </a:lnTo>
                  <a:lnTo>
                    <a:pt x="1516" y="3557"/>
                  </a:lnTo>
                  <a:lnTo>
                    <a:pt x="1428" y="3541"/>
                  </a:lnTo>
                  <a:lnTo>
                    <a:pt x="1341" y="3521"/>
                  </a:lnTo>
                  <a:lnTo>
                    <a:pt x="1256" y="3497"/>
                  </a:lnTo>
                  <a:lnTo>
                    <a:pt x="1173" y="3469"/>
                  </a:lnTo>
                  <a:lnTo>
                    <a:pt x="1092" y="3438"/>
                  </a:lnTo>
                  <a:lnTo>
                    <a:pt x="1012" y="3402"/>
                  </a:lnTo>
                  <a:lnTo>
                    <a:pt x="935" y="3362"/>
                  </a:lnTo>
                  <a:lnTo>
                    <a:pt x="861" y="3319"/>
                  </a:lnTo>
                  <a:lnTo>
                    <a:pt x="788" y="3272"/>
                  </a:lnTo>
                  <a:lnTo>
                    <a:pt x="718" y="3222"/>
                  </a:lnTo>
                  <a:lnTo>
                    <a:pt x="650" y="3169"/>
                  </a:lnTo>
                  <a:lnTo>
                    <a:pt x="586" y="3113"/>
                  </a:lnTo>
                  <a:lnTo>
                    <a:pt x="523" y="3054"/>
                  </a:lnTo>
                  <a:lnTo>
                    <a:pt x="464" y="2991"/>
                  </a:lnTo>
                  <a:lnTo>
                    <a:pt x="408" y="2927"/>
                  </a:lnTo>
                  <a:lnTo>
                    <a:pt x="355" y="2859"/>
                  </a:lnTo>
                  <a:lnTo>
                    <a:pt x="305" y="2789"/>
                  </a:lnTo>
                  <a:lnTo>
                    <a:pt x="258" y="2716"/>
                  </a:lnTo>
                  <a:lnTo>
                    <a:pt x="215" y="2642"/>
                  </a:lnTo>
                  <a:lnTo>
                    <a:pt x="176" y="2564"/>
                  </a:lnTo>
                  <a:lnTo>
                    <a:pt x="140" y="2485"/>
                  </a:lnTo>
                  <a:lnTo>
                    <a:pt x="108" y="2404"/>
                  </a:lnTo>
                  <a:lnTo>
                    <a:pt x="80" y="2320"/>
                  </a:lnTo>
                  <a:lnTo>
                    <a:pt x="56" y="2236"/>
                  </a:lnTo>
                  <a:lnTo>
                    <a:pt x="36" y="2149"/>
                  </a:lnTo>
                  <a:lnTo>
                    <a:pt x="20" y="2061"/>
                  </a:lnTo>
                  <a:lnTo>
                    <a:pt x="9" y="1972"/>
                  </a:lnTo>
                  <a:lnTo>
                    <a:pt x="2" y="1881"/>
                  </a:lnTo>
                  <a:lnTo>
                    <a:pt x="0" y="1789"/>
                  </a:lnTo>
                  <a:lnTo>
                    <a:pt x="2" y="1697"/>
                  </a:lnTo>
                  <a:lnTo>
                    <a:pt x="9" y="1605"/>
                  </a:lnTo>
                  <a:lnTo>
                    <a:pt x="20" y="1516"/>
                  </a:lnTo>
                  <a:lnTo>
                    <a:pt x="36" y="1428"/>
                  </a:lnTo>
                  <a:lnTo>
                    <a:pt x="56" y="1342"/>
                  </a:lnTo>
                  <a:lnTo>
                    <a:pt x="80" y="1257"/>
                  </a:lnTo>
                  <a:lnTo>
                    <a:pt x="108" y="1174"/>
                  </a:lnTo>
                  <a:lnTo>
                    <a:pt x="140" y="1092"/>
                  </a:lnTo>
                  <a:lnTo>
                    <a:pt x="176" y="1014"/>
                  </a:lnTo>
                  <a:lnTo>
                    <a:pt x="215" y="936"/>
                  </a:lnTo>
                  <a:lnTo>
                    <a:pt x="258" y="861"/>
                  </a:lnTo>
                  <a:lnTo>
                    <a:pt x="305" y="788"/>
                  </a:lnTo>
                  <a:lnTo>
                    <a:pt x="355" y="718"/>
                  </a:lnTo>
                  <a:lnTo>
                    <a:pt x="408" y="650"/>
                  </a:lnTo>
                  <a:lnTo>
                    <a:pt x="464" y="586"/>
                  </a:lnTo>
                  <a:lnTo>
                    <a:pt x="523" y="524"/>
                  </a:lnTo>
                  <a:lnTo>
                    <a:pt x="586" y="464"/>
                  </a:lnTo>
                  <a:lnTo>
                    <a:pt x="650" y="408"/>
                  </a:lnTo>
                  <a:lnTo>
                    <a:pt x="718" y="355"/>
                  </a:lnTo>
                  <a:lnTo>
                    <a:pt x="788" y="305"/>
                  </a:lnTo>
                  <a:lnTo>
                    <a:pt x="861" y="259"/>
                  </a:lnTo>
                  <a:lnTo>
                    <a:pt x="935" y="215"/>
                  </a:lnTo>
                  <a:lnTo>
                    <a:pt x="1012" y="176"/>
                  </a:lnTo>
                  <a:lnTo>
                    <a:pt x="1092" y="141"/>
                  </a:lnTo>
                  <a:lnTo>
                    <a:pt x="1173" y="108"/>
                  </a:lnTo>
                  <a:lnTo>
                    <a:pt x="1256" y="80"/>
                  </a:lnTo>
                  <a:lnTo>
                    <a:pt x="1341" y="56"/>
                  </a:lnTo>
                  <a:lnTo>
                    <a:pt x="1428" y="36"/>
                  </a:lnTo>
                  <a:lnTo>
                    <a:pt x="1516" y="20"/>
                  </a:lnTo>
                  <a:lnTo>
                    <a:pt x="1605" y="9"/>
                  </a:lnTo>
                  <a:lnTo>
                    <a:pt x="1696" y="2"/>
                  </a:lnTo>
                  <a:lnTo>
                    <a:pt x="1787" y="0"/>
                  </a:lnTo>
                  <a:lnTo>
                    <a:pt x="1879" y="2"/>
                  </a:lnTo>
                  <a:lnTo>
                    <a:pt x="1971" y="9"/>
                  </a:lnTo>
                  <a:lnTo>
                    <a:pt x="2060" y="20"/>
                  </a:lnTo>
                  <a:lnTo>
                    <a:pt x="2148" y="36"/>
                  </a:lnTo>
                  <a:lnTo>
                    <a:pt x="2234" y="56"/>
                  </a:lnTo>
                  <a:lnTo>
                    <a:pt x="2319" y="80"/>
                  </a:lnTo>
                  <a:lnTo>
                    <a:pt x="2402" y="108"/>
                  </a:lnTo>
                  <a:lnTo>
                    <a:pt x="2484" y="141"/>
                  </a:lnTo>
                  <a:lnTo>
                    <a:pt x="2562" y="176"/>
                  </a:lnTo>
                  <a:lnTo>
                    <a:pt x="2640" y="215"/>
                  </a:lnTo>
                  <a:lnTo>
                    <a:pt x="2715" y="259"/>
                  </a:lnTo>
                  <a:lnTo>
                    <a:pt x="2787" y="305"/>
                  </a:lnTo>
                  <a:lnTo>
                    <a:pt x="2858" y="355"/>
                  </a:lnTo>
                  <a:lnTo>
                    <a:pt x="2925" y="408"/>
                  </a:lnTo>
                  <a:lnTo>
                    <a:pt x="2989" y="464"/>
                  </a:lnTo>
                  <a:lnTo>
                    <a:pt x="3051" y="524"/>
                  </a:lnTo>
                  <a:lnTo>
                    <a:pt x="3111" y="586"/>
                  </a:lnTo>
                  <a:lnTo>
                    <a:pt x="3168" y="650"/>
                  </a:lnTo>
                  <a:lnTo>
                    <a:pt x="3220" y="718"/>
                  </a:lnTo>
                  <a:lnTo>
                    <a:pt x="3270" y="788"/>
                  </a:lnTo>
                  <a:lnTo>
                    <a:pt x="3316" y="861"/>
                  </a:lnTo>
                  <a:lnTo>
                    <a:pt x="3359" y="936"/>
                  </a:lnTo>
                  <a:lnTo>
                    <a:pt x="3400" y="1014"/>
                  </a:lnTo>
                  <a:lnTo>
                    <a:pt x="3435" y="1092"/>
                  </a:lnTo>
                  <a:lnTo>
                    <a:pt x="3467" y="1174"/>
                  </a:lnTo>
                  <a:lnTo>
                    <a:pt x="3495" y="1257"/>
                  </a:lnTo>
                  <a:lnTo>
                    <a:pt x="3519" y="1342"/>
                  </a:lnTo>
                  <a:lnTo>
                    <a:pt x="3539" y="1428"/>
                  </a:lnTo>
                  <a:lnTo>
                    <a:pt x="3555" y="1516"/>
                  </a:lnTo>
                  <a:lnTo>
                    <a:pt x="3566" y="1605"/>
                  </a:lnTo>
                  <a:lnTo>
                    <a:pt x="3573" y="1697"/>
                  </a:lnTo>
                  <a:lnTo>
                    <a:pt x="3575" y="178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</p:grpSp>
      <p:grpSp>
        <p:nvGrpSpPr>
          <p:cNvPr id="15" name="淘宝店chenying0907 13"/>
          <p:cNvGrpSpPr/>
          <p:nvPr/>
        </p:nvGrpSpPr>
        <p:grpSpPr>
          <a:xfrm>
            <a:off x="6094096" y="4446811"/>
            <a:ext cx="966788" cy="967086"/>
            <a:chOff x="4524376" y="3744615"/>
            <a:chExt cx="966788" cy="966788"/>
          </a:xfrm>
        </p:grpSpPr>
        <p:sp>
          <p:nvSpPr>
            <p:cNvPr id="16" name="淘宝店chenying0907 11"/>
            <p:cNvSpPr/>
            <p:nvPr/>
          </p:nvSpPr>
          <p:spPr bwMode="auto">
            <a:xfrm>
              <a:off x="4524376" y="3744615"/>
              <a:ext cx="966788" cy="966788"/>
            </a:xfrm>
            <a:custGeom>
              <a:avLst/>
              <a:gdLst>
                <a:gd name="T0" fmla="*/ 1 w 4869"/>
                <a:gd name="T1" fmla="*/ 2493 h 4872"/>
                <a:gd name="T2" fmla="*/ 3 w 4869"/>
                <a:gd name="T3" fmla="*/ 2311 h 4872"/>
                <a:gd name="T4" fmla="*/ 76 w 4869"/>
                <a:gd name="T5" fmla="*/ 1828 h 4872"/>
                <a:gd name="T6" fmla="*/ 240 w 4869"/>
                <a:gd name="T7" fmla="*/ 1380 h 4872"/>
                <a:gd name="T8" fmla="*/ 483 w 4869"/>
                <a:gd name="T9" fmla="*/ 979 h 4872"/>
                <a:gd name="T10" fmla="*/ 798 w 4869"/>
                <a:gd name="T11" fmla="*/ 634 h 4872"/>
                <a:gd name="T12" fmla="*/ 1172 w 4869"/>
                <a:gd name="T13" fmla="*/ 353 h 4872"/>
                <a:gd name="T14" fmla="*/ 1598 w 4869"/>
                <a:gd name="T15" fmla="*/ 148 h 4872"/>
                <a:gd name="T16" fmla="*/ 2063 w 4869"/>
                <a:gd name="T17" fmla="*/ 28 h 4872"/>
                <a:gd name="T18" fmla="*/ 2559 w 4869"/>
                <a:gd name="T19" fmla="*/ 3 h 4872"/>
                <a:gd name="T20" fmla="*/ 3042 w 4869"/>
                <a:gd name="T21" fmla="*/ 77 h 4872"/>
                <a:gd name="T22" fmla="*/ 3490 w 4869"/>
                <a:gd name="T23" fmla="*/ 240 h 4872"/>
                <a:gd name="T24" fmla="*/ 3891 w 4869"/>
                <a:gd name="T25" fmla="*/ 485 h 4872"/>
                <a:gd name="T26" fmla="*/ 4236 w 4869"/>
                <a:gd name="T27" fmla="*/ 798 h 4872"/>
                <a:gd name="T28" fmla="*/ 4516 w 4869"/>
                <a:gd name="T29" fmla="*/ 1174 h 4872"/>
                <a:gd name="T30" fmla="*/ 4722 w 4869"/>
                <a:gd name="T31" fmla="*/ 1599 h 4872"/>
                <a:gd name="T32" fmla="*/ 4841 w 4869"/>
                <a:gd name="T33" fmla="*/ 2066 h 4872"/>
                <a:gd name="T34" fmla="*/ 4866 w 4869"/>
                <a:gd name="T35" fmla="*/ 2562 h 4872"/>
                <a:gd name="T36" fmla="*/ 4792 w 4869"/>
                <a:gd name="T37" fmla="*/ 3045 h 4872"/>
                <a:gd name="T38" fmla="*/ 4629 w 4869"/>
                <a:gd name="T39" fmla="*/ 3492 h 4872"/>
                <a:gd name="T40" fmla="*/ 4385 w 4869"/>
                <a:gd name="T41" fmla="*/ 3893 h 4872"/>
                <a:gd name="T42" fmla="*/ 4071 w 4869"/>
                <a:gd name="T43" fmla="*/ 4239 h 4872"/>
                <a:gd name="T44" fmla="*/ 3697 w 4869"/>
                <a:gd name="T45" fmla="*/ 4519 h 4872"/>
                <a:gd name="T46" fmla="*/ 3271 w 4869"/>
                <a:gd name="T47" fmla="*/ 4724 h 4872"/>
                <a:gd name="T48" fmla="*/ 2805 w 4869"/>
                <a:gd name="T49" fmla="*/ 4844 h 4872"/>
                <a:gd name="T50" fmla="*/ 2389 w 4869"/>
                <a:gd name="T51" fmla="*/ 4872 h 4872"/>
                <a:gd name="T52" fmla="*/ 2212 w 4869"/>
                <a:gd name="T53" fmla="*/ 4862 h 4872"/>
                <a:gd name="T54" fmla="*/ 2040 w 4869"/>
                <a:gd name="T55" fmla="*/ 4840 h 4872"/>
                <a:gd name="T56" fmla="*/ 1873 w 4869"/>
                <a:gd name="T57" fmla="*/ 4808 h 4872"/>
                <a:gd name="T58" fmla="*/ 1708 w 4869"/>
                <a:gd name="T59" fmla="*/ 4762 h 4872"/>
                <a:gd name="T60" fmla="*/ 1548 w 4869"/>
                <a:gd name="T61" fmla="*/ 4705 h 4872"/>
                <a:gd name="T62" fmla="*/ 1392 w 4869"/>
                <a:gd name="T63" fmla="*/ 4636 h 4872"/>
                <a:gd name="T64" fmla="*/ 1238 w 4869"/>
                <a:gd name="T65" fmla="*/ 4556 h 4872"/>
                <a:gd name="T66" fmla="*/ 1105 w 4869"/>
                <a:gd name="T67" fmla="*/ 4477 h 4872"/>
                <a:gd name="T68" fmla="*/ 1005 w 4869"/>
                <a:gd name="T69" fmla="*/ 4416 h 4872"/>
                <a:gd name="T70" fmla="*/ 933 w 4869"/>
                <a:gd name="T71" fmla="*/ 4397 h 4872"/>
                <a:gd name="T72" fmla="*/ 871 w 4869"/>
                <a:gd name="T73" fmla="*/ 4416 h 4872"/>
                <a:gd name="T74" fmla="*/ 792 w 4869"/>
                <a:gd name="T75" fmla="*/ 4476 h 4872"/>
                <a:gd name="T76" fmla="*/ 692 w 4869"/>
                <a:gd name="T77" fmla="*/ 4554 h 4872"/>
                <a:gd name="T78" fmla="*/ 580 w 4869"/>
                <a:gd name="T79" fmla="*/ 4616 h 4872"/>
                <a:gd name="T80" fmla="*/ 430 w 4869"/>
                <a:gd name="T81" fmla="*/ 4663 h 4872"/>
                <a:gd name="T82" fmla="*/ 231 w 4869"/>
                <a:gd name="T83" fmla="*/ 4686 h 4872"/>
                <a:gd name="T84" fmla="*/ 231 w 4869"/>
                <a:gd name="T85" fmla="*/ 4650 h 4872"/>
                <a:gd name="T86" fmla="*/ 295 w 4869"/>
                <a:gd name="T87" fmla="*/ 4591 h 4872"/>
                <a:gd name="T88" fmla="*/ 345 w 4869"/>
                <a:gd name="T89" fmla="*/ 4522 h 4872"/>
                <a:gd name="T90" fmla="*/ 380 w 4869"/>
                <a:gd name="T91" fmla="*/ 4449 h 4872"/>
                <a:gd name="T92" fmla="*/ 403 w 4869"/>
                <a:gd name="T93" fmla="*/ 4371 h 4872"/>
                <a:gd name="T94" fmla="*/ 416 w 4869"/>
                <a:gd name="T95" fmla="*/ 4292 h 4872"/>
                <a:gd name="T96" fmla="*/ 417 w 4869"/>
                <a:gd name="T97" fmla="*/ 4163 h 4872"/>
                <a:gd name="T98" fmla="*/ 390 w 4869"/>
                <a:gd name="T99" fmla="*/ 4021 h 4872"/>
                <a:gd name="T100" fmla="*/ 339 w 4869"/>
                <a:gd name="T101" fmla="*/ 3867 h 4872"/>
                <a:gd name="T102" fmla="*/ 222 w 4869"/>
                <a:gd name="T103" fmla="*/ 3566 h 4872"/>
                <a:gd name="T104" fmla="*/ 133 w 4869"/>
                <a:gd name="T105" fmla="*/ 3319 h 4872"/>
                <a:gd name="T106" fmla="*/ 70 w 4869"/>
                <a:gd name="T107" fmla="*/ 3098 h 4872"/>
                <a:gd name="T108" fmla="*/ 23 w 4869"/>
                <a:gd name="T109" fmla="*/ 2854 h 4872"/>
                <a:gd name="T110" fmla="*/ 1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0" y="2509"/>
                  </a:moveTo>
                  <a:lnTo>
                    <a:pt x="1" y="2510"/>
                  </a:lnTo>
                  <a:lnTo>
                    <a:pt x="2" y="2512"/>
                  </a:lnTo>
                  <a:lnTo>
                    <a:pt x="1" y="2493"/>
                  </a:lnTo>
                  <a:lnTo>
                    <a:pt x="1" y="2474"/>
                  </a:lnTo>
                  <a:lnTo>
                    <a:pt x="0" y="2456"/>
                  </a:lnTo>
                  <a:lnTo>
                    <a:pt x="0" y="2437"/>
                  </a:lnTo>
                  <a:lnTo>
                    <a:pt x="3" y="2311"/>
                  </a:lnTo>
                  <a:lnTo>
                    <a:pt x="12" y="2187"/>
                  </a:lnTo>
                  <a:lnTo>
                    <a:pt x="28" y="2066"/>
                  </a:lnTo>
                  <a:lnTo>
                    <a:pt x="49" y="1945"/>
                  </a:lnTo>
                  <a:lnTo>
                    <a:pt x="76" y="1828"/>
                  </a:lnTo>
                  <a:lnTo>
                    <a:pt x="109" y="1712"/>
                  </a:lnTo>
                  <a:lnTo>
                    <a:pt x="147" y="1599"/>
                  </a:lnTo>
                  <a:lnTo>
                    <a:pt x="191" y="1488"/>
                  </a:lnTo>
                  <a:lnTo>
                    <a:pt x="240" y="1380"/>
                  </a:lnTo>
                  <a:lnTo>
                    <a:pt x="294" y="1275"/>
                  </a:lnTo>
                  <a:lnTo>
                    <a:pt x="353" y="1174"/>
                  </a:lnTo>
                  <a:lnTo>
                    <a:pt x="416" y="1075"/>
                  </a:lnTo>
                  <a:lnTo>
                    <a:pt x="483" y="979"/>
                  </a:lnTo>
                  <a:lnTo>
                    <a:pt x="555" y="887"/>
                  </a:lnTo>
                  <a:lnTo>
                    <a:pt x="632" y="798"/>
                  </a:lnTo>
                  <a:lnTo>
                    <a:pt x="713" y="714"/>
                  </a:lnTo>
                  <a:lnTo>
                    <a:pt x="798" y="634"/>
                  </a:lnTo>
                  <a:lnTo>
                    <a:pt x="886" y="557"/>
                  </a:lnTo>
                  <a:lnTo>
                    <a:pt x="978" y="485"/>
                  </a:lnTo>
                  <a:lnTo>
                    <a:pt x="1073" y="416"/>
                  </a:lnTo>
                  <a:lnTo>
                    <a:pt x="1172" y="353"/>
                  </a:lnTo>
                  <a:lnTo>
                    <a:pt x="1274" y="294"/>
                  </a:lnTo>
                  <a:lnTo>
                    <a:pt x="1379" y="240"/>
                  </a:lnTo>
                  <a:lnTo>
                    <a:pt x="1486" y="192"/>
                  </a:lnTo>
                  <a:lnTo>
                    <a:pt x="1598" y="148"/>
                  </a:lnTo>
                  <a:lnTo>
                    <a:pt x="1710" y="111"/>
                  </a:lnTo>
                  <a:lnTo>
                    <a:pt x="1825" y="77"/>
                  </a:lnTo>
                  <a:lnTo>
                    <a:pt x="1944" y="50"/>
                  </a:lnTo>
                  <a:lnTo>
                    <a:pt x="2063" y="28"/>
                  </a:lnTo>
                  <a:lnTo>
                    <a:pt x="2185" y="14"/>
                  </a:lnTo>
                  <a:lnTo>
                    <a:pt x="2309" y="3"/>
                  </a:lnTo>
                  <a:lnTo>
                    <a:pt x="2434" y="0"/>
                  </a:lnTo>
                  <a:lnTo>
                    <a:pt x="2559" y="3"/>
                  </a:lnTo>
                  <a:lnTo>
                    <a:pt x="2683" y="14"/>
                  </a:lnTo>
                  <a:lnTo>
                    <a:pt x="2805" y="28"/>
                  </a:lnTo>
                  <a:lnTo>
                    <a:pt x="2925" y="50"/>
                  </a:lnTo>
                  <a:lnTo>
                    <a:pt x="3042" y="77"/>
                  </a:lnTo>
                  <a:lnTo>
                    <a:pt x="3159" y="111"/>
                  </a:lnTo>
                  <a:lnTo>
                    <a:pt x="3271" y="148"/>
                  </a:lnTo>
                  <a:lnTo>
                    <a:pt x="3382" y="192"/>
                  </a:lnTo>
                  <a:lnTo>
                    <a:pt x="3490" y="240"/>
                  </a:lnTo>
                  <a:lnTo>
                    <a:pt x="3595" y="294"/>
                  </a:lnTo>
                  <a:lnTo>
                    <a:pt x="3697" y="353"/>
                  </a:lnTo>
                  <a:lnTo>
                    <a:pt x="3795" y="416"/>
                  </a:lnTo>
                  <a:lnTo>
                    <a:pt x="3891" y="485"/>
                  </a:lnTo>
                  <a:lnTo>
                    <a:pt x="3982" y="557"/>
                  </a:lnTo>
                  <a:lnTo>
                    <a:pt x="4071" y="634"/>
                  </a:lnTo>
                  <a:lnTo>
                    <a:pt x="4156" y="714"/>
                  </a:lnTo>
                  <a:lnTo>
                    <a:pt x="4236" y="798"/>
                  </a:lnTo>
                  <a:lnTo>
                    <a:pt x="4312" y="887"/>
                  </a:lnTo>
                  <a:lnTo>
                    <a:pt x="4385" y="979"/>
                  </a:lnTo>
                  <a:lnTo>
                    <a:pt x="4453" y="1075"/>
                  </a:lnTo>
                  <a:lnTo>
                    <a:pt x="4516" y="1174"/>
                  </a:lnTo>
                  <a:lnTo>
                    <a:pt x="4575" y="1275"/>
                  </a:lnTo>
                  <a:lnTo>
                    <a:pt x="4629" y="1380"/>
                  </a:lnTo>
                  <a:lnTo>
                    <a:pt x="4678" y="1488"/>
                  </a:lnTo>
                  <a:lnTo>
                    <a:pt x="4722" y="1599"/>
                  </a:lnTo>
                  <a:lnTo>
                    <a:pt x="4759" y="1712"/>
                  </a:lnTo>
                  <a:lnTo>
                    <a:pt x="4792" y="1828"/>
                  </a:lnTo>
                  <a:lnTo>
                    <a:pt x="4820" y="1945"/>
                  </a:lnTo>
                  <a:lnTo>
                    <a:pt x="4841" y="2066"/>
                  </a:lnTo>
                  <a:lnTo>
                    <a:pt x="4856" y="2187"/>
                  </a:lnTo>
                  <a:lnTo>
                    <a:pt x="4866" y="2311"/>
                  </a:lnTo>
                  <a:lnTo>
                    <a:pt x="4869" y="2437"/>
                  </a:lnTo>
                  <a:lnTo>
                    <a:pt x="4866" y="2562"/>
                  </a:lnTo>
                  <a:lnTo>
                    <a:pt x="4856" y="2686"/>
                  </a:lnTo>
                  <a:lnTo>
                    <a:pt x="4841" y="2808"/>
                  </a:lnTo>
                  <a:lnTo>
                    <a:pt x="4820" y="2927"/>
                  </a:lnTo>
                  <a:lnTo>
                    <a:pt x="4792" y="3045"/>
                  </a:lnTo>
                  <a:lnTo>
                    <a:pt x="4759" y="3160"/>
                  </a:lnTo>
                  <a:lnTo>
                    <a:pt x="4722" y="3274"/>
                  </a:lnTo>
                  <a:lnTo>
                    <a:pt x="4678" y="3385"/>
                  </a:lnTo>
                  <a:lnTo>
                    <a:pt x="4629" y="3492"/>
                  </a:lnTo>
                  <a:lnTo>
                    <a:pt x="4575" y="3597"/>
                  </a:lnTo>
                  <a:lnTo>
                    <a:pt x="4516" y="3699"/>
                  </a:lnTo>
                  <a:lnTo>
                    <a:pt x="4453" y="3799"/>
                  </a:lnTo>
                  <a:lnTo>
                    <a:pt x="4385" y="3893"/>
                  </a:lnTo>
                  <a:lnTo>
                    <a:pt x="4312" y="3986"/>
                  </a:lnTo>
                  <a:lnTo>
                    <a:pt x="4236" y="4074"/>
                  </a:lnTo>
                  <a:lnTo>
                    <a:pt x="4156" y="4158"/>
                  </a:lnTo>
                  <a:lnTo>
                    <a:pt x="4071" y="4239"/>
                  </a:lnTo>
                  <a:lnTo>
                    <a:pt x="3982" y="4316"/>
                  </a:lnTo>
                  <a:lnTo>
                    <a:pt x="3891" y="4388"/>
                  </a:lnTo>
                  <a:lnTo>
                    <a:pt x="3795" y="4456"/>
                  </a:lnTo>
                  <a:lnTo>
                    <a:pt x="3697" y="4519"/>
                  </a:lnTo>
                  <a:lnTo>
                    <a:pt x="3595" y="4578"/>
                  </a:lnTo>
                  <a:lnTo>
                    <a:pt x="3490" y="4632"/>
                  </a:lnTo>
                  <a:lnTo>
                    <a:pt x="3382" y="4680"/>
                  </a:lnTo>
                  <a:lnTo>
                    <a:pt x="3271" y="4724"/>
                  </a:lnTo>
                  <a:lnTo>
                    <a:pt x="3159" y="4763"/>
                  </a:lnTo>
                  <a:lnTo>
                    <a:pt x="3042" y="4795"/>
                  </a:lnTo>
                  <a:lnTo>
                    <a:pt x="2925" y="4822"/>
                  </a:lnTo>
                  <a:lnTo>
                    <a:pt x="2805" y="4844"/>
                  </a:lnTo>
                  <a:lnTo>
                    <a:pt x="2683" y="4860"/>
                  </a:lnTo>
                  <a:lnTo>
                    <a:pt x="2559" y="4869"/>
                  </a:lnTo>
                  <a:lnTo>
                    <a:pt x="2434" y="4872"/>
                  </a:lnTo>
                  <a:lnTo>
                    <a:pt x="2389" y="4872"/>
                  </a:lnTo>
                  <a:lnTo>
                    <a:pt x="2345" y="4871"/>
                  </a:lnTo>
                  <a:lnTo>
                    <a:pt x="2300" y="4869"/>
                  </a:lnTo>
                  <a:lnTo>
                    <a:pt x="2256" y="4866"/>
                  </a:lnTo>
                  <a:lnTo>
                    <a:pt x="2212" y="4862"/>
                  </a:lnTo>
                  <a:lnTo>
                    <a:pt x="2169" y="4858"/>
                  </a:lnTo>
                  <a:lnTo>
                    <a:pt x="2125" y="4853"/>
                  </a:lnTo>
                  <a:lnTo>
                    <a:pt x="2082" y="4847"/>
                  </a:lnTo>
                  <a:lnTo>
                    <a:pt x="2040" y="4840"/>
                  </a:lnTo>
                  <a:lnTo>
                    <a:pt x="1998" y="4834"/>
                  </a:lnTo>
                  <a:lnTo>
                    <a:pt x="1956" y="4826"/>
                  </a:lnTo>
                  <a:lnTo>
                    <a:pt x="1913" y="4817"/>
                  </a:lnTo>
                  <a:lnTo>
                    <a:pt x="1873" y="4808"/>
                  </a:lnTo>
                  <a:lnTo>
                    <a:pt x="1831" y="4798"/>
                  </a:lnTo>
                  <a:lnTo>
                    <a:pt x="1789" y="4786"/>
                  </a:lnTo>
                  <a:lnTo>
                    <a:pt x="1749" y="4774"/>
                  </a:lnTo>
                  <a:lnTo>
                    <a:pt x="1708" y="4762"/>
                  </a:lnTo>
                  <a:lnTo>
                    <a:pt x="1668" y="4749"/>
                  </a:lnTo>
                  <a:lnTo>
                    <a:pt x="1628" y="4734"/>
                  </a:lnTo>
                  <a:lnTo>
                    <a:pt x="1588" y="4720"/>
                  </a:lnTo>
                  <a:lnTo>
                    <a:pt x="1548" y="4705"/>
                  </a:lnTo>
                  <a:lnTo>
                    <a:pt x="1509" y="4689"/>
                  </a:lnTo>
                  <a:lnTo>
                    <a:pt x="1469" y="4672"/>
                  </a:lnTo>
                  <a:lnTo>
                    <a:pt x="1431" y="4654"/>
                  </a:lnTo>
                  <a:lnTo>
                    <a:pt x="1392" y="4636"/>
                  </a:lnTo>
                  <a:lnTo>
                    <a:pt x="1353" y="4617"/>
                  </a:lnTo>
                  <a:lnTo>
                    <a:pt x="1315" y="4598"/>
                  </a:lnTo>
                  <a:lnTo>
                    <a:pt x="1277" y="4578"/>
                  </a:lnTo>
                  <a:lnTo>
                    <a:pt x="1238" y="4556"/>
                  </a:lnTo>
                  <a:lnTo>
                    <a:pt x="1201" y="4535"/>
                  </a:lnTo>
                  <a:lnTo>
                    <a:pt x="1163" y="4512"/>
                  </a:lnTo>
                  <a:lnTo>
                    <a:pt x="1126" y="4490"/>
                  </a:lnTo>
                  <a:lnTo>
                    <a:pt x="1105" y="4477"/>
                  </a:lnTo>
                  <a:lnTo>
                    <a:pt x="1083" y="4464"/>
                  </a:lnTo>
                  <a:lnTo>
                    <a:pt x="1057" y="4447"/>
                  </a:lnTo>
                  <a:lnTo>
                    <a:pt x="1026" y="4428"/>
                  </a:lnTo>
                  <a:lnTo>
                    <a:pt x="1005" y="4416"/>
                  </a:lnTo>
                  <a:lnTo>
                    <a:pt x="986" y="4407"/>
                  </a:lnTo>
                  <a:lnTo>
                    <a:pt x="967" y="4401"/>
                  </a:lnTo>
                  <a:lnTo>
                    <a:pt x="950" y="4397"/>
                  </a:lnTo>
                  <a:lnTo>
                    <a:pt x="933" y="4397"/>
                  </a:lnTo>
                  <a:lnTo>
                    <a:pt x="917" y="4398"/>
                  </a:lnTo>
                  <a:lnTo>
                    <a:pt x="901" y="4403"/>
                  </a:lnTo>
                  <a:lnTo>
                    <a:pt x="887" y="4409"/>
                  </a:lnTo>
                  <a:lnTo>
                    <a:pt x="871" y="4416"/>
                  </a:lnTo>
                  <a:lnTo>
                    <a:pt x="856" y="4426"/>
                  </a:lnTo>
                  <a:lnTo>
                    <a:pt x="840" y="4436"/>
                  </a:lnTo>
                  <a:lnTo>
                    <a:pt x="825" y="4448"/>
                  </a:lnTo>
                  <a:lnTo>
                    <a:pt x="792" y="4476"/>
                  </a:lnTo>
                  <a:lnTo>
                    <a:pt x="756" y="4507"/>
                  </a:lnTo>
                  <a:lnTo>
                    <a:pt x="736" y="4522"/>
                  </a:lnTo>
                  <a:lnTo>
                    <a:pt x="714" y="4538"/>
                  </a:lnTo>
                  <a:lnTo>
                    <a:pt x="692" y="4554"/>
                  </a:lnTo>
                  <a:lnTo>
                    <a:pt x="667" y="4571"/>
                  </a:lnTo>
                  <a:lnTo>
                    <a:pt x="640" y="4587"/>
                  </a:lnTo>
                  <a:lnTo>
                    <a:pt x="612" y="4601"/>
                  </a:lnTo>
                  <a:lnTo>
                    <a:pt x="580" y="4616"/>
                  </a:lnTo>
                  <a:lnTo>
                    <a:pt x="546" y="4630"/>
                  </a:lnTo>
                  <a:lnTo>
                    <a:pt x="510" y="4642"/>
                  </a:lnTo>
                  <a:lnTo>
                    <a:pt x="472" y="4653"/>
                  </a:lnTo>
                  <a:lnTo>
                    <a:pt x="430" y="4663"/>
                  </a:lnTo>
                  <a:lnTo>
                    <a:pt x="385" y="4672"/>
                  </a:lnTo>
                  <a:lnTo>
                    <a:pt x="338" y="4679"/>
                  </a:lnTo>
                  <a:lnTo>
                    <a:pt x="286" y="4684"/>
                  </a:lnTo>
                  <a:lnTo>
                    <a:pt x="231" y="4686"/>
                  </a:lnTo>
                  <a:lnTo>
                    <a:pt x="172" y="4686"/>
                  </a:lnTo>
                  <a:lnTo>
                    <a:pt x="193" y="4675"/>
                  </a:lnTo>
                  <a:lnTo>
                    <a:pt x="212" y="4662"/>
                  </a:lnTo>
                  <a:lnTo>
                    <a:pt x="231" y="4650"/>
                  </a:lnTo>
                  <a:lnTo>
                    <a:pt x="249" y="4636"/>
                  </a:lnTo>
                  <a:lnTo>
                    <a:pt x="265" y="4622"/>
                  </a:lnTo>
                  <a:lnTo>
                    <a:pt x="280" y="4606"/>
                  </a:lnTo>
                  <a:lnTo>
                    <a:pt x="295" y="4591"/>
                  </a:lnTo>
                  <a:lnTo>
                    <a:pt x="309" y="4574"/>
                  </a:lnTo>
                  <a:lnTo>
                    <a:pt x="321" y="4557"/>
                  </a:lnTo>
                  <a:lnTo>
                    <a:pt x="333" y="4541"/>
                  </a:lnTo>
                  <a:lnTo>
                    <a:pt x="345" y="4522"/>
                  </a:lnTo>
                  <a:lnTo>
                    <a:pt x="355" y="4504"/>
                  </a:lnTo>
                  <a:lnTo>
                    <a:pt x="364" y="4486"/>
                  </a:lnTo>
                  <a:lnTo>
                    <a:pt x="373" y="4467"/>
                  </a:lnTo>
                  <a:lnTo>
                    <a:pt x="380" y="4449"/>
                  </a:lnTo>
                  <a:lnTo>
                    <a:pt x="386" y="4430"/>
                  </a:lnTo>
                  <a:lnTo>
                    <a:pt x="393" y="4410"/>
                  </a:lnTo>
                  <a:lnTo>
                    <a:pt x="399" y="4391"/>
                  </a:lnTo>
                  <a:lnTo>
                    <a:pt x="403" y="4371"/>
                  </a:lnTo>
                  <a:lnTo>
                    <a:pt x="408" y="4351"/>
                  </a:lnTo>
                  <a:lnTo>
                    <a:pt x="411" y="4332"/>
                  </a:lnTo>
                  <a:lnTo>
                    <a:pt x="413" y="4313"/>
                  </a:lnTo>
                  <a:lnTo>
                    <a:pt x="416" y="4292"/>
                  </a:lnTo>
                  <a:lnTo>
                    <a:pt x="418" y="4273"/>
                  </a:lnTo>
                  <a:lnTo>
                    <a:pt x="419" y="4235"/>
                  </a:lnTo>
                  <a:lnTo>
                    <a:pt x="419" y="4199"/>
                  </a:lnTo>
                  <a:lnTo>
                    <a:pt x="417" y="4163"/>
                  </a:lnTo>
                  <a:lnTo>
                    <a:pt x="412" y="4129"/>
                  </a:lnTo>
                  <a:lnTo>
                    <a:pt x="407" y="4093"/>
                  </a:lnTo>
                  <a:lnTo>
                    <a:pt x="399" y="4057"/>
                  </a:lnTo>
                  <a:lnTo>
                    <a:pt x="390" y="4021"/>
                  </a:lnTo>
                  <a:lnTo>
                    <a:pt x="378" y="3984"/>
                  </a:lnTo>
                  <a:lnTo>
                    <a:pt x="367" y="3945"/>
                  </a:lnTo>
                  <a:lnTo>
                    <a:pt x="354" y="3907"/>
                  </a:lnTo>
                  <a:lnTo>
                    <a:pt x="339" y="3867"/>
                  </a:lnTo>
                  <a:lnTo>
                    <a:pt x="324" y="3827"/>
                  </a:lnTo>
                  <a:lnTo>
                    <a:pt x="292" y="3743"/>
                  </a:lnTo>
                  <a:lnTo>
                    <a:pt x="258" y="3657"/>
                  </a:lnTo>
                  <a:lnTo>
                    <a:pt x="222" y="3566"/>
                  </a:lnTo>
                  <a:lnTo>
                    <a:pt x="186" y="3472"/>
                  </a:lnTo>
                  <a:lnTo>
                    <a:pt x="168" y="3422"/>
                  </a:lnTo>
                  <a:lnTo>
                    <a:pt x="150" y="3371"/>
                  </a:lnTo>
                  <a:lnTo>
                    <a:pt x="133" y="3319"/>
                  </a:lnTo>
                  <a:lnTo>
                    <a:pt x="116" y="3266"/>
                  </a:lnTo>
                  <a:lnTo>
                    <a:pt x="100" y="3212"/>
                  </a:lnTo>
                  <a:lnTo>
                    <a:pt x="84" y="3156"/>
                  </a:lnTo>
                  <a:lnTo>
                    <a:pt x="70" y="3098"/>
                  </a:lnTo>
                  <a:lnTo>
                    <a:pt x="56" y="3040"/>
                  </a:lnTo>
                  <a:lnTo>
                    <a:pt x="44" y="2979"/>
                  </a:lnTo>
                  <a:lnTo>
                    <a:pt x="33" y="2917"/>
                  </a:lnTo>
                  <a:lnTo>
                    <a:pt x="23" y="2854"/>
                  </a:lnTo>
                  <a:lnTo>
                    <a:pt x="16" y="2788"/>
                  </a:lnTo>
                  <a:lnTo>
                    <a:pt x="9" y="2721"/>
                  </a:lnTo>
                  <a:lnTo>
                    <a:pt x="4" y="2652"/>
                  </a:lnTo>
                  <a:lnTo>
                    <a:pt x="1" y="2581"/>
                  </a:lnTo>
                  <a:lnTo>
                    <a:pt x="0" y="2509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  <p:sp>
          <p:nvSpPr>
            <p:cNvPr id="17" name="淘宝店chenying0907 12"/>
            <p:cNvSpPr/>
            <p:nvPr/>
          </p:nvSpPr>
          <p:spPr bwMode="auto">
            <a:xfrm>
              <a:off x="4652963" y="3873203"/>
              <a:ext cx="709613" cy="709613"/>
            </a:xfrm>
            <a:custGeom>
              <a:avLst/>
              <a:gdLst>
                <a:gd name="T0" fmla="*/ 9 w 3575"/>
                <a:gd name="T1" fmla="*/ 1972 h 3578"/>
                <a:gd name="T2" fmla="*/ 56 w 3575"/>
                <a:gd name="T3" fmla="*/ 2236 h 3578"/>
                <a:gd name="T4" fmla="*/ 139 w 3575"/>
                <a:gd name="T5" fmla="*/ 2485 h 3578"/>
                <a:gd name="T6" fmla="*/ 258 w 3575"/>
                <a:gd name="T7" fmla="*/ 2718 h 3578"/>
                <a:gd name="T8" fmla="*/ 408 w 3575"/>
                <a:gd name="T9" fmla="*/ 2927 h 3578"/>
                <a:gd name="T10" fmla="*/ 585 w 3575"/>
                <a:gd name="T11" fmla="*/ 3113 h 3578"/>
                <a:gd name="T12" fmla="*/ 787 w 3575"/>
                <a:gd name="T13" fmla="*/ 3272 h 3578"/>
                <a:gd name="T14" fmla="*/ 1012 w 3575"/>
                <a:gd name="T15" fmla="*/ 3402 h 3578"/>
                <a:gd name="T16" fmla="*/ 1255 w 3575"/>
                <a:gd name="T17" fmla="*/ 3498 h 3578"/>
                <a:gd name="T18" fmla="*/ 1515 w 3575"/>
                <a:gd name="T19" fmla="*/ 3558 h 3578"/>
                <a:gd name="T20" fmla="*/ 1787 w 3575"/>
                <a:gd name="T21" fmla="*/ 3578 h 3578"/>
                <a:gd name="T22" fmla="*/ 2060 w 3575"/>
                <a:gd name="T23" fmla="*/ 3558 h 3578"/>
                <a:gd name="T24" fmla="*/ 2319 w 3575"/>
                <a:gd name="T25" fmla="*/ 3498 h 3578"/>
                <a:gd name="T26" fmla="*/ 2562 w 3575"/>
                <a:gd name="T27" fmla="*/ 3402 h 3578"/>
                <a:gd name="T28" fmla="*/ 2786 w 3575"/>
                <a:gd name="T29" fmla="*/ 3272 h 3578"/>
                <a:gd name="T30" fmla="*/ 2989 w 3575"/>
                <a:gd name="T31" fmla="*/ 3113 h 3578"/>
                <a:gd name="T32" fmla="*/ 3167 w 3575"/>
                <a:gd name="T33" fmla="*/ 2927 h 3578"/>
                <a:gd name="T34" fmla="*/ 3316 w 3575"/>
                <a:gd name="T35" fmla="*/ 2718 h 3578"/>
                <a:gd name="T36" fmla="*/ 3434 w 3575"/>
                <a:gd name="T37" fmla="*/ 2485 h 3578"/>
                <a:gd name="T38" fmla="*/ 3519 w 3575"/>
                <a:gd name="T39" fmla="*/ 2236 h 3578"/>
                <a:gd name="T40" fmla="*/ 3566 w 3575"/>
                <a:gd name="T41" fmla="*/ 1972 h 3578"/>
                <a:gd name="T42" fmla="*/ 3573 w 3575"/>
                <a:gd name="T43" fmla="*/ 1697 h 3578"/>
                <a:gd name="T44" fmla="*/ 3539 w 3575"/>
                <a:gd name="T45" fmla="*/ 1429 h 3578"/>
                <a:gd name="T46" fmla="*/ 3467 w 3575"/>
                <a:gd name="T47" fmla="*/ 1174 h 3578"/>
                <a:gd name="T48" fmla="*/ 3359 w 3575"/>
                <a:gd name="T49" fmla="*/ 936 h 3578"/>
                <a:gd name="T50" fmla="*/ 3220 w 3575"/>
                <a:gd name="T51" fmla="*/ 718 h 3578"/>
                <a:gd name="T52" fmla="*/ 3051 w 3575"/>
                <a:gd name="T53" fmla="*/ 525 h 3578"/>
                <a:gd name="T54" fmla="*/ 2857 w 3575"/>
                <a:gd name="T55" fmla="*/ 355 h 3578"/>
                <a:gd name="T56" fmla="*/ 2640 w 3575"/>
                <a:gd name="T57" fmla="*/ 217 h 3578"/>
                <a:gd name="T58" fmla="*/ 2402 w 3575"/>
                <a:gd name="T59" fmla="*/ 108 h 3578"/>
                <a:gd name="T60" fmla="*/ 2148 w 3575"/>
                <a:gd name="T61" fmla="*/ 36 h 3578"/>
                <a:gd name="T62" fmla="*/ 1879 w 3575"/>
                <a:gd name="T63" fmla="*/ 3 h 3578"/>
                <a:gd name="T64" fmla="*/ 1604 w 3575"/>
                <a:gd name="T65" fmla="*/ 9 h 3578"/>
                <a:gd name="T66" fmla="*/ 1341 w 3575"/>
                <a:gd name="T67" fmla="*/ 57 h 3578"/>
                <a:gd name="T68" fmla="*/ 1092 w 3575"/>
                <a:gd name="T69" fmla="*/ 141 h 3578"/>
                <a:gd name="T70" fmla="*/ 861 w 3575"/>
                <a:gd name="T71" fmla="*/ 260 h 3578"/>
                <a:gd name="T72" fmla="*/ 650 w 3575"/>
                <a:gd name="T73" fmla="*/ 408 h 3578"/>
                <a:gd name="T74" fmla="*/ 464 w 3575"/>
                <a:gd name="T75" fmla="*/ 587 h 3578"/>
                <a:gd name="T76" fmla="*/ 305 w 3575"/>
                <a:gd name="T77" fmla="*/ 790 h 3578"/>
                <a:gd name="T78" fmla="*/ 175 w 3575"/>
                <a:gd name="T79" fmla="*/ 1014 h 3578"/>
                <a:gd name="T80" fmla="*/ 80 w 3575"/>
                <a:gd name="T81" fmla="*/ 1257 h 3578"/>
                <a:gd name="T82" fmla="*/ 20 w 3575"/>
                <a:gd name="T83" fmla="*/ 1517 h 3578"/>
                <a:gd name="T84" fmla="*/ 0 w 3575"/>
                <a:gd name="T85" fmla="*/ 1790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8">
                  <a:moveTo>
                    <a:pt x="0" y="1790"/>
                  </a:moveTo>
                  <a:lnTo>
                    <a:pt x="2" y="1881"/>
                  </a:lnTo>
                  <a:lnTo>
                    <a:pt x="9" y="1972"/>
                  </a:lnTo>
                  <a:lnTo>
                    <a:pt x="20" y="2061"/>
                  </a:lnTo>
                  <a:lnTo>
                    <a:pt x="36" y="2150"/>
                  </a:lnTo>
                  <a:lnTo>
                    <a:pt x="56" y="2236"/>
                  </a:lnTo>
                  <a:lnTo>
                    <a:pt x="80" y="2322"/>
                  </a:lnTo>
                  <a:lnTo>
                    <a:pt x="108" y="2404"/>
                  </a:lnTo>
                  <a:lnTo>
                    <a:pt x="139" y="2485"/>
                  </a:lnTo>
                  <a:lnTo>
                    <a:pt x="175" y="2565"/>
                  </a:lnTo>
                  <a:lnTo>
                    <a:pt x="215" y="2642"/>
                  </a:lnTo>
                  <a:lnTo>
                    <a:pt x="258" y="2718"/>
                  </a:lnTo>
                  <a:lnTo>
                    <a:pt x="305" y="2790"/>
                  </a:lnTo>
                  <a:lnTo>
                    <a:pt x="355" y="2860"/>
                  </a:lnTo>
                  <a:lnTo>
                    <a:pt x="408" y="2927"/>
                  </a:lnTo>
                  <a:lnTo>
                    <a:pt x="464" y="2993"/>
                  </a:lnTo>
                  <a:lnTo>
                    <a:pt x="523" y="3055"/>
                  </a:lnTo>
                  <a:lnTo>
                    <a:pt x="585" y="3113"/>
                  </a:lnTo>
                  <a:lnTo>
                    <a:pt x="650" y="3170"/>
                  </a:lnTo>
                  <a:lnTo>
                    <a:pt x="717" y="3223"/>
                  </a:lnTo>
                  <a:lnTo>
                    <a:pt x="787" y="3272"/>
                  </a:lnTo>
                  <a:lnTo>
                    <a:pt x="861" y="3320"/>
                  </a:lnTo>
                  <a:lnTo>
                    <a:pt x="935" y="3362"/>
                  </a:lnTo>
                  <a:lnTo>
                    <a:pt x="1012" y="3402"/>
                  </a:lnTo>
                  <a:lnTo>
                    <a:pt x="1092" y="3438"/>
                  </a:lnTo>
                  <a:lnTo>
                    <a:pt x="1173" y="3470"/>
                  </a:lnTo>
                  <a:lnTo>
                    <a:pt x="1255" y="3498"/>
                  </a:lnTo>
                  <a:lnTo>
                    <a:pt x="1341" y="3521"/>
                  </a:lnTo>
                  <a:lnTo>
                    <a:pt x="1427" y="3542"/>
                  </a:lnTo>
                  <a:lnTo>
                    <a:pt x="1515" y="3558"/>
                  </a:lnTo>
                  <a:lnTo>
                    <a:pt x="1604" y="3569"/>
                  </a:lnTo>
                  <a:lnTo>
                    <a:pt x="1696" y="3576"/>
                  </a:lnTo>
                  <a:lnTo>
                    <a:pt x="1787" y="3578"/>
                  </a:lnTo>
                  <a:lnTo>
                    <a:pt x="1879" y="3576"/>
                  </a:lnTo>
                  <a:lnTo>
                    <a:pt x="1971" y="3569"/>
                  </a:lnTo>
                  <a:lnTo>
                    <a:pt x="2060" y="3558"/>
                  </a:lnTo>
                  <a:lnTo>
                    <a:pt x="2148" y="3542"/>
                  </a:lnTo>
                  <a:lnTo>
                    <a:pt x="2234" y="3521"/>
                  </a:lnTo>
                  <a:lnTo>
                    <a:pt x="2319" y="3498"/>
                  </a:lnTo>
                  <a:lnTo>
                    <a:pt x="2402" y="3470"/>
                  </a:lnTo>
                  <a:lnTo>
                    <a:pt x="2483" y="3438"/>
                  </a:lnTo>
                  <a:lnTo>
                    <a:pt x="2562" y="3402"/>
                  </a:lnTo>
                  <a:lnTo>
                    <a:pt x="2640" y="3362"/>
                  </a:lnTo>
                  <a:lnTo>
                    <a:pt x="2714" y="3320"/>
                  </a:lnTo>
                  <a:lnTo>
                    <a:pt x="2786" y="3272"/>
                  </a:lnTo>
                  <a:lnTo>
                    <a:pt x="2857" y="3223"/>
                  </a:lnTo>
                  <a:lnTo>
                    <a:pt x="2925" y="3170"/>
                  </a:lnTo>
                  <a:lnTo>
                    <a:pt x="2989" y="3113"/>
                  </a:lnTo>
                  <a:lnTo>
                    <a:pt x="3051" y="3055"/>
                  </a:lnTo>
                  <a:lnTo>
                    <a:pt x="3111" y="2993"/>
                  </a:lnTo>
                  <a:lnTo>
                    <a:pt x="3167" y="2927"/>
                  </a:lnTo>
                  <a:lnTo>
                    <a:pt x="3220" y="2860"/>
                  </a:lnTo>
                  <a:lnTo>
                    <a:pt x="3270" y="2790"/>
                  </a:lnTo>
                  <a:lnTo>
                    <a:pt x="3316" y="2718"/>
                  </a:lnTo>
                  <a:lnTo>
                    <a:pt x="3359" y="2642"/>
                  </a:lnTo>
                  <a:lnTo>
                    <a:pt x="3398" y="2565"/>
                  </a:lnTo>
                  <a:lnTo>
                    <a:pt x="3434" y="2485"/>
                  </a:lnTo>
                  <a:lnTo>
                    <a:pt x="3467" y="2404"/>
                  </a:lnTo>
                  <a:lnTo>
                    <a:pt x="3495" y="2322"/>
                  </a:lnTo>
                  <a:lnTo>
                    <a:pt x="3519" y="2236"/>
                  </a:lnTo>
                  <a:lnTo>
                    <a:pt x="3539" y="2150"/>
                  </a:lnTo>
                  <a:lnTo>
                    <a:pt x="3555" y="2061"/>
                  </a:lnTo>
                  <a:lnTo>
                    <a:pt x="3566" y="1972"/>
                  </a:lnTo>
                  <a:lnTo>
                    <a:pt x="3573" y="1881"/>
                  </a:lnTo>
                  <a:lnTo>
                    <a:pt x="3575" y="1790"/>
                  </a:lnTo>
                  <a:lnTo>
                    <a:pt x="3573" y="1697"/>
                  </a:lnTo>
                  <a:lnTo>
                    <a:pt x="3566" y="1607"/>
                  </a:lnTo>
                  <a:lnTo>
                    <a:pt x="3555" y="1517"/>
                  </a:lnTo>
                  <a:lnTo>
                    <a:pt x="3539" y="1429"/>
                  </a:lnTo>
                  <a:lnTo>
                    <a:pt x="3519" y="1342"/>
                  </a:lnTo>
                  <a:lnTo>
                    <a:pt x="3495" y="1257"/>
                  </a:lnTo>
                  <a:lnTo>
                    <a:pt x="3467" y="1174"/>
                  </a:lnTo>
                  <a:lnTo>
                    <a:pt x="3434" y="1093"/>
                  </a:lnTo>
                  <a:lnTo>
                    <a:pt x="3398" y="1014"/>
                  </a:lnTo>
                  <a:lnTo>
                    <a:pt x="3359" y="936"/>
                  </a:lnTo>
                  <a:lnTo>
                    <a:pt x="3316" y="862"/>
                  </a:lnTo>
                  <a:lnTo>
                    <a:pt x="3270" y="790"/>
                  </a:lnTo>
                  <a:lnTo>
                    <a:pt x="3220" y="718"/>
                  </a:lnTo>
                  <a:lnTo>
                    <a:pt x="3167" y="651"/>
                  </a:lnTo>
                  <a:lnTo>
                    <a:pt x="3111" y="587"/>
                  </a:lnTo>
                  <a:lnTo>
                    <a:pt x="3051" y="525"/>
                  </a:lnTo>
                  <a:lnTo>
                    <a:pt x="2989" y="465"/>
                  </a:lnTo>
                  <a:lnTo>
                    <a:pt x="2925" y="408"/>
                  </a:lnTo>
                  <a:lnTo>
                    <a:pt x="2857" y="355"/>
                  </a:lnTo>
                  <a:lnTo>
                    <a:pt x="2786" y="306"/>
                  </a:lnTo>
                  <a:lnTo>
                    <a:pt x="2714" y="260"/>
                  </a:lnTo>
                  <a:lnTo>
                    <a:pt x="2640" y="217"/>
                  </a:lnTo>
                  <a:lnTo>
                    <a:pt x="2562" y="177"/>
                  </a:lnTo>
                  <a:lnTo>
                    <a:pt x="2483" y="141"/>
                  </a:lnTo>
                  <a:lnTo>
                    <a:pt x="2402" y="108"/>
                  </a:lnTo>
                  <a:lnTo>
                    <a:pt x="2319" y="80"/>
                  </a:lnTo>
                  <a:lnTo>
                    <a:pt x="2234" y="57"/>
                  </a:lnTo>
                  <a:lnTo>
                    <a:pt x="2148" y="36"/>
                  </a:lnTo>
                  <a:lnTo>
                    <a:pt x="2060" y="21"/>
                  </a:lnTo>
                  <a:lnTo>
                    <a:pt x="1971" y="9"/>
                  </a:lnTo>
                  <a:lnTo>
                    <a:pt x="1879" y="3"/>
                  </a:lnTo>
                  <a:lnTo>
                    <a:pt x="1787" y="0"/>
                  </a:lnTo>
                  <a:lnTo>
                    <a:pt x="1696" y="3"/>
                  </a:lnTo>
                  <a:lnTo>
                    <a:pt x="1604" y="9"/>
                  </a:lnTo>
                  <a:lnTo>
                    <a:pt x="1515" y="21"/>
                  </a:lnTo>
                  <a:lnTo>
                    <a:pt x="1427" y="36"/>
                  </a:lnTo>
                  <a:lnTo>
                    <a:pt x="1341" y="57"/>
                  </a:lnTo>
                  <a:lnTo>
                    <a:pt x="1255" y="80"/>
                  </a:lnTo>
                  <a:lnTo>
                    <a:pt x="1173" y="108"/>
                  </a:lnTo>
                  <a:lnTo>
                    <a:pt x="1092" y="141"/>
                  </a:lnTo>
                  <a:lnTo>
                    <a:pt x="1012" y="177"/>
                  </a:lnTo>
                  <a:lnTo>
                    <a:pt x="935" y="217"/>
                  </a:lnTo>
                  <a:lnTo>
                    <a:pt x="861" y="260"/>
                  </a:lnTo>
                  <a:lnTo>
                    <a:pt x="787" y="306"/>
                  </a:lnTo>
                  <a:lnTo>
                    <a:pt x="717" y="355"/>
                  </a:lnTo>
                  <a:lnTo>
                    <a:pt x="650" y="408"/>
                  </a:lnTo>
                  <a:lnTo>
                    <a:pt x="585" y="465"/>
                  </a:lnTo>
                  <a:lnTo>
                    <a:pt x="523" y="525"/>
                  </a:lnTo>
                  <a:lnTo>
                    <a:pt x="464" y="587"/>
                  </a:lnTo>
                  <a:lnTo>
                    <a:pt x="408" y="651"/>
                  </a:lnTo>
                  <a:lnTo>
                    <a:pt x="355" y="718"/>
                  </a:lnTo>
                  <a:lnTo>
                    <a:pt x="305" y="790"/>
                  </a:lnTo>
                  <a:lnTo>
                    <a:pt x="258" y="862"/>
                  </a:lnTo>
                  <a:lnTo>
                    <a:pt x="215" y="936"/>
                  </a:lnTo>
                  <a:lnTo>
                    <a:pt x="175" y="1014"/>
                  </a:lnTo>
                  <a:lnTo>
                    <a:pt x="139" y="1093"/>
                  </a:lnTo>
                  <a:lnTo>
                    <a:pt x="108" y="1174"/>
                  </a:lnTo>
                  <a:lnTo>
                    <a:pt x="80" y="1257"/>
                  </a:lnTo>
                  <a:lnTo>
                    <a:pt x="56" y="1342"/>
                  </a:lnTo>
                  <a:lnTo>
                    <a:pt x="36" y="1429"/>
                  </a:lnTo>
                  <a:lnTo>
                    <a:pt x="20" y="1517"/>
                  </a:lnTo>
                  <a:lnTo>
                    <a:pt x="9" y="1607"/>
                  </a:lnTo>
                  <a:lnTo>
                    <a:pt x="2" y="1697"/>
                  </a:lnTo>
                  <a:lnTo>
                    <a:pt x="0" y="179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</p:grpSp>
      <p:sp>
        <p:nvSpPr>
          <p:cNvPr id="70" name="文本框 21"/>
          <p:cNvSpPr txBox="1"/>
          <p:nvPr/>
        </p:nvSpPr>
        <p:spPr>
          <a:xfrm>
            <a:off x="3213100" y="1833245"/>
            <a:ext cx="18700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</a:t>
            </a:r>
          </a:p>
        </p:txBody>
      </p:sp>
      <p:sp>
        <p:nvSpPr>
          <p:cNvPr id="71" name="文本框 21"/>
          <p:cNvSpPr txBox="1"/>
          <p:nvPr/>
        </p:nvSpPr>
        <p:spPr>
          <a:xfrm>
            <a:off x="7221855" y="2730500"/>
            <a:ext cx="2038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</a:t>
            </a:r>
          </a:p>
        </p:txBody>
      </p:sp>
      <p:sp>
        <p:nvSpPr>
          <p:cNvPr id="72" name="文本框 21"/>
          <p:cNvSpPr txBox="1"/>
          <p:nvPr/>
        </p:nvSpPr>
        <p:spPr>
          <a:xfrm>
            <a:off x="3213100" y="3568700"/>
            <a:ext cx="18561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</a:t>
            </a:r>
          </a:p>
        </p:txBody>
      </p:sp>
      <p:sp>
        <p:nvSpPr>
          <p:cNvPr id="73" name="文本框 21"/>
          <p:cNvSpPr txBox="1"/>
          <p:nvPr/>
        </p:nvSpPr>
        <p:spPr>
          <a:xfrm>
            <a:off x="7205345" y="4498340"/>
            <a:ext cx="19418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82700" y="2170430"/>
            <a:ext cx="3801110" cy="55308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zh-CN" altLang="en-US" sz="12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230745" y="3067685"/>
            <a:ext cx="3854450" cy="55308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zh-CN" altLang="en-US" sz="12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83335" y="3930015"/>
            <a:ext cx="3785870" cy="55308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zh-CN" altLang="en-US" sz="12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205345" y="4835525"/>
            <a:ext cx="3879215" cy="55308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zh-CN" altLang="en-US" sz="12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94883" y="2039438"/>
            <a:ext cx="263236" cy="55416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dirty="0">
                <a:solidFill>
                  <a:srgbClr val="565656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505575" y="2929255"/>
            <a:ext cx="309245" cy="55308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565656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34900" y="3704903"/>
            <a:ext cx="263236" cy="55416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565656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448239" y="4653270"/>
            <a:ext cx="263236" cy="55416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565656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4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花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545" y="-10160"/>
            <a:ext cx="3294380" cy="1612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3875" y="526415"/>
            <a:ext cx="281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单击此处输入标题文本</a:t>
            </a:r>
          </a:p>
        </p:txBody>
      </p:sp>
      <p:sp>
        <p:nvSpPr>
          <p:cNvPr id="5" name="矩形 4"/>
          <p:cNvSpPr/>
          <p:nvPr/>
        </p:nvSpPr>
        <p:spPr>
          <a:xfrm>
            <a:off x="4526915" y="1804670"/>
            <a:ext cx="3137535" cy="184658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27550" y="3742690"/>
            <a:ext cx="3137535" cy="184658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折线柱形图"/>
          <p:cNvSpPr/>
          <p:nvPr/>
        </p:nvSpPr>
        <p:spPr bwMode="auto">
          <a:xfrm>
            <a:off x="2592070" y="1804670"/>
            <a:ext cx="548640" cy="548640"/>
          </a:xfrm>
          <a:custGeom>
            <a:avLst/>
            <a:gdLst>
              <a:gd name="T0" fmla="*/ 269770 w 11301413"/>
              <a:gd name="T1" fmla="*/ 1200927 h 11718926"/>
              <a:gd name="T2" fmla="*/ 408539 w 11301413"/>
              <a:gd name="T3" fmla="*/ 1208278 h 11718926"/>
              <a:gd name="T4" fmla="*/ 479976 w 11301413"/>
              <a:gd name="T5" fmla="*/ 1297067 h 11718926"/>
              <a:gd name="T6" fmla="*/ 479976 w 11301413"/>
              <a:gd name="T7" fmla="*/ 1710455 h 11718926"/>
              <a:gd name="T8" fmla="*/ 401049 w 11301413"/>
              <a:gd name="T9" fmla="*/ 1800397 h 11718926"/>
              <a:gd name="T10" fmla="*/ 138923 w 11301413"/>
              <a:gd name="T11" fmla="*/ 1800397 h 11718926"/>
              <a:gd name="T12" fmla="*/ 59997 w 11301413"/>
              <a:gd name="T13" fmla="*/ 1710455 h 11718926"/>
              <a:gd name="T14" fmla="*/ 59997 w 11301413"/>
              <a:gd name="T15" fmla="*/ 1297643 h 11718926"/>
              <a:gd name="T16" fmla="*/ 131434 w 11301413"/>
              <a:gd name="T17" fmla="*/ 1208278 h 11718926"/>
              <a:gd name="T18" fmla="*/ 269770 w 11301413"/>
              <a:gd name="T19" fmla="*/ 1200927 h 11718926"/>
              <a:gd name="T20" fmla="*/ 869740 w 11301413"/>
              <a:gd name="T21" fmla="*/ 1021179 h 11718926"/>
              <a:gd name="T22" fmla="*/ 1008508 w 11301413"/>
              <a:gd name="T23" fmla="*/ 1028529 h 11718926"/>
              <a:gd name="T24" fmla="*/ 1079945 w 11301413"/>
              <a:gd name="T25" fmla="*/ 1117879 h 11718926"/>
              <a:gd name="T26" fmla="*/ 1079945 w 11301413"/>
              <a:gd name="T27" fmla="*/ 1710471 h 11718926"/>
              <a:gd name="T28" fmla="*/ 1001019 w 11301413"/>
              <a:gd name="T29" fmla="*/ 1800397 h 11718926"/>
              <a:gd name="T30" fmla="*/ 738892 w 11301413"/>
              <a:gd name="T31" fmla="*/ 1800397 h 11718926"/>
              <a:gd name="T32" fmla="*/ 659966 w 11301413"/>
              <a:gd name="T33" fmla="*/ 1710471 h 11718926"/>
              <a:gd name="T34" fmla="*/ 659966 w 11301413"/>
              <a:gd name="T35" fmla="*/ 1117879 h 11718926"/>
              <a:gd name="T36" fmla="*/ 731403 w 11301413"/>
              <a:gd name="T37" fmla="*/ 1028529 h 11718926"/>
              <a:gd name="T38" fmla="*/ 869740 w 11301413"/>
              <a:gd name="T39" fmla="*/ 1021179 h 11718926"/>
              <a:gd name="T40" fmla="*/ 1469559 w 11301413"/>
              <a:gd name="T41" fmla="*/ 720707 h 11718926"/>
              <a:gd name="T42" fmla="*/ 1608510 w 11301413"/>
              <a:gd name="T43" fmla="*/ 728058 h 11718926"/>
              <a:gd name="T44" fmla="*/ 1679427 w 11301413"/>
              <a:gd name="T45" fmla="*/ 817996 h 11718926"/>
              <a:gd name="T46" fmla="*/ 1679427 w 11301413"/>
              <a:gd name="T47" fmla="*/ 1710459 h 11718926"/>
              <a:gd name="T48" fmla="*/ 1601015 w 11301413"/>
              <a:gd name="T49" fmla="*/ 1800397 h 11718926"/>
              <a:gd name="T50" fmla="*/ 1338104 w 11301413"/>
              <a:gd name="T51" fmla="*/ 1800397 h 11718926"/>
              <a:gd name="T52" fmla="*/ 1259692 w 11301413"/>
              <a:gd name="T53" fmla="*/ 1710459 h 11718926"/>
              <a:gd name="T54" fmla="*/ 1259692 w 11301413"/>
              <a:gd name="T55" fmla="*/ 817996 h 11718926"/>
              <a:gd name="T56" fmla="*/ 1330609 w 11301413"/>
              <a:gd name="T57" fmla="*/ 728058 h 11718926"/>
              <a:gd name="T58" fmla="*/ 1469559 w 11301413"/>
              <a:gd name="T59" fmla="*/ 720707 h 11718926"/>
              <a:gd name="T60" fmla="*/ 1527073 w 11301413"/>
              <a:gd name="T61" fmla="*/ 0 h 11718926"/>
              <a:gd name="T62" fmla="*/ 1736253 w 11301413"/>
              <a:gd name="T63" fmla="*/ 210420 h 11718926"/>
              <a:gd name="T64" fmla="*/ 1527073 w 11301413"/>
              <a:gd name="T65" fmla="*/ 420264 h 11718926"/>
              <a:gd name="T66" fmla="*/ 1462532 w 11301413"/>
              <a:gd name="T67" fmla="*/ 409311 h 11718926"/>
              <a:gd name="T68" fmla="*/ 970988 w 11301413"/>
              <a:gd name="T69" fmla="*/ 779997 h 11718926"/>
              <a:gd name="T70" fmla="*/ 810213 w 11301413"/>
              <a:gd name="T71" fmla="*/ 765008 h 11718926"/>
              <a:gd name="T72" fmla="*/ 595270 w 11301413"/>
              <a:gd name="T73" fmla="*/ 528645 h 11718926"/>
              <a:gd name="T74" fmla="*/ 415479 w 11301413"/>
              <a:gd name="T75" fmla="*/ 711970 h 11718926"/>
              <a:gd name="T76" fmla="*/ 418937 w 11301413"/>
              <a:gd name="T77" fmla="*/ 750019 h 11718926"/>
              <a:gd name="T78" fmla="*/ 209756 w 11301413"/>
              <a:gd name="T79" fmla="*/ 960439 h 11718926"/>
              <a:gd name="T80" fmla="*/ 0 w 11301413"/>
              <a:gd name="T81" fmla="*/ 750019 h 11718926"/>
              <a:gd name="T82" fmla="*/ 209756 w 11301413"/>
              <a:gd name="T83" fmla="*/ 540175 h 11718926"/>
              <a:gd name="T84" fmla="*/ 244332 w 11301413"/>
              <a:gd name="T85" fmla="*/ 543634 h 11718926"/>
              <a:gd name="T86" fmla="*/ 513442 w 11301413"/>
              <a:gd name="T87" fmla="*/ 276141 h 11718926"/>
              <a:gd name="T88" fmla="*/ 601033 w 11301413"/>
              <a:gd name="T89" fmla="*/ 240398 h 11718926"/>
              <a:gd name="T90" fmla="*/ 687471 w 11301413"/>
              <a:gd name="T91" fmla="*/ 279600 h 11718926"/>
              <a:gd name="T92" fmla="*/ 913939 w 11301413"/>
              <a:gd name="T93" fmla="*/ 522304 h 11718926"/>
              <a:gd name="T94" fmla="*/ 1317893 w 11301413"/>
              <a:gd name="T95" fmla="*/ 217338 h 11718926"/>
              <a:gd name="T96" fmla="*/ 1317316 w 11301413"/>
              <a:gd name="T97" fmla="*/ 210420 h 11718926"/>
              <a:gd name="T98" fmla="*/ 1527073 w 11301413"/>
              <a:gd name="T99" fmla="*/ 0 h 1171892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1301413" h="11718926">
                <a:moveTo>
                  <a:pt x="1755956" y="7816926"/>
                </a:moveTo>
                <a:cubicBezTo>
                  <a:pt x="2057354" y="7816926"/>
                  <a:pt x="2359221" y="7832876"/>
                  <a:pt x="2659213" y="7864774"/>
                </a:cubicBezTo>
                <a:cubicBezTo>
                  <a:pt x="2921705" y="7894796"/>
                  <a:pt x="3124200" y="8142484"/>
                  <a:pt x="3124200" y="8442710"/>
                </a:cubicBezTo>
                <a:cubicBezTo>
                  <a:pt x="3124200" y="8442710"/>
                  <a:pt x="3124200" y="8442710"/>
                  <a:pt x="3124200" y="11133486"/>
                </a:cubicBezTo>
                <a:cubicBezTo>
                  <a:pt x="3124200" y="11456228"/>
                  <a:pt x="2895456" y="11718926"/>
                  <a:pt x="2610464" y="11718926"/>
                </a:cubicBezTo>
                <a:cubicBezTo>
                  <a:pt x="2610464" y="11718926"/>
                  <a:pt x="2610464" y="11718926"/>
                  <a:pt x="904261" y="11718926"/>
                </a:cubicBezTo>
                <a:cubicBezTo>
                  <a:pt x="619269" y="11718926"/>
                  <a:pt x="390525" y="11456228"/>
                  <a:pt x="390525" y="11133486"/>
                </a:cubicBezTo>
                <a:cubicBezTo>
                  <a:pt x="390525" y="11133486"/>
                  <a:pt x="390525" y="11133486"/>
                  <a:pt x="390525" y="8446462"/>
                </a:cubicBezTo>
                <a:cubicBezTo>
                  <a:pt x="390525" y="8146236"/>
                  <a:pt x="593019" y="7894796"/>
                  <a:pt x="855512" y="7864774"/>
                </a:cubicBezTo>
                <a:cubicBezTo>
                  <a:pt x="1153629" y="7832876"/>
                  <a:pt x="1454558" y="7816926"/>
                  <a:pt x="1755956" y="7816926"/>
                </a:cubicBezTo>
                <a:close/>
                <a:moveTo>
                  <a:pt x="5661206" y="6646934"/>
                </a:moveTo>
                <a:cubicBezTo>
                  <a:pt x="5962604" y="6646934"/>
                  <a:pt x="6264471" y="6662880"/>
                  <a:pt x="6564463" y="6694774"/>
                </a:cubicBezTo>
                <a:cubicBezTo>
                  <a:pt x="6826955" y="6721040"/>
                  <a:pt x="7029450" y="6976188"/>
                  <a:pt x="7029450" y="7276360"/>
                </a:cubicBezTo>
                <a:cubicBezTo>
                  <a:pt x="7029450" y="7276360"/>
                  <a:pt x="7029450" y="7276360"/>
                  <a:pt x="7029450" y="11133588"/>
                </a:cubicBezTo>
                <a:cubicBezTo>
                  <a:pt x="7029450" y="11456274"/>
                  <a:pt x="6796957" y="11718926"/>
                  <a:pt x="6515714" y="11718926"/>
                </a:cubicBezTo>
                <a:cubicBezTo>
                  <a:pt x="6515714" y="11718926"/>
                  <a:pt x="6515714" y="11718926"/>
                  <a:pt x="4809511" y="11718926"/>
                </a:cubicBezTo>
                <a:cubicBezTo>
                  <a:pt x="4524519" y="11718926"/>
                  <a:pt x="4295775" y="11456274"/>
                  <a:pt x="4295775" y="11133588"/>
                </a:cubicBezTo>
                <a:cubicBezTo>
                  <a:pt x="4295775" y="11133588"/>
                  <a:pt x="4295775" y="11133588"/>
                  <a:pt x="4295775" y="7276360"/>
                </a:cubicBezTo>
                <a:cubicBezTo>
                  <a:pt x="4295775" y="6976188"/>
                  <a:pt x="4498269" y="6721040"/>
                  <a:pt x="4760762" y="6694774"/>
                </a:cubicBezTo>
                <a:cubicBezTo>
                  <a:pt x="5058879" y="6662880"/>
                  <a:pt x="5359808" y="6646934"/>
                  <a:pt x="5661206" y="6646934"/>
                </a:cubicBezTo>
                <a:close/>
                <a:moveTo>
                  <a:pt x="9565481" y="4691138"/>
                </a:moveTo>
                <a:cubicBezTo>
                  <a:pt x="9867587" y="4691138"/>
                  <a:pt x="10169692" y="4707086"/>
                  <a:pt x="10469922" y="4738984"/>
                </a:cubicBezTo>
                <a:cubicBezTo>
                  <a:pt x="10732623" y="4769004"/>
                  <a:pt x="10931525" y="5020432"/>
                  <a:pt x="10931525" y="5324398"/>
                </a:cubicBezTo>
                <a:cubicBezTo>
                  <a:pt x="10931525" y="5324398"/>
                  <a:pt x="10931525" y="5324398"/>
                  <a:pt x="10931525" y="11133512"/>
                </a:cubicBezTo>
                <a:cubicBezTo>
                  <a:pt x="10931525" y="11456240"/>
                  <a:pt x="10702600" y="11718926"/>
                  <a:pt x="10421135" y="11718926"/>
                </a:cubicBezTo>
                <a:cubicBezTo>
                  <a:pt x="10421135" y="11718926"/>
                  <a:pt x="10421135" y="11718926"/>
                  <a:pt x="8709827" y="11718926"/>
                </a:cubicBezTo>
                <a:cubicBezTo>
                  <a:pt x="8428362" y="11718926"/>
                  <a:pt x="8199437" y="11456240"/>
                  <a:pt x="8199437" y="11133512"/>
                </a:cubicBezTo>
                <a:cubicBezTo>
                  <a:pt x="8199437" y="11133512"/>
                  <a:pt x="8199437" y="11133512"/>
                  <a:pt x="8199437" y="5324398"/>
                </a:cubicBezTo>
                <a:cubicBezTo>
                  <a:pt x="8199437" y="5020432"/>
                  <a:pt x="8398339" y="4769004"/>
                  <a:pt x="8661040" y="4738984"/>
                </a:cubicBezTo>
                <a:cubicBezTo>
                  <a:pt x="8961270" y="4707086"/>
                  <a:pt x="9263375" y="4691138"/>
                  <a:pt x="9565481" y="4691138"/>
                </a:cubicBezTo>
                <a:close/>
                <a:moveTo>
                  <a:pt x="9939842" y="0"/>
                </a:moveTo>
                <a:cubicBezTo>
                  <a:pt x="10693770" y="0"/>
                  <a:pt x="11301413" y="611648"/>
                  <a:pt x="11301413" y="1369642"/>
                </a:cubicBezTo>
                <a:cubicBezTo>
                  <a:pt x="11301413" y="2123884"/>
                  <a:pt x="10693770" y="2735532"/>
                  <a:pt x="9939842" y="2735532"/>
                </a:cubicBezTo>
                <a:cubicBezTo>
                  <a:pt x="9789807" y="2735532"/>
                  <a:pt x="9651024" y="2705514"/>
                  <a:pt x="9519743" y="2664236"/>
                </a:cubicBezTo>
                <a:cubicBezTo>
                  <a:pt x="9519743" y="2664236"/>
                  <a:pt x="9519743" y="2664236"/>
                  <a:pt x="6320239" y="5077060"/>
                </a:cubicBezTo>
                <a:cubicBezTo>
                  <a:pt x="5997663" y="5320968"/>
                  <a:pt x="5543807" y="5275940"/>
                  <a:pt x="5273743" y="4979496"/>
                </a:cubicBezTo>
                <a:cubicBezTo>
                  <a:pt x="5273743" y="4979496"/>
                  <a:pt x="5273743" y="4979496"/>
                  <a:pt x="3874663" y="3440992"/>
                </a:cubicBezTo>
                <a:cubicBezTo>
                  <a:pt x="3874663" y="3440992"/>
                  <a:pt x="3874663" y="3440992"/>
                  <a:pt x="2704387" y="4634272"/>
                </a:cubicBezTo>
                <a:cubicBezTo>
                  <a:pt x="2719391" y="4716824"/>
                  <a:pt x="2726893" y="4799378"/>
                  <a:pt x="2726893" y="4881932"/>
                </a:cubicBezTo>
                <a:cubicBezTo>
                  <a:pt x="2726893" y="5639926"/>
                  <a:pt x="2119249" y="6251576"/>
                  <a:pt x="1365322" y="6251576"/>
                </a:cubicBezTo>
                <a:cubicBezTo>
                  <a:pt x="611394" y="6251576"/>
                  <a:pt x="0" y="5639926"/>
                  <a:pt x="0" y="4881932"/>
                </a:cubicBezTo>
                <a:cubicBezTo>
                  <a:pt x="0" y="4127690"/>
                  <a:pt x="611394" y="3516042"/>
                  <a:pt x="1365322" y="3516042"/>
                </a:cubicBezTo>
                <a:cubicBezTo>
                  <a:pt x="1440339" y="3516042"/>
                  <a:pt x="1515357" y="3527300"/>
                  <a:pt x="1590375" y="3538556"/>
                </a:cubicBezTo>
                <a:cubicBezTo>
                  <a:pt x="1590375" y="3538556"/>
                  <a:pt x="1590375" y="3538556"/>
                  <a:pt x="3342037" y="1797422"/>
                </a:cubicBezTo>
                <a:cubicBezTo>
                  <a:pt x="3492073" y="1647324"/>
                  <a:pt x="3702122" y="1557266"/>
                  <a:pt x="3912172" y="1564770"/>
                </a:cubicBezTo>
                <a:cubicBezTo>
                  <a:pt x="4125972" y="1572274"/>
                  <a:pt x="4328520" y="1662334"/>
                  <a:pt x="4474805" y="1819936"/>
                </a:cubicBezTo>
                <a:cubicBezTo>
                  <a:pt x="4474805" y="1819936"/>
                  <a:pt x="4474805" y="1819936"/>
                  <a:pt x="5948902" y="3399716"/>
                </a:cubicBezTo>
                <a:cubicBezTo>
                  <a:pt x="5948902" y="3399716"/>
                  <a:pt x="5948902" y="3399716"/>
                  <a:pt x="8578271" y="1414672"/>
                </a:cubicBezTo>
                <a:cubicBezTo>
                  <a:pt x="8578271" y="1399662"/>
                  <a:pt x="8574520" y="1384652"/>
                  <a:pt x="8574520" y="1369642"/>
                </a:cubicBezTo>
                <a:cubicBezTo>
                  <a:pt x="8574520" y="611648"/>
                  <a:pt x="9185915" y="0"/>
                  <a:pt x="9939842" y="0"/>
                </a:cubicBez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四项箭头"/>
          <p:cNvSpPr/>
          <p:nvPr/>
        </p:nvSpPr>
        <p:spPr bwMode="auto">
          <a:xfrm>
            <a:off x="9051290" y="1804670"/>
            <a:ext cx="548640" cy="548640"/>
          </a:xfrm>
          <a:custGeom>
            <a:avLst/>
            <a:gdLst>
              <a:gd name="T0" fmla="*/ 1330672 w 2775"/>
              <a:gd name="T1" fmla="*/ 1049154 h 2774"/>
              <a:gd name="T2" fmla="*/ 1143171 w 2775"/>
              <a:gd name="T3" fmla="*/ 1055643 h 2774"/>
              <a:gd name="T4" fmla="*/ 1136034 w 2775"/>
              <a:gd name="T5" fmla="*/ 1065375 h 2774"/>
              <a:gd name="T6" fmla="*/ 1126951 w 2775"/>
              <a:gd name="T7" fmla="*/ 1077703 h 2774"/>
              <a:gd name="T8" fmla="*/ 1119166 w 2775"/>
              <a:gd name="T9" fmla="*/ 1086786 h 2774"/>
              <a:gd name="T10" fmla="*/ 1108785 w 2775"/>
              <a:gd name="T11" fmla="*/ 1098465 h 2774"/>
              <a:gd name="T12" fmla="*/ 1100351 w 2775"/>
              <a:gd name="T13" fmla="*/ 1106900 h 2774"/>
              <a:gd name="T14" fmla="*/ 1095160 w 2775"/>
              <a:gd name="T15" fmla="*/ 1112091 h 2774"/>
              <a:gd name="T16" fmla="*/ 1084780 w 2775"/>
              <a:gd name="T17" fmla="*/ 1121174 h 2774"/>
              <a:gd name="T18" fmla="*/ 1074399 w 2775"/>
              <a:gd name="T19" fmla="*/ 1128960 h 2774"/>
              <a:gd name="T20" fmla="*/ 1056882 w 2775"/>
              <a:gd name="T21" fmla="*/ 1138044 h 2774"/>
              <a:gd name="T22" fmla="*/ 1046501 w 2775"/>
              <a:gd name="T23" fmla="*/ 1144532 h 2774"/>
              <a:gd name="T24" fmla="*/ 1261251 w 2775"/>
              <a:gd name="T25" fmla="*/ 1339180 h 2774"/>
              <a:gd name="T26" fmla="*/ 757140 w 2775"/>
              <a:gd name="T27" fmla="*/ 1339180 h 2774"/>
              <a:gd name="T28" fmla="*/ 750003 w 2775"/>
              <a:gd name="T29" fmla="*/ 1143234 h 2774"/>
              <a:gd name="T30" fmla="*/ 739623 w 2775"/>
              <a:gd name="T31" fmla="*/ 1136746 h 2774"/>
              <a:gd name="T32" fmla="*/ 721456 w 2775"/>
              <a:gd name="T33" fmla="*/ 1127663 h 2774"/>
              <a:gd name="T34" fmla="*/ 711725 w 2775"/>
              <a:gd name="T35" fmla="*/ 1119877 h 2774"/>
              <a:gd name="T36" fmla="*/ 701344 w 2775"/>
              <a:gd name="T37" fmla="*/ 1110144 h 2774"/>
              <a:gd name="T38" fmla="*/ 691612 w 2775"/>
              <a:gd name="T39" fmla="*/ 1101061 h 2774"/>
              <a:gd name="T40" fmla="*/ 682529 w 2775"/>
              <a:gd name="T41" fmla="*/ 1090679 h 2774"/>
              <a:gd name="T42" fmla="*/ 673446 w 2775"/>
              <a:gd name="T43" fmla="*/ 1080298 h 2774"/>
              <a:gd name="T44" fmla="*/ 665012 w 2775"/>
              <a:gd name="T45" fmla="*/ 1069268 h 2774"/>
              <a:gd name="T46" fmla="*/ 657226 w 2775"/>
              <a:gd name="T47" fmla="*/ 1058238 h 2774"/>
              <a:gd name="T48" fmla="*/ 652036 w 2775"/>
              <a:gd name="T49" fmla="*/ 1049154 h 2774"/>
              <a:gd name="T50" fmla="*/ 0 w 2775"/>
              <a:gd name="T51" fmla="*/ 899924 h 2774"/>
              <a:gd name="T52" fmla="*/ 652036 w 2775"/>
              <a:gd name="T53" fmla="*/ 759128 h 2774"/>
              <a:gd name="T54" fmla="*/ 657226 w 2775"/>
              <a:gd name="T55" fmla="*/ 741610 h 2774"/>
              <a:gd name="T56" fmla="*/ 665012 w 2775"/>
              <a:gd name="T57" fmla="*/ 730580 h 2774"/>
              <a:gd name="T58" fmla="*/ 673446 w 2775"/>
              <a:gd name="T59" fmla="*/ 719550 h 2774"/>
              <a:gd name="T60" fmla="*/ 682529 w 2775"/>
              <a:gd name="T61" fmla="*/ 709169 h 2774"/>
              <a:gd name="T62" fmla="*/ 691612 w 2775"/>
              <a:gd name="T63" fmla="*/ 698787 h 2774"/>
              <a:gd name="T64" fmla="*/ 696802 w 2775"/>
              <a:gd name="T65" fmla="*/ 693597 h 2774"/>
              <a:gd name="T66" fmla="*/ 699397 w 2775"/>
              <a:gd name="T67" fmla="*/ 691650 h 2774"/>
              <a:gd name="T68" fmla="*/ 705237 w 2775"/>
              <a:gd name="T69" fmla="*/ 685811 h 2774"/>
              <a:gd name="T70" fmla="*/ 717564 w 2775"/>
              <a:gd name="T71" fmla="*/ 675430 h 2774"/>
              <a:gd name="T72" fmla="*/ 726647 w 2775"/>
              <a:gd name="T73" fmla="*/ 667644 h 2774"/>
              <a:gd name="T74" fmla="*/ 745462 w 2775"/>
              <a:gd name="T75" fmla="*/ 658560 h 2774"/>
              <a:gd name="T76" fmla="*/ 755194 w 2775"/>
              <a:gd name="T77" fmla="*/ 652072 h 2774"/>
              <a:gd name="T78" fmla="*/ 539795 w 2775"/>
              <a:gd name="T79" fmla="*/ 472347 h 2774"/>
              <a:gd name="T80" fmla="*/ 1043906 w 2775"/>
              <a:gd name="T81" fmla="*/ 472347 h 2774"/>
              <a:gd name="T82" fmla="*/ 1048447 w 2775"/>
              <a:gd name="T83" fmla="*/ 654018 h 2774"/>
              <a:gd name="T84" fmla="*/ 1061423 w 2775"/>
              <a:gd name="T85" fmla="*/ 663102 h 2774"/>
              <a:gd name="T86" fmla="*/ 1071155 w 2775"/>
              <a:gd name="T87" fmla="*/ 670239 h 2774"/>
              <a:gd name="T88" fmla="*/ 1089321 w 2775"/>
              <a:gd name="T89" fmla="*/ 679971 h 2774"/>
              <a:gd name="T90" fmla="*/ 1097756 w 2775"/>
              <a:gd name="T91" fmla="*/ 687757 h 2774"/>
              <a:gd name="T92" fmla="*/ 1108785 w 2775"/>
              <a:gd name="T93" fmla="*/ 698787 h 2774"/>
              <a:gd name="T94" fmla="*/ 1117219 w 2775"/>
              <a:gd name="T95" fmla="*/ 707871 h 2774"/>
              <a:gd name="T96" fmla="*/ 1126302 w 2775"/>
              <a:gd name="T97" fmla="*/ 718901 h 2774"/>
              <a:gd name="T98" fmla="*/ 1134088 w 2775"/>
              <a:gd name="T99" fmla="*/ 729282 h 2774"/>
              <a:gd name="T100" fmla="*/ 1142522 w 2775"/>
              <a:gd name="T101" fmla="*/ 740961 h 2774"/>
              <a:gd name="T102" fmla="*/ 1148361 w 2775"/>
              <a:gd name="T103" fmla="*/ 759128 h 2774"/>
              <a:gd name="T104" fmla="*/ 1800397 w 2775"/>
              <a:gd name="T105" fmla="*/ 899924 h 2774"/>
              <a:gd name="T106" fmla="*/ 1000437 w 2775"/>
              <a:gd name="T107" fmla="*/ 1000492 h 2774"/>
              <a:gd name="T108" fmla="*/ 799311 w 2775"/>
              <a:gd name="T109" fmla="*/ 798058 h 277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775" h="2774">
                <a:moveTo>
                  <a:pt x="2775" y="1387"/>
                </a:moveTo>
                <a:cubicBezTo>
                  <a:pt x="2051" y="1943"/>
                  <a:pt x="2051" y="1943"/>
                  <a:pt x="2051" y="1943"/>
                </a:cubicBezTo>
                <a:cubicBezTo>
                  <a:pt x="2051" y="1617"/>
                  <a:pt x="2051" y="1617"/>
                  <a:pt x="2051" y="1617"/>
                </a:cubicBezTo>
                <a:cubicBezTo>
                  <a:pt x="1767" y="1617"/>
                  <a:pt x="1767" y="1617"/>
                  <a:pt x="1767" y="1617"/>
                </a:cubicBezTo>
                <a:cubicBezTo>
                  <a:pt x="1767" y="1619"/>
                  <a:pt x="1766" y="1620"/>
                  <a:pt x="1765" y="1621"/>
                </a:cubicBezTo>
                <a:cubicBezTo>
                  <a:pt x="1764" y="1623"/>
                  <a:pt x="1763" y="1625"/>
                  <a:pt x="1762" y="1627"/>
                </a:cubicBezTo>
                <a:cubicBezTo>
                  <a:pt x="1760" y="1628"/>
                  <a:pt x="1759" y="1630"/>
                  <a:pt x="1758" y="1632"/>
                </a:cubicBezTo>
                <a:cubicBezTo>
                  <a:pt x="1757" y="1634"/>
                  <a:pt x="1756" y="1635"/>
                  <a:pt x="1754" y="1637"/>
                </a:cubicBezTo>
                <a:cubicBezTo>
                  <a:pt x="1753" y="1639"/>
                  <a:pt x="1752" y="1641"/>
                  <a:pt x="1751" y="1642"/>
                </a:cubicBezTo>
                <a:cubicBezTo>
                  <a:pt x="1749" y="1645"/>
                  <a:pt x="1747" y="1648"/>
                  <a:pt x="1744" y="1651"/>
                </a:cubicBezTo>
                <a:cubicBezTo>
                  <a:pt x="1743" y="1653"/>
                  <a:pt x="1742" y="1654"/>
                  <a:pt x="1741" y="1656"/>
                </a:cubicBezTo>
                <a:cubicBezTo>
                  <a:pt x="1740" y="1657"/>
                  <a:pt x="1738" y="1659"/>
                  <a:pt x="1737" y="1661"/>
                </a:cubicBezTo>
                <a:cubicBezTo>
                  <a:pt x="1736" y="1663"/>
                  <a:pt x="1734" y="1664"/>
                  <a:pt x="1733" y="1666"/>
                </a:cubicBezTo>
                <a:cubicBezTo>
                  <a:pt x="1732" y="1668"/>
                  <a:pt x="1730" y="1669"/>
                  <a:pt x="1729" y="1671"/>
                </a:cubicBezTo>
                <a:cubicBezTo>
                  <a:pt x="1728" y="1672"/>
                  <a:pt x="1726" y="1674"/>
                  <a:pt x="1725" y="1675"/>
                </a:cubicBezTo>
                <a:cubicBezTo>
                  <a:pt x="1723" y="1677"/>
                  <a:pt x="1721" y="1680"/>
                  <a:pt x="1720" y="1682"/>
                </a:cubicBezTo>
                <a:cubicBezTo>
                  <a:pt x="1718" y="1684"/>
                  <a:pt x="1716" y="1685"/>
                  <a:pt x="1714" y="1687"/>
                </a:cubicBezTo>
                <a:cubicBezTo>
                  <a:pt x="1713" y="1689"/>
                  <a:pt x="1711" y="1691"/>
                  <a:pt x="1709" y="1693"/>
                </a:cubicBezTo>
                <a:cubicBezTo>
                  <a:pt x="1708" y="1694"/>
                  <a:pt x="1706" y="1696"/>
                  <a:pt x="1705" y="1697"/>
                </a:cubicBezTo>
                <a:cubicBezTo>
                  <a:pt x="1703" y="1699"/>
                  <a:pt x="1702" y="1700"/>
                  <a:pt x="1700" y="1702"/>
                </a:cubicBezTo>
                <a:cubicBezTo>
                  <a:pt x="1699" y="1703"/>
                  <a:pt x="1697" y="1705"/>
                  <a:pt x="1696" y="1706"/>
                </a:cubicBezTo>
                <a:cubicBezTo>
                  <a:pt x="1696" y="1706"/>
                  <a:pt x="1696" y="1706"/>
                  <a:pt x="1696" y="1706"/>
                </a:cubicBezTo>
                <a:cubicBezTo>
                  <a:pt x="1695" y="1707"/>
                  <a:pt x="1694" y="1708"/>
                  <a:pt x="1694" y="1708"/>
                </a:cubicBezTo>
                <a:cubicBezTo>
                  <a:pt x="1692" y="1710"/>
                  <a:pt x="1690" y="1712"/>
                  <a:pt x="1688" y="1714"/>
                </a:cubicBezTo>
                <a:cubicBezTo>
                  <a:pt x="1686" y="1715"/>
                  <a:pt x="1684" y="1717"/>
                  <a:pt x="1682" y="1719"/>
                </a:cubicBezTo>
                <a:cubicBezTo>
                  <a:pt x="1680" y="1721"/>
                  <a:pt x="1678" y="1722"/>
                  <a:pt x="1676" y="1724"/>
                </a:cubicBezTo>
                <a:cubicBezTo>
                  <a:pt x="1675" y="1726"/>
                  <a:pt x="1673" y="1727"/>
                  <a:pt x="1672" y="1728"/>
                </a:cubicBezTo>
                <a:cubicBezTo>
                  <a:pt x="1670" y="1729"/>
                  <a:pt x="1668" y="1731"/>
                  <a:pt x="1667" y="1732"/>
                </a:cubicBezTo>
                <a:cubicBezTo>
                  <a:pt x="1665" y="1733"/>
                  <a:pt x="1663" y="1735"/>
                  <a:pt x="1662" y="1736"/>
                </a:cubicBezTo>
                <a:cubicBezTo>
                  <a:pt x="1660" y="1737"/>
                  <a:pt x="1658" y="1739"/>
                  <a:pt x="1656" y="1740"/>
                </a:cubicBezTo>
                <a:cubicBezTo>
                  <a:pt x="1655" y="1741"/>
                  <a:pt x="1644" y="1743"/>
                  <a:pt x="1643" y="1744"/>
                </a:cubicBezTo>
                <a:cubicBezTo>
                  <a:pt x="1640" y="1746"/>
                  <a:pt x="1637" y="1748"/>
                  <a:pt x="1634" y="1750"/>
                </a:cubicBezTo>
                <a:cubicBezTo>
                  <a:pt x="1632" y="1751"/>
                  <a:pt x="1630" y="1752"/>
                  <a:pt x="1629" y="1754"/>
                </a:cubicBezTo>
                <a:cubicBezTo>
                  <a:pt x="1627" y="1755"/>
                  <a:pt x="1625" y="1756"/>
                  <a:pt x="1623" y="1757"/>
                </a:cubicBezTo>
                <a:cubicBezTo>
                  <a:pt x="1622" y="1758"/>
                  <a:pt x="1620" y="1760"/>
                  <a:pt x="1618" y="1761"/>
                </a:cubicBezTo>
                <a:cubicBezTo>
                  <a:pt x="1616" y="1762"/>
                  <a:pt x="1614" y="1763"/>
                  <a:pt x="1613" y="1764"/>
                </a:cubicBezTo>
                <a:cubicBezTo>
                  <a:pt x="1611" y="1765"/>
                  <a:pt x="1610" y="1766"/>
                  <a:pt x="1609" y="1767"/>
                </a:cubicBezTo>
                <a:cubicBezTo>
                  <a:pt x="1609" y="2064"/>
                  <a:pt x="1609" y="2064"/>
                  <a:pt x="1609" y="2064"/>
                </a:cubicBezTo>
                <a:cubicBezTo>
                  <a:pt x="1944" y="2064"/>
                  <a:pt x="1944" y="2064"/>
                  <a:pt x="1944" y="2064"/>
                </a:cubicBezTo>
                <a:cubicBezTo>
                  <a:pt x="1388" y="2774"/>
                  <a:pt x="1388" y="2774"/>
                  <a:pt x="1388" y="2774"/>
                </a:cubicBezTo>
                <a:cubicBezTo>
                  <a:pt x="832" y="2064"/>
                  <a:pt x="832" y="2064"/>
                  <a:pt x="832" y="2064"/>
                </a:cubicBezTo>
                <a:cubicBezTo>
                  <a:pt x="1167" y="2064"/>
                  <a:pt x="1167" y="2064"/>
                  <a:pt x="1167" y="2064"/>
                </a:cubicBezTo>
                <a:cubicBezTo>
                  <a:pt x="1167" y="1769"/>
                  <a:pt x="1167" y="1769"/>
                  <a:pt x="1167" y="1769"/>
                </a:cubicBezTo>
                <a:cubicBezTo>
                  <a:pt x="1166" y="1769"/>
                  <a:pt x="1166" y="1769"/>
                  <a:pt x="1165" y="1768"/>
                </a:cubicBezTo>
                <a:cubicBezTo>
                  <a:pt x="1162" y="1766"/>
                  <a:pt x="1159" y="1764"/>
                  <a:pt x="1156" y="1762"/>
                </a:cubicBezTo>
                <a:cubicBezTo>
                  <a:pt x="1154" y="1762"/>
                  <a:pt x="1153" y="1761"/>
                  <a:pt x="1152" y="1760"/>
                </a:cubicBezTo>
                <a:cubicBezTo>
                  <a:pt x="1149" y="1758"/>
                  <a:pt x="1147" y="1757"/>
                  <a:pt x="1144" y="1755"/>
                </a:cubicBezTo>
                <a:cubicBezTo>
                  <a:pt x="1143" y="1754"/>
                  <a:pt x="1142" y="1753"/>
                  <a:pt x="1140" y="1752"/>
                </a:cubicBezTo>
                <a:cubicBezTo>
                  <a:pt x="1138" y="1751"/>
                  <a:pt x="1136" y="1749"/>
                  <a:pt x="1134" y="1748"/>
                </a:cubicBezTo>
                <a:cubicBezTo>
                  <a:pt x="1133" y="1747"/>
                  <a:pt x="1131" y="1745"/>
                  <a:pt x="1130" y="1744"/>
                </a:cubicBezTo>
                <a:cubicBezTo>
                  <a:pt x="1127" y="1742"/>
                  <a:pt x="1115" y="1740"/>
                  <a:pt x="1112" y="1738"/>
                </a:cubicBezTo>
                <a:cubicBezTo>
                  <a:pt x="1111" y="1737"/>
                  <a:pt x="1110" y="1736"/>
                  <a:pt x="1109" y="1735"/>
                </a:cubicBezTo>
                <a:cubicBezTo>
                  <a:pt x="1106" y="1733"/>
                  <a:pt x="1104" y="1731"/>
                  <a:pt x="1101" y="1729"/>
                </a:cubicBezTo>
                <a:cubicBezTo>
                  <a:pt x="1100" y="1728"/>
                  <a:pt x="1099" y="1727"/>
                  <a:pt x="1097" y="1726"/>
                </a:cubicBezTo>
                <a:cubicBezTo>
                  <a:pt x="1095" y="1724"/>
                  <a:pt x="1093" y="1723"/>
                  <a:pt x="1091" y="1721"/>
                </a:cubicBezTo>
                <a:cubicBezTo>
                  <a:pt x="1090" y="1720"/>
                  <a:pt x="1089" y="1719"/>
                  <a:pt x="1088" y="1718"/>
                </a:cubicBezTo>
                <a:cubicBezTo>
                  <a:pt x="1085" y="1715"/>
                  <a:pt x="1083" y="1713"/>
                  <a:pt x="1081" y="1711"/>
                </a:cubicBezTo>
                <a:cubicBezTo>
                  <a:pt x="1080" y="1710"/>
                  <a:pt x="1078" y="1709"/>
                  <a:pt x="1077" y="1708"/>
                </a:cubicBezTo>
                <a:cubicBezTo>
                  <a:pt x="1075" y="1706"/>
                  <a:pt x="1072" y="1703"/>
                  <a:pt x="1070" y="1701"/>
                </a:cubicBezTo>
                <a:cubicBezTo>
                  <a:pt x="1069" y="1699"/>
                  <a:pt x="1068" y="1698"/>
                  <a:pt x="1066" y="1697"/>
                </a:cubicBezTo>
                <a:cubicBezTo>
                  <a:pt x="1065" y="1695"/>
                  <a:pt x="1063" y="1693"/>
                  <a:pt x="1061" y="1691"/>
                </a:cubicBezTo>
                <a:cubicBezTo>
                  <a:pt x="1060" y="1690"/>
                  <a:pt x="1059" y="1689"/>
                  <a:pt x="1058" y="1688"/>
                </a:cubicBezTo>
                <a:cubicBezTo>
                  <a:pt x="1055" y="1686"/>
                  <a:pt x="1054" y="1683"/>
                  <a:pt x="1052" y="1681"/>
                </a:cubicBezTo>
                <a:cubicBezTo>
                  <a:pt x="1051" y="1680"/>
                  <a:pt x="1050" y="1679"/>
                  <a:pt x="1049" y="1678"/>
                </a:cubicBezTo>
                <a:cubicBezTo>
                  <a:pt x="1046" y="1675"/>
                  <a:pt x="1044" y="1672"/>
                  <a:pt x="1041" y="1669"/>
                </a:cubicBezTo>
                <a:cubicBezTo>
                  <a:pt x="1040" y="1668"/>
                  <a:pt x="1039" y="1666"/>
                  <a:pt x="1038" y="1665"/>
                </a:cubicBezTo>
                <a:cubicBezTo>
                  <a:pt x="1037" y="1663"/>
                  <a:pt x="1035" y="1661"/>
                  <a:pt x="1033" y="1659"/>
                </a:cubicBezTo>
                <a:cubicBezTo>
                  <a:pt x="1032" y="1658"/>
                  <a:pt x="1031" y="1656"/>
                  <a:pt x="1030" y="1655"/>
                </a:cubicBezTo>
                <a:cubicBezTo>
                  <a:pt x="1029" y="1653"/>
                  <a:pt x="1027" y="1651"/>
                  <a:pt x="1025" y="1648"/>
                </a:cubicBezTo>
                <a:cubicBezTo>
                  <a:pt x="1024" y="1647"/>
                  <a:pt x="1024" y="1646"/>
                  <a:pt x="1023" y="1645"/>
                </a:cubicBezTo>
                <a:cubicBezTo>
                  <a:pt x="1020" y="1642"/>
                  <a:pt x="1018" y="1638"/>
                  <a:pt x="1016" y="1635"/>
                </a:cubicBezTo>
                <a:cubicBezTo>
                  <a:pt x="1015" y="1634"/>
                  <a:pt x="1014" y="1632"/>
                  <a:pt x="1013" y="1631"/>
                </a:cubicBezTo>
                <a:cubicBezTo>
                  <a:pt x="1012" y="1629"/>
                  <a:pt x="1010" y="1627"/>
                  <a:pt x="1009" y="1624"/>
                </a:cubicBezTo>
                <a:cubicBezTo>
                  <a:pt x="1008" y="1623"/>
                  <a:pt x="1007" y="1621"/>
                  <a:pt x="1006" y="1620"/>
                </a:cubicBezTo>
                <a:cubicBezTo>
                  <a:pt x="1006" y="1619"/>
                  <a:pt x="1005" y="1618"/>
                  <a:pt x="1005" y="1617"/>
                </a:cubicBezTo>
                <a:cubicBezTo>
                  <a:pt x="724" y="1617"/>
                  <a:pt x="724" y="1617"/>
                  <a:pt x="724" y="1617"/>
                </a:cubicBezTo>
                <a:cubicBezTo>
                  <a:pt x="724" y="1943"/>
                  <a:pt x="724" y="1943"/>
                  <a:pt x="724" y="1943"/>
                </a:cubicBezTo>
                <a:cubicBezTo>
                  <a:pt x="0" y="1387"/>
                  <a:pt x="0" y="1387"/>
                  <a:pt x="0" y="1387"/>
                </a:cubicBezTo>
                <a:cubicBezTo>
                  <a:pt x="724" y="831"/>
                  <a:pt x="724" y="831"/>
                  <a:pt x="724" y="831"/>
                </a:cubicBezTo>
                <a:cubicBezTo>
                  <a:pt x="724" y="1170"/>
                  <a:pt x="724" y="1170"/>
                  <a:pt x="724" y="1170"/>
                </a:cubicBezTo>
                <a:cubicBezTo>
                  <a:pt x="1005" y="1170"/>
                  <a:pt x="1005" y="1170"/>
                  <a:pt x="1005" y="1170"/>
                </a:cubicBezTo>
                <a:cubicBezTo>
                  <a:pt x="1005" y="1170"/>
                  <a:pt x="1006" y="1169"/>
                  <a:pt x="1006" y="1168"/>
                </a:cubicBezTo>
                <a:cubicBezTo>
                  <a:pt x="1007" y="1166"/>
                  <a:pt x="1008" y="1165"/>
                  <a:pt x="1009" y="1163"/>
                </a:cubicBezTo>
                <a:cubicBezTo>
                  <a:pt x="1010" y="1161"/>
                  <a:pt x="1012" y="1145"/>
                  <a:pt x="1013" y="1143"/>
                </a:cubicBezTo>
                <a:cubicBezTo>
                  <a:pt x="1014" y="1142"/>
                  <a:pt x="1015" y="1140"/>
                  <a:pt x="1016" y="1139"/>
                </a:cubicBezTo>
                <a:cubicBezTo>
                  <a:pt x="1018" y="1136"/>
                  <a:pt x="1020" y="1132"/>
                  <a:pt x="1023" y="1129"/>
                </a:cubicBezTo>
                <a:cubicBezTo>
                  <a:pt x="1024" y="1128"/>
                  <a:pt x="1024" y="1127"/>
                  <a:pt x="1025" y="1126"/>
                </a:cubicBezTo>
                <a:cubicBezTo>
                  <a:pt x="1027" y="1123"/>
                  <a:pt x="1029" y="1121"/>
                  <a:pt x="1030" y="1119"/>
                </a:cubicBezTo>
                <a:cubicBezTo>
                  <a:pt x="1031" y="1118"/>
                  <a:pt x="1032" y="1116"/>
                  <a:pt x="1033" y="1115"/>
                </a:cubicBezTo>
                <a:cubicBezTo>
                  <a:pt x="1035" y="1113"/>
                  <a:pt x="1037" y="1111"/>
                  <a:pt x="1038" y="1109"/>
                </a:cubicBezTo>
                <a:cubicBezTo>
                  <a:pt x="1039" y="1107"/>
                  <a:pt x="1040" y="1106"/>
                  <a:pt x="1041" y="1105"/>
                </a:cubicBezTo>
                <a:cubicBezTo>
                  <a:pt x="1044" y="1102"/>
                  <a:pt x="1046" y="1099"/>
                  <a:pt x="1049" y="1096"/>
                </a:cubicBezTo>
                <a:cubicBezTo>
                  <a:pt x="1050" y="1095"/>
                  <a:pt x="1051" y="1094"/>
                  <a:pt x="1052" y="1093"/>
                </a:cubicBezTo>
                <a:cubicBezTo>
                  <a:pt x="1054" y="1091"/>
                  <a:pt x="1055" y="1088"/>
                  <a:pt x="1058" y="1086"/>
                </a:cubicBezTo>
                <a:cubicBezTo>
                  <a:pt x="1059" y="1085"/>
                  <a:pt x="1060" y="1084"/>
                  <a:pt x="1061" y="1082"/>
                </a:cubicBezTo>
                <a:cubicBezTo>
                  <a:pt x="1063" y="1080"/>
                  <a:pt x="1065" y="1079"/>
                  <a:pt x="1066" y="1077"/>
                </a:cubicBezTo>
                <a:cubicBezTo>
                  <a:pt x="1068" y="1076"/>
                  <a:pt x="1069" y="1074"/>
                  <a:pt x="1070" y="1073"/>
                </a:cubicBezTo>
                <a:cubicBezTo>
                  <a:pt x="1071" y="1072"/>
                  <a:pt x="1072" y="1071"/>
                  <a:pt x="1074" y="1070"/>
                </a:cubicBezTo>
                <a:cubicBezTo>
                  <a:pt x="1074" y="1069"/>
                  <a:pt x="1074" y="1069"/>
                  <a:pt x="1074" y="1069"/>
                </a:cubicBezTo>
                <a:cubicBezTo>
                  <a:pt x="1075" y="1068"/>
                  <a:pt x="1075" y="1068"/>
                  <a:pt x="1076" y="1067"/>
                </a:cubicBezTo>
                <a:cubicBezTo>
                  <a:pt x="1077" y="1067"/>
                  <a:pt x="1077" y="1066"/>
                  <a:pt x="1077" y="1066"/>
                </a:cubicBezTo>
                <a:cubicBezTo>
                  <a:pt x="1077" y="1066"/>
                  <a:pt x="1078" y="1066"/>
                  <a:pt x="1078" y="1066"/>
                </a:cubicBezTo>
                <a:cubicBezTo>
                  <a:pt x="1078" y="1066"/>
                  <a:pt x="1078" y="1066"/>
                  <a:pt x="1078" y="1066"/>
                </a:cubicBezTo>
                <a:cubicBezTo>
                  <a:pt x="1079" y="1064"/>
                  <a:pt x="1081" y="1062"/>
                  <a:pt x="1083" y="1060"/>
                </a:cubicBezTo>
                <a:cubicBezTo>
                  <a:pt x="1085" y="1059"/>
                  <a:pt x="1086" y="1058"/>
                  <a:pt x="1087" y="1057"/>
                </a:cubicBezTo>
                <a:cubicBezTo>
                  <a:pt x="1089" y="1055"/>
                  <a:pt x="1091" y="1053"/>
                  <a:pt x="1094" y="1051"/>
                </a:cubicBezTo>
                <a:cubicBezTo>
                  <a:pt x="1095" y="1050"/>
                  <a:pt x="1096" y="1049"/>
                  <a:pt x="1096" y="1048"/>
                </a:cubicBezTo>
                <a:cubicBezTo>
                  <a:pt x="1099" y="1046"/>
                  <a:pt x="1102" y="1043"/>
                  <a:pt x="1106" y="1041"/>
                </a:cubicBezTo>
                <a:cubicBezTo>
                  <a:pt x="1107" y="1040"/>
                  <a:pt x="1108" y="1038"/>
                  <a:pt x="1109" y="1038"/>
                </a:cubicBezTo>
                <a:cubicBezTo>
                  <a:pt x="1111" y="1036"/>
                  <a:pt x="1114" y="1034"/>
                  <a:pt x="1116" y="1033"/>
                </a:cubicBezTo>
                <a:cubicBezTo>
                  <a:pt x="1117" y="1032"/>
                  <a:pt x="1118" y="1031"/>
                  <a:pt x="1120" y="1029"/>
                </a:cubicBezTo>
                <a:cubicBezTo>
                  <a:pt x="1122" y="1028"/>
                  <a:pt x="1124" y="1026"/>
                  <a:pt x="1127" y="1024"/>
                </a:cubicBezTo>
                <a:cubicBezTo>
                  <a:pt x="1128" y="1024"/>
                  <a:pt x="1129" y="1023"/>
                  <a:pt x="1130" y="1022"/>
                </a:cubicBezTo>
                <a:cubicBezTo>
                  <a:pt x="1133" y="1020"/>
                  <a:pt x="1146" y="1017"/>
                  <a:pt x="1149" y="1015"/>
                </a:cubicBezTo>
                <a:cubicBezTo>
                  <a:pt x="1150" y="1014"/>
                  <a:pt x="1152" y="1013"/>
                  <a:pt x="1153" y="1013"/>
                </a:cubicBezTo>
                <a:cubicBezTo>
                  <a:pt x="1155" y="1011"/>
                  <a:pt x="1157" y="1010"/>
                  <a:pt x="1160" y="1008"/>
                </a:cubicBezTo>
                <a:cubicBezTo>
                  <a:pt x="1161" y="1007"/>
                  <a:pt x="1163" y="1006"/>
                  <a:pt x="1164" y="1005"/>
                </a:cubicBezTo>
                <a:cubicBezTo>
                  <a:pt x="1165" y="1005"/>
                  <a:pt x="1166" y="1005"/>
                  <a:pt x="1167" y="1004"/>
                </a:cubicBezTo>
                <a:cubicBezTo>
                  <a:pt x="1167" y="728"/>
                  <a:pt x="1167" y="728"/>
                  <a:pt x="1167" y="728"/>
                </a:cubicBezTo>
                <a:cubicBezTo>
                  <a:pt x="832" y="728"/>
                  <a:pt x="832" y="728"/>
                  <a:pt x="832" y="728"/>
                </a:cubicBezTo>
                <a:cubicBezTo>
                  <a:pt x="1388" y="0"/>
                  <a:pt x="1388" y="0"/>
                  <a:pt x="1388" y="0"/>
                </a:cubicBezTo>
                <a:cubicBezTo>
                  <a:pt x="1944" y="728"/>
                  <a:pt x="1944" y="728"/>
                  <a:pt x="1944" y="728"/>
                </a:cubicBezTo>
                <a:cubicBezTo>
                  <a:pt x="1609" y="728"/>
                  <a:pt x="1609" y="728"/>
                  <a:pt x="1609" y="728"/>
                </a:cubicBezTo>
                <a:cubicBezTo>
                  <a:pt x="1609" y="1004"/>
                  <a:pt x="1609" y="1004"/>
                  <a:pt x="1609" y="1004"/>
                </a:cubicBezTo>
                <a:cubicBezTo>
                  <a:pt x="1610" y="1004"/>
                  <a:pt x="1611" y="1005"/>
                  <a:pt x="1611" y="1005"/>
                </a:cubicBezTo>
                <a:cubicBezTo>
                  <a:pt x="1613" y="1006"/>
                  <a:pt x="1614" y="1007"/>
                  <a:pt x="1616" y="1008"/>
                </a:cubicBezTo>
                <a:cubicBezTo>
                  <a:pt x="1618" y="1010"/>
                  <a:pt x="1620" y="1011"/>
                  <a:pt x="1623" y="1013"/>
                </a:cubicBezTo>
                <a:cubicBezTo>
                  <a:pt x="1624" y="1013"/>
                  <a:pt x="1625" y="1014"/>
                  <a:pt x="1627" y="1015"/>
                </a:cubicBezTo>
                <a:cubicBezTo>
                  <a:pt x="1630" y="1017"/>
                  <a:pt x="1633" y="1020"/>
                  <a:pt x="1636" y="1022"/>
                </a:cubicBezTo>
                <a:cubicBezTo>
                  <a:pt x="1637" y="1023"/>
                  <a:pt x="1639" y="1024"/>
                  <a:pt x="1640" y="1024"/>
                </a:cubicBezTo>
                <a:cubicBezTo>
                  <a:pt x="1642" y="1026"/>
                  <a:pt x="1644" y="1028"/>
                  <a:pt x="1647" y="1029"/>
                </a:cubicBezTo>
                <a:cubicBezTo>
                  <a:pt x="1648" y="1031"/>
                  <a:pt x="1649" y="1032"/>
                  <a:pt x="1651" y="1033"/>
                </a:cubicBezTo>
                <a:cubicBezTo>
                  <a:pt x="1653" y="1034"/>
                  <a:pt x="1655" y="1036"/>
                  <a:pt x="1657" y="1038"/>
                </a:cubicBezTo>
                <a:cubicBezTo>
                  <a:pt x="1658" y="1038"/>
                  <a:pt x="1659" y="1040"/>
                  <a:pt x="1661" y="1041"/>
                </a:cubicBezTo>
                <a:cubicBezTo>
                  <a:pt x="1664" y="1043"/>
                  <a:pt x="1676" y="1046"/>
                  <a:pt x="1679" y="1048"/>
                </a:cubicBezTo>
                <a:cubicBezTo>
                  <a:pt x="1680" y="1049"/>
                  <a:pt x="1681" y="1050"/>
                  <a:pt x="1682" y="1051"/>
                </a:cubicBezTo>
                <a:cubicBezTo>
                  <a:pt x="1684" y="1053"/>
                  <a:pt x="1686" y="1055"/>
                  <a:pt x="1688" y="1057"/>
                </a:cubicBezTo>
                <a:cubicBezTo>
                  <a:pt x="1690" y="1058"/>
                  <a:pt x="1691" y="1059"/>
                  <a:pt x="1692" y="1060"/>
                </a:cubicBezTo>
                <a:cubicBezTo>
                  <a:pt x="1694" y="1062"/>
                  <a:pt x="1696" y="1064"/>
                  <a:pt x="1698" y="1066"/>
                </a:cubicBezTo>
                <a:cubicBezTo>
                  <a:pt x="1699" y="1067"/>
                  <a:pt x="1700" y="1068"/>
                  <a:pt x="1701" y="1069"/>
                </a:cubicBezTo>
                <a:cubicBezTo>
                  <a:pt x="1704" y="1072"/>
                  <a:pt x="1706" y="1074"/>
                  <a:pt x="1709" y="1077"/>
                </a:cubicBezTo>
                <a:cubicBezTo>
                  <a:pt x="1710" y="1078"/>
                  <a:pt x="1711" y="1079"/>
                  <a:pt x="1712" y="1080"/>
                </a:cubicBezTo>
                <a:cubicBezTo>
                  <a:pt x="1714" y="1082"/>
                  <a:pt x="1716" y="1084"/>
                  <a:pt x="1718" y="1087"/>
                </a:cubicBezTo>
                <a:cubicBezTo>
                  <a:pt x="1720" y="1088"/>
                  <a:pt x="1721" y="1089"/>
                  <a:pt x="1722" y="1091"/>
                </a:cubicBezTo>
                <a:cubicBezTo>
                  <a:pt x="1724" y="1093"/>
                  <a:pt x="1725" y="1095"/>
                  <a:pt x="1727" y="1097"/>
                </a:cubicBezTo>
                <a:cubicBezTo>
                  <a:pt x="1728" y="1098"/>
                  <a:pt x="1729" y="1099"/>
                  <a:pt x="1730" y="1101"/>
                </a:cubicBezTo>
                <a:cubicBezTo>
                  <a:pt x="1732" y="1103"/>
                  <a:pt x="1734" y="1105"/>
                  <a:pt x="1736" y="1108"/>
                </a:cubicBezTo>
                <a:cubicBezTo>
                  <a:pt x="1737" y="1109"/>
                  <a:pt x="1738" y="1110"/>
                  <a:pt x="1739" y="1111"/>
                </a:cubicBezTo>
                <a:cubicBezTo>
                  <a:pt x="1741" y="1114"/>
                  <a:pt x="1743" y="1117"/>
                  <a:pt x="1745" y="1120"/>
                </a:cubicBezTo>
                <a:cubicBezTo>
                  <a:pt x="1746" y="1121"/>
                  <a:pt x="1747" y="1122"/>
                  <a:pt x="1748" y="1124"/>
                </a:cubicBezTo>
                <a:cubicBezTo>
                  <a:pt x="1750" y="1126"/>
                  <a:pt x="1751" y="1128"/>
                  <a:pt x="1753" y="1130"/>
                </a:cubicBezTo>
                <a:cubicBezTo>
                  <a:pt x="1754" y="1132"/>
                  <a:pt x="1755" y="1133"/>
                  <a:pt x="1756" y="1134"/>
                </a:cubicBezTo>
                <a:cubicBezTo>
                  <a:pt x="1757" y="1137"/>
                  <a:pt x="1759" y="1139"/>
                  <a:pt x="1761" y="1142"/>
                </a:cubicBezTo>
                <a:cubicBezTo>
                  <a:pt x="1762" y="1143"/>
                  <a:pt x="1762" y="1144"/>
                  <a:pt x="1763" y="1146"/>
                </a:cubicBezTo>
                <a:cubicBezTo>
                  <a:pt x="1765" y="1149"/>
                  <a:pt x="1767" y="1166"/>
                  <a:pt x="1769" y="1169"/>
                </a:cubicBezTo>
                <a:cubicBezTo>
                  <a:pt x="1769" y="1169"/>
                  <a:pt x="1770" y="1170"/>
                  <a:pt x="1770" y="1170"/>
                </a:cubicBezTo>
                <a:cubicBezTo>
                  <a:pt x="2051" y="1170"/>
                  <a:pt x="2051" y="1170"/>
                  <a:pt x="2051" y="1170"/>
                </a:cubicBezTo>
                <a:cubicBezTo>
                  <a:pt x="2051" y="831"/>
                  <a:pt x="2051" y="831"/>
                  <a:pt x="2051" y="831"/>
                </a:cubicBezTo>
                <a:lnTo>
                  <a:pt x="2775" y="1387"/>
                </a:lnTo>
                <a:close/>
                <a:moveTo>
                  <a:pt x="1168" y="1385"/>
                </a:moveTo>
                <a:cubicBezTo>
                  <a:pt x="1168" y="1506"/>
                  <a:pt x="1266" y="1605"/>
                  <a:pt x="1388" y="1605"/>
                </a:cubicBezTo>
                <a:cubicBezTo>
                  <a:pt x="1448" y="1605"/>
                  <a:pt x="1502" y="1581"/>
                  <a:pt x="1542" y="1542"/>
                </a:cubicBezTo>
                <a:cubicBezTo>
                  <a:pt x="1581" y="1502"/>
                  <a:pt x="1606" y="1447"/>
                  <a:pt x="1606" y="1387"/>
                </a:cubicBezTo>
                <a:cubicBezTo>
                  <a:pt x="1606" y="1265"/>
                  <a:pt x="1507" y="1167"/>
                  <a:pt x="1386" y="1167"/>
                </a:cubicBezTo>
                <a:cubicBezTo>
                  <a:pt x="1326" y="1167"/>
                  <a:pt x="1271" y="1191"/>
                  <a:pt x="1232" y="1230"/>
                </a:cubicBezTo>
                <a:cubicBezTo>
                  <a:pt x="1192" y="1270"/>
                  <a:pt x="1168" y="1324"/>
                  <a:pt x="1168" y="1385"/>
                </a:cubicBez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循环箭头"/>
          <p:cNvSpPr/>
          <p:nvPr/>
        </p:nvSpPr>
        <p:spPr bwMode="auto">
          <a:xfrm>
            <a:off x="2592705" y="3742690"/>
            <a:ext cx="548640" cy="548640"/>
          </a:xfrm>
          <a:custGeom>
            <a:avLst/>
            <a:gdLst/>
            <a:ahLst/>
            <a:cxnLst/>
            <a:rect l="0" t="0" r="r" b="b"/>
            <a:pathLst>
              <a:path w="11316632" h="11327810">
                <a:moveTo>
                  <a:pt x="9851561" y="3907555"/>
                </a:moveTo>
                <a:cubicBezTo>
                  <a:pt x="10012569" y="3901911"/>
                  <a:pt x="10172296" y="3961139"/>
                  <a:pt x="10289527" y="4076079"/>
                </a:cubicBezTo>
                <a:cubicBezTo>
                  <a:pt x="10289527" y="4076079"/>
                  <a:pt x="10289527" y="4076079"/>
                  <a:pt x="10390814" y="4177413"/>
                </a:cubicBezTo>
                <a:cubicBezTo>
                  <a:pt x="10390814" y="4177413"/>
                  <a:pt x="10420825" y="4203685"/>
                  <a:pt x="10477095" y="4259983"/>
                </a:cubicBezTo>
                <a:cubicBezTo>
                  <a:pt x="10529615" y="4312527"/>
                  <a:pt x="10612145" y="4395095"/>
                  <a:pt x="10705929" y="4515195"/>
                </a:cubicBezTo>
                <a:cubicBezTo>
                  <a:pt x="10882244" y="4751643"/>
                  <a:pt x="11122332" y="5126957"/>
                  <a:pt x="11253630" y="5663657"/>
                </a:cubicBezTo>
                <a:cubicBezTo>
                  <a:pt x="11366171" y="6196603"/>
                  <a:pt x="11347414" y="6890933"/>
                  <a:pt x="11036050" y="7581511"/>
                </a:cubicBezTo>
                <a:cubicBezTo>
                  <a:pt x="10889746" y="7926799"/>
                  <a:pt x="10649659" y="8249569"/>
                  <a:pt x="10360803" y="8534807"/>
                </a:cubicBezTo>
                <a:cubicBezTo>
                  <a:pt x="10068196" y="8827553"/>
                  <a:pt x="9715566" y="9067753"/>
                  <a:pt x="9332926" y="9236645"/>
                </a:cubicBezTo>
                <a:cubicBezTo>
                  <a:pt x="8950286" y="9413043"/>
                  <a:pt x="8541386" y="9525637"/>
                  <a:pt x="8139989" y="9585687"/>
                </a:cubicBezTo>
                <a:cubicBezTo>
                  <a:pt x="7798614" y="9619465"/>
                  <a:pt x="7460990" y="9653243"/>
                  <a:pt x="7138372" y="9687021"/>
                </a:cubicBezTo>
                <a:cubicBezTo>
                  <a:pt x="6530649" y="9735811"/>
                  <a:pt x="5967943" y="9758331"/>
                  <a:pt x="5484016" y="9765837"/>
                </a:cubicBezTo>
                <a:cubicBezTo>
                  <a:pt x="5337712" y="9769591"/>
                  <a:pt x="5202663" y="9765837"/>
                  <a:pt x="5071365" y="9762083"/>
                </a:cubicBezTo>
                <a:cubicBezTo>
                  <a:pt x="5071365" y="9762083"/>
                  <a:pt x="5071365" y="9762083"/>
                  <a:pt x="5071365" y="10981855"/>
                </a:cubicBezTo>
                <a:cubicBezTo>
                  <a:pt x="5071365" y="11120721"/>
                  <a:pt x="4992586" y="11244575"/>
                  <a:pt x="4865039" y="11297119"/>
                </a:cubicBezTo>
                <a:cubicBezTo>
                  <a:pt x="4741244" y="11353415"/>
                  <a:pt x="4594940" y="11330895"/>
                  <a:pt x="4493653" y="11240821"/>
                </a:cubicBezTo>
                <a:cubicBezTo>
                  <a:pt x="3424511" y="10291277"/>
                  <a:pt x="2471662" y="8947653"/>
                  <a:pt x="2374126" y="8741231"/>
                </a:cubicBezTo>
                <a:cubicBezTo>
                  <a:pt x="2325358" y="8647401"/>
                  <a:pt x="2329110" y="8534807"/>
                  <a:pt x="2374126" y="8440979"/>
                </a:cubicBezTo>
                <a:cubicBezTo>
                  <a:pt x="2475413" y="8238309"/>
                  <a:pt x="3428262" y="6898439"/>
                  <a:pt x="4493653" y="5948895"/>
                </a:cubicBezTo>
                <a:cubicBezTo>
                  <a:pt x="4557426" y="5892597"/>
                  <a:pt x="4639957" y="5862573"/>
                  <a:pt x="4722487" y="5862573"/>
                </a:cubicBezTo>
                <a:cubicBezTo>
                  <a:pt x="4771255" y="5862573"/>
                  <a:pt x="4820023" y="5870079"/>
                  <a:pt x="4865039" y="5892597"/>
                </a:cubicBezTo>
                <a:cubicBezTo>
                  <a:pt x="4992586" y="5945141"/>
                  <a:pt x="5071365" y="6068995"/>
                  <a:pt x="5071365" y="6207861"/>
                </a:cubicBezTo>
                <a:cubicBezTo>
                  <a:pt x="5071365" y="6207861"/>
                  <a:pt x="5071365" y="6207861"/>
                  <a:pt x="5071365" y="7461409"/>
                </a:cubicBezTo>
                <a:cubicBezTo>
                  <a:pt x="5202663" y="7461409"/>
                  <a:pt x="5337712" y="7461409"/>
                  <a:pt x="5484016" y="7461409"/>
                </a:cubicBezTo>
                <a:cubicBezTo>
                  <a:pt x="5967943" y="7461409"/>
                  <a:pt x="6530649" y="7461409"/>
                  <a:pt x="7138372" y="7461409"/>
                </a:cubicBezTo>
                <a:cubicBezTo>
                  <a:pt x="7288427" y="7461409"/>
                  <a:pt x="7442233" y="7461409"/>
                  <a:pt x="7599791" y="7461409"/>
                </a:cubicBezTo>
                <a:cubicBezTo>
                  <a:pt x="7599791" y="7461409"/>
                  <a:pt x="7599791" y="7461409"/>
                  <a:pt x="7824874" y="7461409"/>
                </a:cubicBezTo>
                <a:cubicBezTo>
                  <a:pt x="7824874" y="7461409"/>
                  <a:pt x="7824874" y="7461409"/>
                  <a:pt x="7993685" y="7453903"/>
                </a:cubicBezTo>
                <a:cubicBezTo>
                  <a:pt x="8215017" y="7438891"/>
                  <a:pt x="8428845" y="7397607"/>
                  <a:pt x="8620165" y="7330051"/>
                </a:cubicBezTo>
                <a:cubicBezTo>
                  <a:pt x="9002805" y="7194937"/>
                  <a:pt x="9302915" y="6947229"/>
                  <a:pt x="9482981" y="6654485"/>
                </a:cubicBezTo>
                <a:cubicBezTo>
                  <a:pt x="9666799" y="6357987"/>
                  <a:pt x="9730572" y="6027711"/>
                  <a:pt x="9711815" y="5746225"/>
                </a:cubicBezTo>
                <a:cubicBezTo>
                  <a:pt x="9696810" y="5460987"/>
                  <a:pt x="9606777" y="5220785"/>
                  <a:pt x="9531749" y="5059401"/>
                </a:cubicBezTo>
                <a:cubicBezTo>
                  <a:pt x="9516744" y="5029375"/>
                  <a:pt x="9501738" y="5003103"/>
                  <a:pt x="9490484" y="4976831"/>
                </a:cubicBezTo>
                <a:cubicBezTo>
                  <a:pt x="9482981" y="4961819"/>
                  <a:pt x="9445467" y="4901769"/>
                  <a:pt x="9430462" y="4875497"/>
                </a:cubicBezTo>
                <a:cubicBezTo>
                  <a:pt x="9389197" y="4811693"/>
                  <a:pt x="9370440" y="4777915"/>
                  <a:pt x="9370440" y="4777915"/>
                </a:cubicBezTo>
                <a:cubicBezTo>
                  <a:pt x="9201628" y="4507689"/>
                  <a:pt x="9291661" y="4151141"/>
                  <a:pt x="9569263" y="3989757"/>
                </a:cubicBezTo>
                <a:cubicBezTo>
                  <a:pt x="9657889" y="3937683"/>
                  <a:pt x="9754956" y="3910941"/>
                  <a:pt x="9851561" y="3907555"/>
                </a:cubicBezTo>
                <a:close/>
                <a:moveTo>
                  <a:pt x="6546440" y="2947"/>
                </a:moveTo>
                <a:cubicBezTo>
                  <a:pt x="6646151" y="-10071"/>
                  <a:pt x="6747445" y="20187"/>
                  <a:pt x="6823415" y="90553"/>
                </a:cubicBezTo>
                <a:cubicBezTo>
                  <a:pt x="7892625" y="1040023"/>
                  <a:pt x="8841783" y="2383543"/>
                  <a:pt x="8943077" y="2586197"/>
                </a:cubicBezTo>
                <a:cubicBezTo>
                  <a:pt x="8988096" y="2683771"/>
                  <a:pt x="8988096" y="2792605"/>
                  <a:pt x="8943077" y="2890179"/>
                </a:cubicBezTo>
                <a:cubicBezTo>
                  <a:pt x="8841783" y="3092833"/>
                  <a:pt x="7888873" y="4432599"/>
                  <a:pt x="6823415" y="5382071"/>
                </a:cubicBezTo>
                <a:cubicBezTo>
                  <a:pt x="6759638" y="5438363"/>
                  <a:pt x="6677102" y="5468387"/>
                  <a:pt x="6590815" y="5468387"/>
                </a:cubicBezTo>
                <a:cubicBezTo>
                  <a:pt x="6542044" y="5468387"/>
                  <a:pt x="6493273" y="5460881"/>
                  <a:pt x="6448254" y="5438363"/>
                </a:cubicBezTo>
                <a:cubicBezTo>
                  <a:pt x="6324450" y="5385823"/>
                  <a:pt x="6245666" y="5258227"/>
                  <a:pt x="6245666" y="5123123"/>
                </a:cubicBezTo>
                <a:cubicBezTo>
                  <a:pt x="6245666" y="5123123"/>
                  <a:pt x="6245666" y="5123123"/>
                  <a:pt x="6245666" y="3869673"/>
                </a:cubicBezTo>
                <a:cubicBezTo>
                  <a:pt x="6114360" y="3869673"/>
                  <a:pt x="5979302" y="3869673"/>
                  <a:pt x="5832989" y="3869673"/>
                </a:cubicBezTo>
                <a:cubicBezTo>
                  <a:pt x="5349031" y="3869673"/>
                  <a:pt x="4782537" y="3869673"/>
                  <a:pt x="4178527" y="3869673"/>
                </a:cubicBezTo>
                <a:cubicBezTo>
                  <a:pt x="4028463" y="3869673"/>
                  <a:pt x="3874647" y="3869673"/>
                  <a:pt x="3717079" y="3869673"/>
                </a:cubicBezTo>
                <a:cubicBezTo>
                  <a:pt x="3717079" y="3869673"/>
                  <a:pt x="3717079" y="3869673"/>
                  <a:pt x="3488230" y="3869673"/>
                </a:cubicBezTo>
                <a:cubicBezTo>
                  <a:pt x="3488230" y="3869673"/>
                  <a:pt x="3488230" y="3869673"/>
                  <a:pt x="3319407" y="3873425"/>
                </a:cubicBezTo>
                <a:cubicBezTo>
                  <a:pt x="3098062" y="3888437"/>
                  <a:pt x="2887972" y="3933471"/>
                  <a:pt x="2696640" y="4001023"/>
                </a:cubicBezTo>
                <a:cubicBezTo>
                  <a:pt x="2310223" y="4136125"/>
                  <a:pt x="2013845" y="4383813"/>
                  <a:pt x="1830016" y="4676535"/>
                </a:cubicBezTo>
                <a:cubicBezTo>
                  <a:pt x="1646187" y="4969257"/>
                  <a:pt x="1582410" y="5299507"/>
                  <a:pt x="1601168" y="5584725"/>
                </a:cubicBezTo>
                <a:cubicBezTo>
                  <a:pt x="1616174" y="5869941"/>
                  <a:pt x="1706213" y="6110123"/>
                  <a:pt x="1784997" y="6271497"/>
                </a:cubicBezTo>
                <a:cubicBezTo>
                  <a:pt x="1800003" y="6301519"/>
                  <a:pt x="1815010" y="6327789"/>
                  <a:pt x="1826265" y="6354059"/>
                </a:cubicBezTo>
                <a:cubicBezTo>
                  <a:pt x="1830016" y="6369071"/>
                  <a:pt x="1871284" y="6429115"/>
                  <a:pt x="1886291" y="6455387"/>
                </a:cubicBezTo>
                <a:cubicBezTo>
                  <a:pt x="1923807" y="6519185"/>
                  <a:pt x="1946316" y="6552959"/>
                  <a:pt x="1946316" y="6552959"/>
                </a:cubicBezTo>
                <a:cubicBezTo>
                  <a:pt x="2111388" y="6823165"/>
                  <a:pt x="2021349" y="7175933"/>
                  <a:pt x="1743729" y="7341059"/>
                </a:cubicBezTo>
                <a:cubicBezTo>
                  <a:pt x="1507378" y="7479915"/>
                  <a:pt x="1214752" y="7438633"/>
                  <a:pt x="1027171" y="7254743"/>
                </a:cubicBezTo>
                <a:cubicBezTo>
                  <a:pt x="1027171" y="7254743"/>
                  <a:pt x="1027171" y="7254743"/>
                  <a:pt x="925877" y="7153415"/>
                </a:cubicBezTo>
                <a:cubicBezTo>
                  <a:pt x="925877" y="7153415"/>
                  <a:pt x="895864" y="7123393"/>
                  <a:pt x="839590" y="7070853"/>
                </a:cubicBezTo>
                <a:cubicBezTo>
                  <a:pt x="783316" y="7018313"/>
                  <a:pt x="704532" y="6931999"/>
                  <a:pt x="606990" y="6815659"/>
                </a:cubicBezTo>
                <a:cubicBezTo>
                  <a:pt x="430664" y="6579231"/>
                  <a:pt x="194313" y="6203945"/>
                  <a:pt x="63006" y="5667287"/>
                </a:cubicBezTo>
                <a:cubicBezTo>
                  <a:pt x="-49542" y="5134383"/>
                  <a:pt x="-30784" y="4440105"/>
                  <a:pt x="280600" y="3749581"/>
                </a:cubicBezTo>
                <a:cubicBezTo>
                  <a:pt x="426913" y="3404319"/>
                  <a:pt x="667016" y="3081573"/>
                  <a:pt x="955890" y="2792605"/>
                </a:cubicBezTo>
                <a:cubicBezTo>
                  <a:pt x="1244765" y="2503635"/>
                  <a:pt x="1601168" y="2263453"/>
                  <a:pt x="1983833" y="2090821"/>
                </a:cubicBezTo>
                <a:cubicBezTo>
                  <a:pt x="2366498" y="1918191"/>
                  <a:pt x="2775423" y="1805605"/>
                  <a:pt x="3176846" y="1741807"/>
                </a:cubicBezTo>
                <a:cubicBezTo>
                  <a:pt x="3518243" y="1708031"/>
                  <a:pt x="3852137" y="1678007"/>
                  <a:pt x="4178527" y="1644233"/>
                </a:cubicBezTo>
                <a:cubicBezTo>
                  <a:pt x="4782537" y="1595445"/>
                  <a:pt x="5349031" y="1572929"/>
                  <a:pt x="5832989" y="1565423"/>
                </a:cubicBezTo>
                <a:cubicBezTo>
                  <a:pt x="5979302" y="1561669"/>
                  <a:pt x="6114360" y="1565423"/>
                  <a:pt x="6245666" y="1565423"/>
                </a:cubicBezTo>
                <a:cubicBezTo>
                  <a:pt x="6245666" y="1565423"/>
                  <a:pt x="6245666" y="1565423"/>
                  <a:pt x="6245666" y="345747"/>
                </a:cubicBezTo>
                <a:cubicBezTo>
                  <a:pt x="6245666" y="210643"/>
                  <a:pt x="6324450" y="86799"/>
                  <a:pt x="6448254" y="30507"/>
                </a:cubicBezTo>
                <a:cubicBezTo>
                  <a:pt x="6480142" y="16435"/>
                  <a:pt x="6513203" y="7287"/>
                  <a:pt x="6546440" y="2947"/>
                </a:cubicBez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向下箭头"/>
          <p:cNvSpPr/>
          <p:nvPr/>
        </p:nvSpPr>
        <p:spPr bwMode="auto">
          <a:xfrm>
            <a:off x="9050655" y="3742690"/>
            <a:ext cx="548640" cy="548640"/>
          </a:xfrm>
          <a:custGeom>
            <a:avLst/>
            <a:gdLst>
              <a:gd name="T0" fmla="*/ 1594573 w 2388"/>
              <a:gd name="T1" fmla="*/ 674161 h 2152"/>
              <a:gd name="T2" fmla="*/ 1605128 w 2388"/>
              <a:gd name="T3" fmla="*/ 564817 h 2152"/>
              <a:gd name="T4" fmla="*/ 1076619 w 2388"/>
              <a:gd name="T5" fmla="*/ 0 h 2152"/>
              <a:gd name="T6" fmla="*/ 592593 w 2388"/>
              <a:gd name="T7" fmla="*/ 279769 h 2152"/>
              <a:gd name="T8" fmla="*/ 542079 w 2388"/>
              <a:gd name="T9" fmla="*/ 275999 h 2152"/>
              <a:gd name="T10" fmla="*/ 189238 w 2388"/>
              <a:gd name="T11" fmla="*/ 628161 h 2152"/>
              <a:gd name="T12" fmla="*/ 193761 w 2388"/>
              <a:gd name="T13" fmla="*/ 680194 h 2152"/>
              <a:gd name="T14" fmla="*/ 0 w 2388"/>
              <a:gd name="T15" fmla="*/ 1073831 h 2152"/>
              <a:gd name="T16" fmla="*/ 477241 w 2388"/>
              <a:gd name="T17" fmla="*/ 1596419 h 2152"/>
              <a:gd name="T18" fmla="*/ 1317879 w 2388"/>
              <a:gd name="T19" fmla="*/ 1596419 h 2152"/>
              <a:gd name="T20" fmla="*/ 1800397 w 2388"/>
              <a:gd name="T21" fmla="*/ 1073831 h 2152"/>
              <a:gd name="T22" fmla="*/ 1594573 w 2388"/>
              <a:gd name="T23" fmla="*/ 674161 h 2152"/>
              <a:gd name="T24" fmla="*/ 937141 w 2388"/>
              <a:gd name="T25" fmla="*/ 1368682 h 2152"/>
              <a:gd name="T26" fmla="*/ 900199 w 2388"/>
              <a:gd name="T27" fmla="*/ 1381502 h 2152"/>
              <a:gd name="T28" fmla="*/ 862502 w 2388"/>
              <a:gd name="T29" fmla="*/ 1368682 h 2152"/>
              <a:gd name="T30" fmla="*/ 441052 w 2388"/>
              <a:gd name="T31" fmla="*/ 921504 h 2152"/>
              <a:gd name="T32" fmla="*/ 438036 w 2388"/>
              <a:gd name="T33" fmla="*/ 860422 h 2152"/>
              <a:gd name="T34" fmla="*/ 491566 w 2388"/>
              <a:gd name="T35" fmla="*/ 827996 h 2152"/>
              <a:gd name="T36" fmla="*/ 701160 w 2388"/>
              <a:gd name="T37" fmla="*/ 827996 h 2152"/>
              <a:gd name="T38" fmla="*/ 779569 w 2388"/>
              <a:gd name="T39" fmla="*/ 522588 h 2152"/>
              <a:gd name="T40" fmla="*/ 899445 w 2388"/>
              <a:gd name="T41" fmla="*/ 469801 h 2152"/>
              <a:gd name="T42" fmla="*/ 1020074 w 2388"/>
              <a:gd name="T43" fmla="*/ 522588 h 2152"/>
              <a:gd name="T44" fmla="*/ 1098483 w 2388"/>
              <a:gd name="T45" fmla="*/ 827996 h 2152"/>
              <a:gd name="T46" fmla="*/ 1308831 w 2388"/>
              <a:gd name="T47" fmla="*/ 827996 h 2152"/>
              <a:gd name="T48" fmla="*/ 1361607 w 2388"/>
              <a:gd name="T49" fmla="*/ 860422 h 2152"/>
              <a:gd name="T50" fmla="*/ 1358591 w 2388"/>
              <a:gd name="T51" fmla="*/ 921504 h 2152"/>
              <a:gd name="T52" fmla="*/ 937141 w 2388"/>
              <a:gd name="T53" fmla="*/ 1368682 h 215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388" h="2152">
                <a:moveTo>
                  <a:pt x="2115" y="894"/>
                </a:moveTo>
                <a:cubicBezTo>
                  <a:pt x="2124" y="847"/>
                  <a:pt x="2129" y="799"/>
                  <a:pt x="2129" y="749"/>
                </a:cubicBezTo>
                <a:cubicBezTo>
                  <a:pt x="2129" y="349"/>
                  <a:pt x="1828" y="0"/>
                  <a:pt x="1428" y="0"/>
                </a:cubicBezTo>
                <a:cubicBezTo>
                  <a:pt x="1166" y="0"/>
                  <a:pt x="913" y="163"/>
                  <a:pt x="786" y="371"/>
                </a:cubicBezTo>
                <a:cubicBezTo>
                  <a:pt x="764" y="367"/>
                  <a:pt x="742" y="366"/>
                  <a:pt x="719" y="366"/>
                </a:cubicBezTo>
                <a:cubicBezTo>
                  <a:pt x="461" y="366"/>
                  <a:pt x="251" y="575"/>
                  <a:pt x="251" y="833"/>
                </a:cubicBezTo>
                <a:cubicBezTo>
                  <a:pt x="251" y="857"/>
                  <a:pt x="253" y="880"/>
                  <a:pt x="257" y="902"/>
                </a:cubicBezTo>
                <a:cubicBezTo>
                  <a:pt x="98" y="1038"/>
                  <a:pt x="0" y="1234"/>
                  <a:pt x="0" y="1424"/>
                </a:cubicBezTo>
                <a:cubicBezTo>
                  <a:pt x="0" y="1739"/>
                  <a:pt x="278" y="2073"/>
                  <a:pt x="633" y="2117"/>
                </a:cubicBezTo>
                <a:cubicBezTo>
                  <a:pt x="1004" y="2152"/>
                  <a:pt x="1377" y="2152"/>
                  <a:pt x="1748" y="2117"/>
                </a:cubicBezTo>
                <a:cubicBezTo>
                  <a:pt x="2103" y="2073"/>
                  <a:pt x="2388" y="1739"/>
                  <a:pt x="2388" y="1424"/>
                </a:cubicBezTo>
                <a:cubicBezTo>
                  <a:pt x="2388" y="1230"/>
                  <a:pt x="2280" y="1030"/>
                  <a:pt x="2115" y="894"/>
                </a:cubicBezTo>
                <a:close/>
                <a:moveTo>
                  <a:pt x="1243" y="1815"/>
                </a:moveTo>
                <a:cubicBezTo>
                  <a:pt x="1229" y="1827"/>
                  <a:pt x="1211" y="1832"/>
                  <a:pt x="1194" y="1832"/>
                </a:cubicBezTo>
                <a:cubicBezTo>
                  <a:pt x="1176" y="1832"/>
                  <a:pt x="1159" y="1827"/>
                  <a:pt x="1144" y="1815"/>
                </a:cubicBezTo>
                <a:cubicBezTo>
                  <a:pt x="1130" y="1804"/>
                  <a:pt x="798" y="1539"/>
                  <a:pt x="585" y="1222"/>
                </a:cubicBezTo>
                <a:cubicBezTo>
                  <a:pt x="569" y="1198"/>
                  <a:pt x="567" y="1167"/>
                  <a:pt x="581" y="1141"/>
                </a:cubicBezTo>
                <a:cubicBezTo>
                  <a:pt x="595" y="1115"/>
                  <a:pt x="622" y="1098"/>
                  <a:pt x="652" y="1098"/>
                </a:cubicBezTo>
                <a:cubicBezTo>
                  <a:pt x="930" y="1098"/>
                  <a:pt x="930" y="1098"/>
                  <a:pt x="930" y="1098"/>
                </a:cubicBezTo>
                <a:cubicBezTo>
                  <a:pt x="959" y="925"/>
                  <a:pt x="1014" y="722"/>
                  <a:pt x="1034" y="693"/>
                </a:cubicBezTo>
                <a:cubicBezTo>
                  <a:pt x="1064" y="651"/>
                  <a:pt x="1113" y="623"/>
                  <a:pt x="1193" y="623"/>
                </a:cubicBezTo>
                <a:cubicBezTo>
                  <a:pt x="1273" y="623"/>
                  <a:pt x="1323" y="651"/>
                  <a:pt x="1353" y="693"/>
                </a:cubicBezTo>
                <a:cubicBezTo>
                  <a:pt x="1373" y="722"/>
                  <a:pt x="1428" y="925"/>
                  <a:pt x="1457" y="1098"/>
                </a:cubicBezTo>
                <a:cubicBezTo>
                  <a:pt x="1736" y="1098"/>
                  <a:pt x="1736" y="1098"/>
                  <a:pt x="1736" y="1098"/>
                </a:cubicBezTo>
                <a:cubicBezTo>
                  <a:pt x="1765" y="1098"/>
                  <a:pt x="1792" y="1115"/>
                  <a:pt x="1806" y="1141"/>
                </a:cubicBezTo>
                <a:cubicBezTo>
                  <a:pt x="1820" y="1167"/>
                  <a:pt x="1818" y="1198"/>
                  <a:pt x="1802" y="1222"/>
                </a:cubicBezTo>
                <a:cubicBezTo>
                  <a:pt x="1589" y="1539"/>
                  <a:pt x="1257" y="1804"/>
                  <a:pt x="1243" y="1815"/>
                </a:cubicBez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471930" y="2459990"/>
            <a:ext cx="2787650" cy="101472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73"/>
          <p:cNvSpPr txBox="1"/>
          <p:nvPr/>
        </p:nvSpPr>
        <p:spPr>
          <a:xfrm>
            <a:off x="1472565" y="4385310"/>
            <a:ext cx="2786380" cy="101472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73"/>
          <p:cNvSpPr txBox="1"/>
          <p:nvPr/>
        </p:nvSpPr>
        <p:spPr>
          <a:xfrm>
            <a:off x="7870190" y="2459990"/>
            <a:ext cx="2908935" cy="101472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73"/>
          <p:cNvSpPr txBox="1"/>
          <p:nvPr/>
        </p:nvSpPr>
        <p:spPr>
          <a:xfrm>
            <a:off x="7869555" y="4385310"/>
            <a:ext cx="2909570" cy="101472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5" grpId="0" bldLvl="0" animBg="1"/>
      <p:bldP spid="3" grpId="0" bldLvl="0" animBg="1"/>
      <p:bldP spid="2050" grpId="0" bldLvl="0" animBg="1"/>
      <p:bldP spid="7" grpId="0" bldLvl="0" animBg="1"/>
      <p:bldP spid="8" grpId="0" bldLvl="0" animBg="1"/>
      <p:bldP spid="10" grpId="0" bldLvl="0" animBg="1"/>
      <p:bldP spid="74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花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545" y="-10160"/>
            <a:ext cx="3294380" cy="1612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3875" y="526415"/>
            <a:ext cx="281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单击此处输入标题文本</a:t>
            </a:r>
          </a:p>
        </p:txBody>
      </p:sp>
      <p:grpSp>
        <p:nvGrpSpPr>
          <p:cNvPr id="8" name="组合 245"/>
          <p:cNvGrpSpPr/>
          <p:nvPr/>
        </p:nvGrpSpPr>
        <p:grpSpPr>
          <a:xfrm>
            <a:off x="5335667" y="1803116"/>
            <a:ext cx="1511104" cy="1511847"/>
            <a:chOff x="5182632" y="1700808"/>
            <a:chExt cx="2015329" cy="2015329"/>
          </a:xfrm>
        </p:grpSpPr>
        <p:sp>
          <p:nvSpPr>
            <p:cNvPr id="247" name="Oval 6"/>
            <p:cNvSpPr>
              <a:spLocks noChangeArrowheads="1"/>
            </p:cNvSpPr>
            <p:nvPr/>
          </p:nvSpPr>
          <p:spPr bwMode="auto">
            <a:xfrm>
              <a:off x="5182632" y="1700808"/>
              <a:ext cx="2015329" cy="2015329"/>
            </a:xfrm>
            <a:prstGeom prst="ellipse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404652"/>
                </a:solidFill>
                <a:cs typeface="+mn-ea"/>
                <a:sym typeface="+mn-lt"/>
              </a:endParaRPr>
            </a:p>
          </p:txBody>
        </p:sp>
        <p:sp>
          <p:nvSpPr>
            <p:cNvPr id="248" name="Freeform 7"/>
            <p:cNvSpPr>
              <a:spLocks noEditPoints="1"/>
            </p:cNvSpPr>
            <p:nvPr/>
          </p:nvSpPr>
          <p:spPr bwMode="auto">
            <a:xfrm>
              <a:off x="5873838" y="2166591"/>
              <a:ext cx="676946" cy="1083764"/>
            </a:xfrm>
            <a:custGeom>
              <a:avLst/>
              <a:gdLst>
                <a:gd name="T0" fmla="*/ 74 w 991"/>
                <a:gd name="T1" fmla="*/ 0 h 1589"/>
                <a:gd name="T2" fmla="*/ 0 w 991"/>
                <a:gd name="T3" fmla="*/ 1517 h 1589"/>
                <a:gd name="T4" fmla="*/ 917 w 991"/>
                <a:gd name="T5" fmla="*/ 1589 h 1589"/>
                <a:gd name="T6" fmla="*/ 991 w 991"/>
                <a:gd name="T7" fmla="*/ 72 h 1589"/>
                <a:gd name="T8" fmla="*/ 401 w 991"/>
                <a:gd name="T9" fmla="*/ 38 h 1589"/>
                <a:gd name="T10" fmla="*/ 577 w 991"/>
                <a:gd name="T11" fmla="*/ 38 h 1589"/>
                <a:gd name="T12" fmla="*/ 577 w 991"/>
                <a:gd name="T13" fmla="*/ 88 h 1589"/>
                <a:gd name="T14" fmla="*/ 376 w 991"/>
                <a:gd name="T15" fmla="*/ 63 h 1589"/>
                <a:gd name="T16" fmla="*/ 753 w 991"/>
                <a:gd name="T17" fmla="*/ 1472 h 1589"/>
                <a:gd name="T18" fmla="*/ 722 w 991"/>
                <a:gd name="T19" fmla="*/ 1503 h 1589"/>
                <a:gd name="T20" fmla="*/ 180 w 991"/>
                <a:gd name="T21" fmla="*/ 1472 h 1589"/>
                <a:gd name="T22" fmla="*/ 211 w 991"/>
                <a:gd name="T23" fmla="*/ 1439 h 1589"/>
                <a:gd name="T24" fmla="*/ 753 w 991"/>
                <a:gd name="T25" fmla="*/ 1470 h 1589"/>
                <a:gd name="T26" fmla="*/ 866 w 991"/>
                <a:gd name="T27" fmla="*/ 1503 h 1589"/>
                <a:gd name="T28" fmla="*/ 835 w 991"/>
                <a:gd name="T29" fmla="*/ 1471 h 1589"/>
                <a:gd name="T30" fmla="*/ 898 w 991"/>
                <a:gd name="T31" fmla="*/ 1471 h 1589"/>
                <a:gd name="T32" fmla="*/ 903 w 991"/>
                <a:gd name="T33" fmla="*/ 1349 h 1589"/>
                <a:gd name="T34" fmla="*/ 88 w 991"/>
                <a:gd name="T35" fmla="*/ 1349 h 1589"/>
                <a:gd name="T36" fmla="*/ 903 w 991"/>
                <a:gd name="T37" fmla="*/ 141 h 1589"/>
                <a:gd name="T38" fmla="*/ 211 w 991"/>
                <a:gd name="T39" fmla="*/ 877 h 1589"/>
                <a:gd name="T40" fmla="*/ 347 w 991"/>
                <a:gd name="T41" fmla="*/ 1004 h 1589"/>
                <a:gd name="T42" fmla="*/ 289 w 991"/>
                <a:gd name="T43" fmla="*/ 556 h 1589"/>
                <a:gd name="T44" fmla="*/ 145 w 991"/>
                <a:gd name="T45" fmla="*/ 1004 h 1589"/>
                <a:gd name="T46" fmla="*/ 211 w 991"/>
                <a:gd name="T47" fmla="*/ 877 h 1589"/>
                <a:gd name="T48" fmla="*/ 222 w 991"/>
                <a:gd name="T49" fmla="*/ 823 h 1589"/>
                <a:gd name="T50" fmla="*/ 306 w 991"/>
                <a:gd name="T51" fmla="*/ 823 h 1589"/>
                <a:gd name="T52" fmla="*/ 456 w 991"/>
                <a:gd name="T53" fmla="*/ 818 h 1589"/>
                <a:gd name="T54" fmla="*/ 621 w 991"/>
                <a:gd name="T55" fmla="*/ 684 h 1589"/>
                <a:gd name="T56" fmla="*/ 420 w 991"/>
                <a:gd name="T57" fmla="*/ 556 h 1589"/>
                <a:gd name="T58" fmla="*/ 456 w 991"/>
                <a:gd name="T59" fmla="*/ 1004 h 1589"/>
                <a:gd name="T60" fmla="*/ 456 w 991"/>
                <a:gd name="T61" fmla="*/ 608 h 1589"/>
                <a:gd name="T62" fmla="*/ 584 w 991"/>
                <a:gd name="T63" fmla="*/ 684 h 1589"/>
                <a:gd name="T64" fmla="*/ 456 w 991"/>
                <a:gd name="T65" fmla="*/ 765 h 1589"/>
                <a:gd name="T66" fmla="*/ 690 w 991"/>
                <a:gd name="T67" fmla="*/ 818 h 1589"/>
                <a:gd name="T68" fmla="*/ 856 w 991"/>
                <a:gd name="T69" fmla="*/ 684 h 1589"/>
                <a:gd name="T70" fmla="*/ 654 w 991"/>
                <a:gd name="T71" fmla="*/ 556 h 1589"/>
                <a:gd name="T72" fmla="*/ 690 w 991"/>
                <a:gd name="T73" fmla="*/ 1004 h 1589"/>
                <a:gd name="T74" fmla="*/ 690 w 991"/>
                <a:gd name="T75" fmla="*/ 608 h 1589"/>
                <a:gd name="T76" fmla="*/ 818 w 991"/>
                <a:gd name="T77" fmla="*/ 684 h 1589"/>
                <a:gd name="T78" fmla="*/ 690 w 991"/>
                <a:gd name="T79" fmla="*/ 765 h 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91" h="1589">
                  <a:moveTo>
                    <a:pt x="917" y="0"/>
                  </a:moveTo>
                  <a:lnTo>
                    <a:pt x="74" y="0"/>
                  </a:lnTo>
                  <a:cubicBezTo>
                    <a:pt x="33" y="0"/>
                    <a:pt x="0" y="32"/>
                    <a:pt x="0" y="72"/>
                  </a:cubicBezTo>
                  <a:lnTo>
                    <a:pt x="0" y="1517"/>
                  </a:lnTo>
                  <a:cubicBezTo>
                    <a:pt x="0" y="1556"/>
                    <a:pt x="33" y="1589"/>
                    <a:pt x="74" y="1589"/>
                  </a:cubicBezTo>
                  <a:lnTo>
                    <a:pt x="917" y="1589"/>
                  </a:lnTo>
                  <a:cubicBezTo>
                    <a:pt x="957" y="1589"/>
                    <a:pt x="991" y="1556"/>
                    <a:pt x="991" y="1517"/>
                  </a:cubicBezTo>
                  <a:lnTo>
                    <a:pt x="991" y="72"/>
                  </a:lnTo>
                  <a:cubicBezTo>
                    <a:pt x="991" y="32"/>
                    <a:pt x="957" y="0"/>
                    <a:pt x="917" y="0"/>
                  </a:cubicBezTo>
                  <a:close/>
                  <a:moveTo>
                    <a:pt x="401" y="38"/>
                  </a:moveTo>
                  <a:lnTo>
                    <a:pt x="401" y="38"/>
                  </a:lnTo>
                  <a:lnTo>
                    <a:pt x="577" y="38"/>
                  </a:lnTo>
                  <a:cubicBezTo>
                    <a:pt x="591" y="38"/>
                    <a:pt x="602" y="49"/>
                    <a:pt x="602" y="63"/>
                  </a:cubicBezTo>
                  <a:cubicBezTo>
                    <a:pt x="602" y="77"/>
                    <a:pt x="591" y="88"/>
                    <a:pt x="577" y="88"/>
                  </a:cubicBezTo>
                  <a:lnTo>
                    <a:pt x="401" y="88"/>
                  </a:lnTo>
                  <a:cubicBezTo>
                    <a:pt x="387" y="88"/>
                    <a:pt x="376" y="77"/>
                    <a:pt x="376" y="63"/>
                  </a:cubicBezTo>
                  <a:cubicBezTo>
                    <a:pt x="376" y="49"/>
                    <a:pt x="387" y="38"/>
                    <a:pt x="401" y="38"/>
                  </a:cubicBezTo>
                  <a:close/>
                  <a:moveTo>
                    <a:pt x="753" y="1472"/>
                  </a:moveTo>
                  <a:lnTo>
                    <a:pt x="753" y="1472"/>
                  </a:lnTo>
                  <a:cubicBezTo>
                    <a:pt x="753" y="1489"/>
                    <a:pt x="739" y="1503"/>
                    <a:pt x="722" y="1503"/>
                  </a:cubicBezTo>
                  <a:lnTo>
                    <a:pt x="211" y="1503"/>
                  </a:lnTo>
                  <a:cubicBezTo>
                    <a:pt x="194" y="1503"/>
                    <a:pt x="180" y="1489"/>
                    <a:pt x="180" y="1472"/>
                  </a:cubicBezTo>
                  <a:lnTo>
                    <a:pt x="180" y="1470"/>
                  </a:lnTo>
                  <a:cubicBezTo>
                    <a:pt x="180" y="1453"/>
                    <a:pt x="194" y="1439"/>
                    <a:pt x="211" y="1439"/>
                  </a:cubicBezTo>
                  <a:lnTo>
                    <a:pt x="722" y="1439"/>
                  </a:lnTo>
                  <a:cubicBezTo>
                    <a:pt x="739" y="1439"/>
                    <a:pt x="753" y="1453"/>
                    <a:pt x="753" y="1470"/>
                  </a:cubicBezTo>
                  <a:lnTo>
                    <a:pt x="753" y="1472"/>
                  </a:lnTo>
                  <a:close/>
                  <a:moveTo>
                    <a:pt x="866" y="1503"/>
                  </a:moveTo>
                  <a:lnTo>
                    <a:pt x="866" y="1503"/>
                  </a:lnTo>
                  <a:cubicBezTo>
                    <a:pt x="849" y="1503"/>
                    <a:pt x="835" y="1488"/>
                    <a:pt x="835" y="1471"/>
                  </a:cubicBezTo>
                  <a:cubicBezTo>
                    <a:pt x="835" y="1453"/>
                    <a:pt x="849" y="1439"/>
                    <a:pt x="866" y="1439"/>
                  </a:cubicBezTo>
                  <a:cubicBezTo>
                    <a:pt x="884" y="1439"/>
                    <a:pt x="898" y="1453"/>
                    <a:pt x="898" y="1471"/>
                  </a:cubicBezTo>
                  <a:cubicBezTo>
                    <a:pt x="898" y="1488"/>
                    <a:pt x="884" y="1503"/>
                    <a:pt x="866" y="1503"/>
                  </a:cubicBezTo>
                  <a:close/>
                  <a:moveTo>
                    <a:pt x="903" y="1349"/>
                  </a:moveTo>
                  <a:lnTo>
                    <a:pt x="903" y="1349"/>
                  </a:lnTo>
                  <a:lnTo>
                    <a:pt x="88" y="1349"/>
                  </a:lnTo>
                  <a:lnTo>
                    <a:pt x="88" y="141"/>
                  </a:lnTo>
                  <a:lnTo>
                    <a:pt x="903" y="141"/>
                  </a:lnTo>
                  <a:lnTo>
                    <a:pt x="903" y="1349"/>
                  </a:lnTo>
                  <a:close/>
                  <a:moveTo>
                    <a:pt x="211" y="877"/>
                  </a:moveTo>
                  <a:lnTo>
                    <a:pt x="320" y="877"/>
                  </a:lnTo>
                  <a:lnTo>
                    <a:pt x="347" y="1004"/>
                  </a:lnTo>
                  <a:lnTo>
                    <a:pt x="387" y="1004"/>
                  </a:lnTo>
                  <a:lnTo>
                    <a:pt x="289" y="556"/>
                  </a:lnTo>
                  <a:lnTo>
                    <a:pt x="247" y="556"/>
                  </a:lnTo>
                  <a:lnTo>
                    <a:pt x="145" y="1004"/>
                  </a:lnTo>
                  <a:lnTo>
                    <a:pt x="183" y="1004"/>
                  </a:lnTo>
                  <a:lnTo>
                    <a:pt x="211" y="877"/>
                  </a:lnTo>
                  <a:close/>
                  <a:moveTo>
                    <a:pt x="306" y="823"/>
                  </a:moveTo>
                  <a:lnTo>
                    <a:pt x="222" y="823"/>
                  </a:lnTo>
                  <a:lnTo>
                    <a:pt x="266" y="623"/>
                  </a:lnTo>
                  <a:lnTo>
                    <a:pt x="306" y="823"/>
                  </a:lnTo>
                  <a:close/>
                  <a:moveTo>
                    <a:pt x="456" y="1004"/>
                  </a:moveTo>
                  <a:lnTo>
                    <a:pt x="456" y="818"/>
                  </a:lnTo>
                  <a:lnTo>
                    <a:pt x="541" y="818"/>
                  </a:lnTo>
                  <a:cubicBezTo>
                    <a:pt x="592" y="815"/>
                    <a:pt x="619" y="770"/>
                    <a:pt x="621" y="684"/>
                  </a:cubicBezTo>
                  <a:cubicBezTo>
                    <a:pt x="619" y="602"/>
                    <a:pt x="592" y="559"/>
                    <a:pt x="541" y="556"/>
                  </a:cubicBezTo>
                  <a:lnTo>
                    <a:pt x="420" y="556"/>
                  </a:lnTo>
                  <a:lnTo>
                    <a:pt x="420" y="1004"/>
                  </a:lnTo>
                  <a:lnTo>
                    <a:pt x="456" y="1004"/>
                  </a:lnTo>
                  <a:close/>
                  <a:moveTo>
                    <a:pt x="456" y="765"/>
                  </a:moveTo>
                  <a:lnTo>
                    <a:pt x="456" y="608"/>
                  </a:lnTo>
                  <a:lnTo>
                    <a:pt x="530" y="608"/>
                  </a:lnTo>
                  <a:cubicBezTo>
                    <a:pt x="566" y="608"/>
                    <a:pt x="584" y="633"/>
                    <a:pt x="584" y="684"/>
                  </a:cubicBezTo>
                  <a:cubicBezTo>
                    <a:pt x="585" y="739"/>
                    <a:pt x="566" y="766"/>
                    <a:pt x="529" y="765"/>
                  </a:cubicBezTo>
                  <a:lnTo>
                    <a:pt x="456" y="765"/>
                  </a:lnTo>
                  <a:close/>
                  <a:moveTo>
                    <a:pt x="690" y="1004"/>
                  </a:moveTo>
                  <a:lnTo>
                    <a:pt x="690" y="818"/>
                  </a:lnTo>
                  <a:lnTo>
                    <a:pt x="775" y="818"/>
                  </a:lnTo>
                  <a:cubicBezTo>
                    <a:pt x="826" y="815"/>
                    <a:pt x="853" y="770"/>
                    <a:pt x="856" y="684"/>
                  </a:cubicBezTo>
                  <a:cubicBezTo>
                    <a:pt x="853" y="602"/>
                    <a:pt x="826" y="559"/>
                    <a:pt x="775" y="556"/>
                  </a:cubicBezTo>
                  <a:lnTo>
                    <a:pt x="654" y="556"/>
                  </a:lnTo>
                  <a:lnTo>
                    <a:pt x="654" y="1004"/>
                  </a:lnTo>
                  <a:lnTo>
                    <a:pt x="690" y="1004"/>
                  </a:lnTo>
                  <a:close/>
                  <a:moveTo>
                    <a:pt x="690" y="765"/>
                  </a:moveTo>
                  <a:lnTo>
                    <a:pt x="690" y="608"/>
                  </a:lnTo>
                  <a:lnTo>
                    <a:pt x="764" y="608"/>
                  </a:lnTo>
                  <a:cubicBezTo>
                    <a:pt x="800" y="608"/>
                    <a:pt x="818" y="633"/>
                    <a:pt x="818" y="684"/>
                  </a:cubicBezTo>
                  <a:cubicBezTo>
                    <a:pt x="819" y="739"/>
                    <a:pt x="801" y="766"/>
                    <a:pt x="763" y="765"/>
                  </a:cubicBezTo>
                  <a:lnTo>
                    <a:pt x="690" y="7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40465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248"/>
          <p:cNvGrpSpPr/>
          <p:nvPr/>
        </p:nvGrpSpPr>
        <p:grpSpPr>
          <a:xfrm>
            <a:off x="7934868" y="1780256"/>
            <a:ext cx="1512167" cy="1511847"/>
            <a:chOff x="8758812" y="1700808"/>
            <a:chExt cx="2016749" cy="2015329"/>
          </a:xfrm>
        </p:grpSpPr>
        <p:sp>
          <p:nvSpPr>
            <p:cNvPr id="250" name="Oval 8"/>
            <p:cNvSpPr>
              <a:spLocks noChangeArrowheads="1"/>
            </p:cNvSpPr>
            <p:nvPr/>
          </p:nvSpPr>
          <p:spPr bwMode="auto">
            <a:xfrm>
              <a:off x="8758812" y="1700808"/>
              <a:ext cx="2016749" cy="2015329"/>
            </a:xfrm>
            <a:prstGeom prst="ellipse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404652"/>
                </a:solidFill>
                <a:cs typeface="+mn-ea"/>
                <a:sym typeface="+mn-lt"/>
              </a:endParaRPr>
            </a:p>
          </p:txBody>
        </p:sp>
        <p:sp>
          <p:nvSpPr>
            <p:cNvPr id="251" name="Freeform 9"/>
            <p:cNvSpPr>
              <a:spLocks noEditPoints="1"/>
            </p:cNvSpPr>
            <p:nvPr/>
          </p:nvSpPr>
          <p:spPr bwMode="auto">
            <a:xfrm>
              <a:off x="9261430" y="2398304"/>
              <a:ext cx="1020034" cy="767124"/>
            </a:xfrm>
            <a:custGeom>
              <a:avLst/>
              <a:gdLst>
                <a:gd name="T0" fmla="*/ 42 w 1545"/>
                <a:gd name="T1" fmla="*/ 0 h 1162"/>
                <a:gd name="T2" fmla="*/ 0 w 1545"/>
                <a:gd name="T3" fmla="*/ 932 h 1162"/>
                <a:gd name="T4" fmla="*/ 1503 w 1545"/>
                <a:gd name="T5" fmla="*/ 973 h 1162"/>
                <a:gd name="T6" fmla="*/ 1545 w 1545"/>
                <a:gd name="T7" fmla="*/ 41 h 1162"/>
                <a:gd name="T8" fmla="*/ 866 w 1545"/>
                <a:gd name="T9" fmla="*/ 907 h 1162"/>
                <a:gd name="T10" fmla="*/ 850 w 1545"/>
                <a:gd name="T11" fmla="*/ 922 h 1162"/>
                <a:gd name="T12" fmla="*/ 681 w 1545"/>
                <a:gd name="T13" fmla="*/ 907 h 1162"/>
                <a:gd name="T14" fmla="*/ 696 w 1545"/>
                <a:gd name="T15" fmla="*/ 885 h 1162"/>
                <a:gd name="T16" fmla="*/ 866 w 1545"/>
                <a:gd name="T17" fmla="*/ 900 h 1162"/>
                <a:gd name="T18" fmla="*/ 1481 w 1545"/>
                <a:gd name="T19" fmla="*/ 818 h 1162"/>
                <a:gd name="T20" fmla="*/ 64 w 1545"/>
                <a:gd name="T21" fmla="*/ 818 h 1162"/>
                <a:gd name="T22" fmla="*/ 1481 w 1545"/>
                <a:gd name="T23" fmla="*/ 65 h 1162"/>
                <a:gd name="T24" fmla="*/ 1008 w 1545"/>
                <a:gd name="T25" fmla="*/ 1083 h 1162"/>
                <a:gd name="T26" fmla="*/ 648 w 1545"/>
                <a:gd name="T27" fmla="*/ 1000 h 1162"/>
                <a:gd name="T28" fmla="*/ 1008 w 1545"/>
                <a:gd name="T29" fmla="*/ 1083 h 1162"/>
                <a:gd name="T30" fmla="*/ 477 w 1545"/>
                <a:gd name="T31" fmla="*/ 1162 h 1162"/>
                <a:gd name="T32" fmla="*/ 1051 w 1545"/>
                <a:gd name="T33" fmla="*/ 1107 h 1162"/>
                <a:gd name="T34" fmla="*/ 307 w 1545"/>
                <a:gd name="T35" fmla="*/ 550 h 1162"/>
                <a:gd name="T36" fmla="*/ 533 w 1545"/>
                <a:gd name="T37" fmla="*/ 678 h 1162"/>
                <a:gd name="T38" fmla="*/ 437 w 1545"/>
                <a:gd name="T39" fmla="*/ 230 h 1162"/>
                <a:gd name="T40" fmla="*/ 197 w 1545"/>
                <a:gd name="T41" fmla="*/ 678 h 1162"/>
                <a:gd name="T42" fmla="*/ 307 w 1545"/>
                <a:gd name="T43" fmla="*/ 550 h 1162"/>
                <a:gd name="T44" fmla="*/ 325 w 1545"/>
                <a:gd name="T45" fmla="*/ 497 h 1162"/>
                <a:gd name="T46" fmla="*/ 466 w 1545"/>
                <a:gd name="T47" fmla="*/ 497 h 1162"/>
                <a:gd name="T48" fmla="*/ 715 w 1545"/>
                <a:gd name="T49" fmla="*/ 492 h 1162"/>
                <a:gd name="T50" fmla="*/ 991 w 1545"/>
                <a:gd name="T51" fmla="*/ 358 h 1162"/>
                <a:gd name="T52" fmla="*/ 655 w 1545"/>
                <a:gd name="T53" fmla="*/ 230 h 1162"/>
                <a:gd name="T54" fmla="*/ 715 w 1545"/>
                <a:gd name="T55" fmla="*/ 678 h 1162"/>
                <a:gd name="T56" fmla="*/ 715 w 1545"/>
                <a:gd name="T57" fmla="*/ 282 h 1162"/>
                <a:gd name="T58" fmla="*/ 928 w 1545"/>
                <a:gd name="T59" fmla="*/ 358 h 1162"/>
                <a:gd name="T60" fmla="*/ 715 w 1545"/>
                <a:gd name="T61" fmla="*/ 438 h 1162"/>
                <a:gd name="T62" fmla="*/ 1106 w 1545"/>
                <a:gd name="T63" fmla="*/ 492 h 1162"/>
                <a:gd name="T64" fmla="*/ 1381 w 1545"/>
                <a:gd name="T65" fmla="*/ 358 h 1162"/>
                <a:gd name="T66" fmla="*/ 1045 w 1545"/>
                <a:gd name="T67" fmla="*/ 230 h 1162"/>
                <a:gd name="T68" fmla="*/ 1106 w 1545"/>
                <a:gd name="T69" fmla="*/ 678 h 1162"/>
                <a:gd name="T70" fmla="*/ 1106 w 1545"/>
                <a:gd name="T71" fmla="*/ 282 h 1162"/>
                <a:gd name="T72" fmla="*/ 1318 w 1545"/>
                <a:gd name="T73" fmla="*/ 358 h 1162"/>
                <a:gd name="T74" fmla="*/ 1106 w 1545"/>
                <a:gd name="T75" fmla="*/ 438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45" h="1162">
                  <a:moveTo>
                    <a:pt x="1503" y="0"/>
                  </a:moveTo>
                  <a:lnTo>
                    <a:pt x="42" y="0"/>
                  </a:lnTo>
                  <a:cubicBezTo>
                    <a:pt x="19" y="0"/>
                    <a:pt x="0" y="18"/>
                    <a:pt x="0" y="41"/>
                  </a:cubicBezTo>
                  <a:lnTo>
                    <a:pt x="0" y="932"/>
                  </a:lnTo>
                  <a:cubicBezTo>
                    <a:pt x="0" y="955"/>
                    <a:pt x="19" y="973"/>
                    <a:pt x="42" y="973"/>
                  </a:cubicBezTo>
                  <a:lnTo>
                    <a:pt x="1503" y="973"/>
                  </a:lnTo>
                  <a:cubicBezTo>
                    <a:pt x="1526" y="973"/>
                    <a:pt x="1545" y="955"/>
                    <a:pt x="1545" y="932"/>
                  </a:cubicBezTo>
                  <a:lnTo>
                    <a:pt x="1545" y="41"/>
                  </a:lnTo>
                  <a:cubicBezTo>
                    <a:pt x="1545" y="18"/>
                    <a:pt x="1526" y="0"/>
                    <a:pt x="1503" y="0"/>
                  </a:cubicBezTo>
                  <a:close/>
                  <a:moveTo>
                    <a:pt x="866" y="907"/>
                  </a:moveTo>
                  <a:lnTo>
                    <a:pt x="866" y="907"/>
                  </a:lnTo>
                  <a:cubicBezTo>
                    <a:pt x="866" y="915"/>
                    <a:pt x="859" y="922"/>
                    <a:pt x="850" y="922"/>
                  </a:cubicBezTo>
                  <a:lnTo>
                    <a:pt x="696" y="922"/>
                  </a:lnTo>
                  <a:cubicBezTo>
                    <a:pt x="687" y="922"/>
                    <a:pt x="681" y="915"/>
                    <a:pt x="681" y="907"/>
                  </a:cubicBezTo>
                  <a:lnTo>
                    <a:pt x="681" y="900"/>
                  </a:lnTo>
                  <a:cubicBezTo>
                    <a:pt x="681" y="892"/>
                    <a:pt x="687" y="885"/>
                    <a:pt x="696" y="885"/>
                  </a:cubicBezTo>
                  <a:lnTo>
                    <a:pt x="850" y="885"/>
                  </a:lnTo>
                  <a:cubicBezTo>
                    <a:pt x="859" y="885"/>
                    <a:pt x="866" y="892"/>
                    <a:pt x="866" y="900"/>
                  </a:cubicBezTo>
                  <a:lnTo>
                    <a:pt x="866" y="907"/>
                  </a:lnTo>
                  <a:close/>
                  <a:moveTo>
                    <a:pt x="1481" y="818"/>
                  </a:moveTo>
                  <a:lnTo>
                    <a:pt x="1481" y="818"/>
                  </a:lnTo>
                  <a:lnTo>
                    <a:pt x="64" y="818"/>
                  </a:lnTo>
                  <a:lnTo>
                    <a:pt x="64" y="65"/>
                  </a:lnTo>
                  <a:lnTo>
                    <a:pt x="1481" y="65"/>
                  </a:lnTo>
                  <a:lnTo>
                    <a:pt x="1481" y="818"/>
                  </a:lnTo>
                  <a:close/>
                  <a:moveTo>
                    <a:pt x="1008" y="1083"/>
                  </a:moveTo>
                  <a:lnTo>
                    <a:pt x="537" y="1083"/>
                  </a:lnTo>
                  <a:lnTo>
                    <a:pt x="648" y="1000"/>
                  </a:lnTo>
                  <a:lnTo>
                    <a:pt x="897" y="1000"/>
                  </a:lnTo>
                  <a:lnTo>
                    <a:pt x="1008" y="1083"/>
                  </a:lnTo>
                  <a:close/>
                  <a:moveTo>
                    <a:pt x="1051" y="1162"/>
                  </a:moveTo>
                  <a:lnTo>
                    <a:pt x="477" y="1162"/>
                  </a:lnTo>
                  <a:lnTo>
                    <a:pt x="477" y="1107"/>
                  </a:lnTo>
                  <a:lnTo>
                    <a:pt x="1051" y="1107"/>
                  </a:lnTo>
                  <a:lnTo>
                    <a:pt x="1051" y="1162"/>
                  </a:lnTo>
                  <a:close/>
                  <a:moveTo>
                    <a:pt x="307" y="550"/>
                  </a:moveTo>
                  <a:lnTo>
                    <a:pt x="489" y="550"/>
                  </a:lnTo>
                  <a:lnTo>
                    <a:pt x="533" y="678"/>
                  </a:lnTo>
                  <a:lnTo>
                    <a:pt x="600" y="678"/>
                  </a:lnTo>
                  <a:lnTo>
                    <a:pt x="437" y="230"/>
                  </a:lnTo>
                  <a:lnTo>
                    <a:pt x="367" y="230"/>
                  </a:lnTo>
                  <a:lnTo>
                    <a:pt x="197" y="678"/>
                  </a:lnTo>
                  <a:lnTo>
                    <a:pt x="260" y="678"/>
                  </a:lnTo>
                  <a:lnTo>
                    <a:pt x="307" y="550"/>
                  </a:lnTo>
                  <a:close/>
                  <a:moveTo>
                    <a:pt x="466" y="497"/>
                  </a:moveTo>
                  <a:lnTo>
                    <a:pt x="325" y="497"/>
                  </a:lnTo>
                  <a:lnTo>
                    <a:pt x="399" y="297"/>
                  </a:lnTo>
                  <a:lnTo>
                    <a:pt x="466" y="497"/>
                  </a:lnTo>
                  <a:close/>
                  <a:moveTo>
                    <a:pt x="715" y="678"/>
                  </a:moveTo>
                  <a:lnTo>
                    <a:pt x="715" y="492"/>
                  </a:lnTo>
                  <a:lnTo>
                    <a:pt x="856" y="492"/>
                  </a:lnTo>
                  <a:cubicBezTo>
                    <a:pt x="942" y="489"/>
                    <a:pt x="986" y="444"/>
                    <a:pt x="991" y="358"/>
                  </a:cubicBezTo>
                  <a:cubicBezTo>
                    <a:pt x="986" y="276"/>
                    <a:pt x="942" y="233"/>
                    <a:pt x="856" y="230"/>
                  </a:cubicBezTo>
                  <a:lnTo>
                    <a:pt x="655" y="230"/>
                  </a:lnTo>
                  <a:lnTo>
                    <a:pt x="655" y="678"/>
                  </a:lnTo>
                  <a:lnTo>
                    <a:pt x="715" y="678"/>
                  </a:lnTo>
                  <a:close/>
                  <a:moveTo>
                    <a:pt x="715" y="438"/>
                  </a:moveTo>
                  <a:lnTo>
                    <a:pt x="715" y="282"/>
                  </a:lnTo>
                  <a:lnTo>
                    <a:pt x="838" y="282"/>
                  </a:lnTo>
                  <a:cubicBezTo>
                    <a:pt x="898" y="282"/>
                    <a:pt x="928" y="307"/>
                    <a:pt x="928" y="358"/>
                  </a:cubicBezTo>
                  <a:cubicBezTo>
                    <a:pt x="930" y="413"/>
                    <a:pt x="899" y="440"/>
                    <a:pt x="836" y="438"/>
                  </a:cubicBezTo>
                  <a:lnTo>
                    <a:pt x="715" y="438"/>
                  </a:lnTo>
                  <a:close/>
                  <a:moveTo>
                    <a:pt x="1106" y="678"/>
                  </a:moveTo>
                  <a:lnTo>
                    <a:pt x="1106" y="492"/>
                  </a:lnTo>
                  <a:lnTo>
                    <a:pt x="1247" y="492"/>
                  </a:lnTo>
                  <a:cubicBezTo>
                    <a:pt x="1332" y="489"/>
                    <a:pt x="1377" y="444"/>
                    <a:pt x="1381" y="358"/>
                  </a:cubicBezTo>
                  <a:cubicBezTo>
                    <a:pt x="1377" y="276"/>
                    <a:pt x="1332" y="233"/>
                    <a:pt x="1247" y="230"/>
                  </a:cubicBezTo>
                  <a:lnTo>
                    <a:pt x="1045" y="230"/>
                  </a:lnTo>
                  <a:lnTo>
                    <a:pt x="1045" y="678"/>
                  </a:lnTo>
                  <a:lnTo>
                    <a:pt x="1106" y="678"/>
                  </a:lnTo>
                  <a:close/>
                  <a:moveTo>
                    <a:pt x="1106" y="438"/>
                  </a:moveTo>
                  <a:lnTo>
                    <a:pt x="1106" y="282"/>
                  </a:lnTo>
                  <a:lnTo>
                    <a:pt x="1229" y="282"/>
                  </a:lnTo>
                  <a:cubicBezTo>
                    <a:pt x="1289" y="282"/>
                    <a:pt x="1318" y="307"/>
                    <a:pt x="1318" y="358"/>
                  </a:cubicBezTo>
                  <a:cubicBezTo>
                    <a:pt x="1320" y="413"/>
                    <a:pt x="1289" y="440"/>
                    <a:pt x="1227" y="438"/>
                  </a:cubicBezTo>
                  <a:lnTo>
                    <a:pt x="1106" y="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40465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251"/>
          <p:cNvGrpSpPr/>
          <p:nvPr/>
        </p:nvGrpSpPr>
        <p:grpSpPr>
          <a:xfrm>
            <a:off x="2896045" y="1803116"/>
            <a:ext cx="1512167" cy="1511847"/>
            <a:chOff x="1204523" y="1700808"/>
            <a:chExt cx="2016749" cy="2015329"/>
          </a:xfrm>
        </p:grpSpPr>
        <p:sp>
          <p:nvSpPr>
            <p:cNvPr id="253" name="Oval 10"/>
            <p:cNvSpPr>
              <a:spLocks noChangeArrowheads="1"/>
            </p:cNvSpPr>
            <p:nvPr/>
          </p:nvSpPr>
          <p:spPr bwMode="auto">
            <a:xfrm>
              <a:off x="1204523" y="1700808"/>
              <a:ext cx="2016749" cy="2015329"/>
            </a:xfrm>
            <a:prstGeom prst="ellipse">
              <a:avLst/>
            </a:pr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404652"/>
                </a:solidFill>
                <a:cs typeface="+mn-ea"/>
                <a:sym typeface="+mn-lt"/>
              </a:endParaRPr>
            </a:p>
          </p:txBody>
        </p:sp>
        <p:sp>
          <p:nvSpPr>
            <p:cNvPr id="254" name="Freeform 11"/>
            <p:cNvSpPr>
              <a:spLocks noEditPoints="1"/>
            </p:cNvSpPr>
            <p:nvPr/>
          </p:nvSpPr>
          <p:spPr bwMode="auto">
            <a:xfrm>
              <a:off x="1652062" y="2324909"/>
              <a:ext cx="1162858" cy="767126"/>
            </a:xfrm>
            <a:custGeom>
              <a:avLst/>
              <a:gdLst>
                <a:gd name="T0" fmla="*/ 1295 w 1747"/>
                <a:gd name="T1" fmla="*/ 377 h 1154"/>
                <a:gd name="T2" fmla="*/ 1260 w 1747"/>
                <a:gd name="T3" fmla="*/ 0 h 1154"/>
                <a:gd name="T4" fmla="*/ 641 w 1747"/>
                <a:gd name="T5" fmla="*/ 1031 h 1154"/>
                <a:gd name="T6" fmla="*/ 59 w 1747"/>
                <a:gd name="T7" fmla="*/ 1031 h 1154"/>
                <a:gd name="T8" fmla="*/ 1747 w 1747"/>
                <a:gd name="T9" fmla="*/ 1154 h 1154"/>
                <a:gd name="T10" fmla="*/ 371 w 1747"/>
                <a:gd name="T11" fmla="*/ 962 h 1154"/>
                <a:gd name="T12" fmla="*/ 270 w 1747"/>
                <a:gd name="T13" fmla="*/ 863 h 1154"/>
                <a:gd name="T14" fmla="*/ 371 w 1747"/>
                <a:gd name="T15" fmla="*/ 830 h 1154"/>
                <a:gd name="T16" fmla="*/ 270 w 1747"/>
                <a:gd name="T17" fmla="*/ 731 h 1154"/>
                <a:gd name="T18" fmla="*/ 371 w 1747"/>
                <a:gd name="T19" fmla="*/ 691 h 1154"/>
                <a:gd name="T20" fmla="*/ 270 w 1747"/>
                <a:gd name="T21" fmla="*/ 592 h 1154"/>
                <a:gd name="T22" fmla="*/ 371 w 1747"/>
                <a:gd name="T23" fmla="*/ 559 h 1154"/>
                <a:gd name="T24" fmla="*/ 270 w 1747"/>
                <a:gd name="T25" fmla="*/ 460 h 1154"/>
                <a:gd name="T26" fmla="*/ 524 w 1747"/>
                <a:gd name="T27" fmla="*/ 962 h 1154"/>
                <a:gd name="T28" fmla="*/ 422 w 1747"/>
                <a:gd name="T29" fmla="*/ 863 h 1154"/>
                <a:gd name="T30" fmla="*/ 524 w 1747"/>
                <a:gd name="T31" fmla="*/ 830 h 1154"/>
                <a:gd name="T32" fmla="*/ 422 w 1747"/>
                <a:gd name="T33" fmla="*/ 731 h 1154"/>
                <a:gd name="T34" fmla="*/ 524 w 1747"/>
                <a:gd name="T35" fmla="*/ 691 h 1154"/>
                <a:gd name="T36" fmla="*/ 422 w 1747"/>
                <a:gd name="T37" fmla="*/ 592 h 1154"/>
                <a:gd name="T38" fmla="*/ 524 w 1747"/>
                <a:gd name="T39" fmla="*/ 559 h 1154"/>
                <a:gd name="T40" fmla="*/ 422 w 1747"/>
                <a:gd name="T41" fmla="*/ 460 h 1154"/>
                <a:gd name="T42" fmla="*/ 940 w 1747"/>
                <a:gd name="T43" fmla="*/ 938 h 1154"/>
                <a:gd name="T44" fmla="*/ 774 w 1747"/>
                <a:gd name="T45" fmla="*/ 776 h 1154"/>
                <a:gd name="T46" fmla="*/ 940 w 1747"/>
                <a:gd name="T47" fmla="*/ 723 h 1154"/>
                <a:gd name="T48" fmla="*/ 774 w 1747"/>
                <a:gd name="T49" fmla="*/ 561 h 1154"/>
                <a:gd name="T50" fmla="*/ 940 w 1747"/>
                <a:gd name="T51" fmla="*/ 496 h 1154"/>
                <a:gd name="T52" fmla="*/ 774 w 1747"/>
                <a:gd name="T53" fmla="*/ 334 h 1154"/>
                <a:gd name="T54" fmla="*/ 940 w 1747"/>
                <a:gd name="T55" fmla="*/ 281 h 1154"/>
                <a:gd name="T56" fmla="*/ 774 w 1747"/>
                <a:gd name="T57" fmla="*/ 119 h 1154"/>
                <a:gd name="T58" fmla="*/ 1163 w 1747"/>
                <a:gd name="T59" fmla="*/ 938 h 1154"/>
                <a:gd name="T60" fmla="*/ 997 w 1747"/>
                <a:gd name="T61" fmla="*/ 776 h 1154"/>
                <a:gd name="T62" fmla="*/ 1163 w 1747"/>
                <a:gd name="T63" fmla="*/ 723 h 1154"/>
                <a:gd name="T64" fmla="*/ 997 w 1747"/>
                <a:gd name="T65" fmla="*/ 561 h 1154"/>
                <a:gd name="T66" fmla="*/ 1163 w 1747"/>
                <a:gd name="T67" fmla="*/ 496 h 1154"/>
                <a:gd name="T68" fmla="*/ 997 w 1747"/>
                <a:gd name="T69" fmla="*/ 334 h 1154"/>
                <a:gd name="T70" fmla="*/ 1163 w 1747"/>
                <a:gd name="T71" fmla="*/ 281 h 1154"/>
                <a:gd name="T72" fmla="*/ 997 w 1747"/>
                <a:gd name="T73" fmla="*/ 119 h 1154"/>
                <a:gd name="T74" fmla="*/ 1463 w 1747"/>
                <a:gd name="T75" fmla="*/ 950 h 1154"/>
                <a:gd name="T76" fmla="*/ 1361 w 1747"/>
                <a:gd name="T77" fmla="*/ 850 h 1154"/>
                <a:gd name="T78" fmla="*/ 1463 w 1747"/>
                <a:gd name="T79" fmla="*/ 810 h 1154"/>
                <a:gd name="T80" fmla="*/ 1361 w 1747"/>
                <a:gd name="T81" fmla="*/ 711 h 1154"/>
                <a:gd name="T82" fmla="*/ 1463 w 1747"/>
                <a:gd name="T83" fmla="*/ 679 h 1154"/>
                <a:gd name="T84" fmla="*/ 1361 w 1747"/>
                <a:gd name="T85" fmla="*/ 579 h 1154"/>
                <a:gd name="T86" fmla="*/ 1615 w 1747"/>
                <a:gd name="T87" fmla="*/ 950 h 1154"/>
                <a:gd name="T88" fmla="*/ 1514 w 1747"/>
                <a:gd name="T89" fmla="*/ 850 h 1154"/>
                <a:gd name="T90" fmla="*/ 1615 w 1747"/>
                <a:gd name="T91" fmla="*/ 810 h 1154"/>
                <a:gd name="T92" fmla="*/ 1514 w 1747"/>
                <a:gd name="T93" fmla="*/ 711 h 1154"/>
                <a:gd name="T94" fmla="*/ 1615 w 1747"/>
                <a:gd name="T95" fmla="*/ 679 h 1154"/>
                <a:gd name="T96" fmla="*/ 1514 w 1747"/>
                <a:gd name="T97" fmla="*/ 579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47" h="1154">
                  <a:moveTo>
                    <a:pt x="1689" y="1031"/>
                  </a:moveTo>
                  <a:lnTo>
                    <a:pt x="1689" y="548"/>
                  </a:lnTo>
                  <a:lnTo>
                    <a:pt x="1295" y="377"/>
                  </a:lnTo>
                  <a:lnTo>
                    <a:pt x="1295" y="1031"/>
                  </a:lnTo>
                  <a:lnTo>
                    <a:pt x="1260" y="1031"/>
                  </a:lnTo>
                  <a:lnTo>
                    <a:pt x="1260" y="0"/>
                  </a:lnTo>
                  <a:lnTo>
                    <a:pt x="677" y="0"/>
                  </a:lnTo>
                  <a:lnTo>
                    <a:pt x="677" y="1031"/>
                  </a:lnTo>
                  <a:lnTo>
                    <a:pt x="641" y="1031"/>
                  </a:lnTo>
                  <a:lnTo>
                    <a:pt x="641" y="262"/>
                  </a:lnTo>
                  <a:lnTo>
                    <a:pt x="59" y="463"/>
                  </a:lnTo>
                  <a:lnTo>
                    <a:pt x="59" y="1031"/>
                  </a:lnTo>
                  <a:lnTo>
                    <a:pt x="0" y="1031"/>
                  </a:lnTo>
                  <a:lnTo>
                    <a:pt x="0" y="1154"/>
                  </a:lnTo>
                  <a:lnTo>
                    <a:pt x="1747" y="1154"/>
                  </a:lnTo>
                  <a:lnTo>
                    <a:pt x="1747" y="1031"/>
                  </a:lnTo>
                  <a:lnTo>
                    <a:pt x="1689" y="1031"/>
                  </a:lnTo>
                  <a:close/>
                  <a:moveTo>
                    <a:pt x="371" y="962"/>
                  </a:moveTo>
                  <a:lnTo>
                    <a:pt x="371" y="962"/>
                  </a:lnTo>
                  <a:lnTo>
                    <a:pt x="270" y="962"/>
                  </a:lnTo>
                  <a:lnTo>
                    <a:pt x="270" y="863"/>
                  </a:lnTo>
                  <a:lnTo>
                    <a:pt x="371" y="863"/>
                  </a:lnTo>
                  <a:lnTo>
                    <a:pt x="371" y="962"/>
                  </a:lnTo>
                  <a:close/>
                  <a:moveTo>
                    <a:pt x="371" y="830"/>
                  </a:moveTo>
                  <a:lnTo>
                    <a:pt x="371" y="830"/>
                  </a:lnTo>
                  <a:lnTo>
                    <a:pt x="270" y="830"/>
                  </a:lnTo>
                  <a:lnTo>
                    <a:pt x="270" y="731"/>
                  </a:lnTo>
                  <a:lnTo>
                    <a:pt x="371" y="731"/>
                  </a:lnTo>
                  <a:lnTo>
                    <a:pt x="371" y="830"/>
                  </a:lnTo>
                  <a:close/>
                  <a:moveTo>
                    <a:pt x="371" y="691"/>
                  </a:moveTo>
                  <a:lnTo>
                    <a:pt x="371" y="691"/>
                  </a:lnTo>
                  <a:lnTo>
                    <a:pt x="270" y="691"/>
                  </a:lnTo>
                  <a:lnTo>
                    <a:pt x="270" y="592"/>
                  </a:lnTo>
                  <a:lnTo>
                    <a:pt x="371" y="592"/>
                  </a:lnTo>
                  <a:lnTo>
                    <a:pt x="371" y="691"/>
                  </a:lnTo>
                  <a:close/>
                  <a:moveTo>
                    <a:pt x="371" y="559"/>
                  </a:moveTo>
                  <a:lnTo>
                    <a:pt x="371" y="559"/>
                  </a:lnTo>
                  <a:lnTo>
                    <a:pt x="270" y="559"/>
                  </a:lnTo>
                  <a:lnTo>
                    <a:pt x="270" y="460"/>
                  </a:lnTo>
                  <a:lnTo>
                    <a:pt x="371" y="460"/>
                  </a:lnTo>
                  <a:lnTo>
                    <a:pt x="371" y="559"/>
                  </a:lnTo>
                  <a:close/>
                  <a:moveTo>
                    <a:pt x="524" y="962"/>
                  </a:moveTo>
                  <a:lnTo>
                    <a:pt x="524" y="962"/>
                  </a:lnTo>
                  <a:lnTo>
                    <a:pt x="422" y="962"/>
                  </a:lnTo>
                  <a:lnTo>
                    <a:pt x="422" y="863"/>
                  </a:lnTo>
                  <a:lnTo>
                    <a:pt x="524" y="863"/>
                  </a:lnTo>
                  <a:lnTo>
                    <a:pt x="524" y="962"/>
                  </a:lnTo>
                  <a:close/>
                  <a:moveTo>
                    <a:pt x="524" y="830"/>
                  </a:moveTo>
                  <a:lnTo>
                    <a:pt x="524" y="830"/>
                  </a:lnTo>
                  <a:lnTo>
                    <a:pt x="422" y="830"/>
                  </a:lnTo>
                  <a:lnTo>
                    <a:pt x="422" y="731"/>
                  </a:lnTo>
                  <a:lnTo>
                    <a:pt x="524" y="731"/>
                  </a:lnTo>
                  <a:lnTo>
                    <a:pt x="524" y="830"/>
                  </a:lnTo>
                  <a:close/>
                  <a:moveTo>
                    <a:pt x="524" y="691"/>
                  </a:moveTo>
                  <a:lnTo>
                    <a:pt x="524" y="691"/>
                  </a:lnTo>
                  <a:lnTo>
                    <a:pt x="422" y="691"/>
                  </a:lnTo>
                  <a:lnTo>
                    <a:pt x="422" y="592"/>
                  </a:lnTo>
                  <a:lnTo>
                    <a:pt x="524" y="592"/>
                  </a:lnTo>
                  <a:lnTo>
                    <a:pt x="524" y="691"/>
                  </a:lnTo>
                  <a:close/>
                  <a:moveTo>
                    <a:pt x="524" y="559"/>
                  </a:moveTo>
                  <a:lnTo>
                    <a:pt x="524" y="559"/>
                  </a:lnTo>
                  <a:lnTo>
                    <a:pt x="422" y="559"/>
                  </a:lnTo>
                  <a:lnTo>
                    <a:pt x="422" y="460"/>
                  </a:lnTo>
                  <a:lnTo>
                    <a:pt x="524" y="460"/>
                  </a:lnTo>
                  <a:lnTo>
                    <a:pt x="524" y="559"/>
                  </a:lnTo>
                  <a:close/>
                  <a:moveTo>
                    <a:pt x="940" y="938"/>
                  </a:moveTo>
                  <a:lnTo>
                    <a:pt x="940" y="938"/>
                  </a:lnTo>
                  <a:lnTo>
                    <a:pt x="774" y="938"/>
                  </a:lnTo>
                  <a:lnTo>
                    <a:pt x="774" y="776"/>
                  </a:lnTo>
                  <a:lnTo>
                    <a:pt x="940" y="776"/>
                  </a:lnTo>
                  <a:lnTo>
                    <a:pt x="940" y="938"/>
                  </a:lnTo>
                  <a:close/>
                  <a:moveTo>
                    <a:pt x="940" y="723"/>
                  </a:moveTo>
                  <a:lnTo>
                    <a:pt x="940" y="723"/>
                  </a:lnTo>
                  <a:lnTo>
                    <a:pt x="774" y="723"/>
                  </a:lnTo>
                  <a:lnTo>
                    <a:pt x="774" y="561"/>
                  </a:lnTo>
                  <a:lnTo>
                    <a:pt x="940" y="561"/>
                  </a:lnTo>
                  <a:lnTo>
                    <a:pt x="940" y="723"/>
                  </a:lnTo>
                  <a:close/>
                  <a:moveTo>
                    <a:pt x="940" y="496"/>
                  </a:moveTo>
                  <a:lnTo>
                    <a:pt x="940" y="496"/>
                  </a:lnTo>
                  <a:lnTo>
                    <a:pt x="774" y="496"/>
                  </a:lnTo>
                  <a:lnTo>
                    <a:pt x="774" y="334"/>
                  </a:lnTo>
                  <a:lnTo>
                    <a:pt x="940" y="334"/>
                  </a:lnTo>
                  <a:lnTo>
                    <a:pt x="940" y="496"/>
                  </a:lnTo>
                  <a:close/>
                  <a:moveTo>
                    <a:pt x="940" y="281"/>
                  </a:moveTo>
                  <a:lnTo>
                    <a:pt x="940" y="281"/>
                  </a:lnTo>
                  <a:lnTo>
                    <a:pt x="774" y="281"/>
                  </a:lnTo>
                  <a:lnTo>
                    <a:pt x="774" y="119"/>
                  </a:lnTo>
                  <a:lnTo>
                    <a:pt x="940" y="119"/>
                  </a:lnTo>
                  <a:lnTo>
                    <a:pt x="940" y="281"/>
                  </a:lnTo>
                  <a:close/>
                  <a:moveTo>
                    <a:pt x="1163" y="938"/>
                  </a:moveTo>
                  <a:lnTo>
                    <a:pt x="1163" y="938"/>
                  </a:lnTo>
                  <a:lnTo>
                    <a:pt x="997" y="938"/>
                  </a:lnTo>
                  <a:lnTo>
                    <a:pt x="997" y="776"/>
                  </a:lnTo>
                  <a:lnTo>
                    <a:pt x="1163" y="776"/>
                  </a:lnTo>
                  <a:lnTo>
                    <a:pt x="1163" y="938"/>
                  </a:lnTo>
                  <a:close/>
                  <a:moveTo>
                    <a:pt x="1163" y="723"/>
                  </a:moveTo>
                  <a:lnTo>
                    <a:pt x="1163" y="723"/>
                  </a:lnTo>
                  <a:lnTo>
                    <a:pt x="997" y="723"/>
                  </a:lnTo>
                  <a:lnTo>
                    <a:pt x="997" y="561"/>
                  </a:lnTo>
                  <a:lnTo>
                    <a:pt x="1163" y="561"/>
                  </a:lnTo>
                  <a:lnTo>
                    <a:pt x="1163" y="723"/>
                  </a:lnTo>
                  <a:close/>
                  <a:moveTo>
                    <a:pt x="1163" y="496"/>
                  </a:moveTo>
                  <a:lnTo>
                    <a:pt x="1163" y="496"/>
                  </a:lnTo>
                  <a:lnTo>
                    <a:pt x="997" y="496"/>
                  </a:lnTo>
                  <a:lnTo>
                    <a:pt x="997" y="334"/>
                  </a:lnTo>
                  <a:lnTo>
                    <a:pt x="1163" y="334"/>
                  </a:lnTo>
                  <a:lnTo>
                    <a:pt x="1163" y="496"/>
                  </a:lnTo>
                  <a:close/>
                  <a:moveTo>
                    <a:pt x="1163" y="281"/>
                  </a:moveTo>
                  <a:lnTo>
                    <a:pt x="1163" y="281"/>
                  </a:lnTo>
                  <a:lnTo>
                    <a:pt x="997" y="281"/>
                  </a:lnTo>
                  <a:lnTo>
                    <a:pt x="997" y="119"/>
                  </a:lnTo>
                  <a:lnTo>
                    <a:pt x="1163" y="119"/>
                  </a:lnTo>
                  <a:lnTo>
                    <a:pt x="1163" y="281"/>
                  </a:lnTo>
                  <a:close/>
                  <a:moveTo>
                    <a:pt x="1463" y="950"/>
                  </a:moveTo>
                  <a:lnTo>
                    <a:pt x="1463" y="950"/>
                  </a:lnTo>
                  <a:lnTo>
                    <a:pt x="1361" y="950"/>
                  </a:lnTo>
                  <a:lnTo>
                    <a:pt x="1361" y="850"/>
                  </a:lnTo>
                  <a:lnTo>
                    <a:pt x="1463" y="850"/>
                  </a:lnTo>
                  <a:lnTo>
                    <a:pt x="1463" y="950"/>
                  </a:lnTo>
                  <a:close/>
                  <a:moveTo>
                    <a:pt x="1463" y="810"/>
                  </a:moveTo>
                  <a:lnTo>
                    <a:pt x="1463" y="810"/>
                  </a:lnTo>
                  <a:lnTo>
                    <a:pt x="1361" y="810"/>
                  </a:lnTo>
                  <a:lnTo>
                    <a:pt x="1361" y="711"/>
                  </a:lnTo>
                  <a:lnTo>
                    <a:pt x="1463" y="711"/>
                  </a:lnTo>
                  <a:lnTo>
                    <a:pt x="1463" y="810"/>
                  </a:lnTo>
                  <a:close/>
                  <a:moveTo>
                    <a:pt x="1463" y="679"/>
                  </a:moveTo>
                  <a:lnTo>
                    <a:pt x="1463" y="679"/>
                  </a:lnTo>
                  <a:lnTo>
                    <a:pt x="1361" y="679"/>
                  </a:lnTo>
                  <a:lnTo>
                    <a:pt x="1361" y="579"/>
                  </a:lnTo>
                  <a:lnTo>
                    <a:pt x="1463" y="579"/>
                  </a:lnTo>
                  <a:lnTo>
                    <a:pt x="1463" y="679"/>
                  </a:lnTo>
                  <a:close/>
                  <a:moveTo>
                    <a:pt x="1615" y="950"/>
                  </a:moveTo>
                  <a:lnTo>
                    <a:pt x="1615" y="950"/>
                  </a:lnTo>
                  <a:lnTo>
                    <a:pt x="1514" y="950"/>
                  </a:lnTo>
                  <a:lnTo>
                    <a:pt x="1514" y="850"/>
                  </a:lnTo>
                  <a:lnTo>
                    <a:pt x="1615" y="850"/>
                  </a:lnTo>
                  <a:lnTo>
                    <a:pt x="1615" y="950"/>
                  </a:lnTo>
                  <a:close/>
                  <a:moveTo>
                    <a:pt x="1615" y="810"/>
                  </a:moveTo>
                  <a:lnTo>
                    <a:pt x="1615" y="810"/>
                  </a:lnTo>
                  <a:lnTo>
                    <a:pt x="1514" y="810"/>
                  </a:lnTo>
                  <a:lnTo>
                    <a:pt x="1514" y="711"/>
                  </a:lnTo>
                  <a:lnTo>
                    <a:pt x="1615" y="711"/>
                  </a:lnTo>
                  <a:lnTo>
                    <a:pt x="1615" y="810"/>
                  </a:lnTo>
                  <a:close/>
                  <a:moveTo>
                    <a:pt x="1615" y="679"/>
                  </a:moveTo>
                  <a:lnTo>
                    <a:pt x="1615" y="679"/>
                  </a:lnTo>
                  <a:lnTo>
                    <a:pt x="1514" y="679"/>
                  </a:lnTo>
                  <a:lnTo>
                    <a:pt x="1514" y="579"/>
                  </a:lnTo>
                  <a:lnTo>
                    <a:pt x="1615" y="579"/>
                  </a:lnTo>
                  <a:lnTo>
                    <a:pt x="1615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40465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5" name="Freeform 12"/>
          <p:cNvSpPr/>
          <p:nvPr/>
        </p:nvSpPr>
        <p:spPr bwMode="auto">
          <a:xfrm>
            <a:off x="4683294" y="2317720"/>
            <a:ext cx="437677" cy="437892"/>
          </a:xfrm>
          <a:custGeom>
            <a:avLst/>
            <a:gdLst>
              <a:gd name="T0" fmla="*/ 269 w 653"/>
              <a:gd name="T1" fmla="*/ 653 h 653"/>
              <a:gd name="T2" fmla="*/ 269 w 653"/>
              <a:gd name="T3" fmla="*/ 382 h 653"/>
              <a:gd name="T4" fmla="*/ 0 w 653"/>
              <a:gd name="T5" fmla="*/ 382 h 653"/>
              <a:gd name="T6" fmla="*/ 0 w 653"/>
              <a:gd name="T7" fmla="*/ 269 h 653"/>
              <a:gd name="T8" fmla="*/ 269 w 653"/>
              <a:gd name="T9" fmla="*/ 269 h 653"/>
              <a:gd name="T10" fmla="*/ 269 w 653"/>
              <a:gd name="T11" fmla="*/ 0 h 653"/>
              <a:gd name="T12" fmla="*/ 384 w 653"/>
              <a:gd name="T13" fmla="*/ 0 h 653"/>
              <a:gd name="T14" fmla="*/ 384 w 653"/>
              <a:gd name="T15" fmla="*/ 269 h 653"/>
              <a:gd name="T16" fmla="*/ 653 w 653"/>
              <a:gd name="T17" fmla="*/ 269 h 653"/>
              <a:gd name="T18" fmla="*/ 653 w 653"/>
              <a:gd name="T19" fmla="*/ 382 h 653"/>
              <a:gd name="T20" fmla="*/ 384 w 653"/>
              <a:gd name="T21" fmla="*/ 382 h 653"/>
              <a:gd name="T22" fmla="*/ 384 w 653"/>
              <a:gd name="T23" fmla="*/ 653 h 653"/>
              <a:gd name="T24" fmla="*/ 269 w 653"/>
              <a:gd name="T25" fmla="*/ 65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3" h="653">
                <a:moveTo>
                  <a:pt x="269" y="653"/>
                </a:moveTo>
                <a:lnTo>
                  <a:pt x="269" y="382"/>
                </a:lnTo>
                <a:lnTo>
                  <a:pt x="0" y="382"/>
                </a:lnTo>
                <a:lnTo>
                  <a:pt x="0" y="269"/>
                </a:lnTo>
                <a:lnTo>
                  <a:pt x="269" y="269"/>
                </a:lnTo>
                <a:lnTo>
                  <a:pt x="269" y="0"/>
                </a:lnTo>
                <a:lnTo>
                  <a:pt x="384" y="0"/>
                </a:lnTo>
                <a:lnTo>
                  <a:pt x="384" y="269"/>
                </a:lnTo>
                <a:lnTo>
                  <a:pt x="653" y="269"/>
                </a:lnTo>
                <a:lnTo>
                  <a:pt x="653" y="382"/>
                </a:lnTo>
                <a:lnTo>
                  <a:pt x="384" y="382"/>
                </a:lnTo>
                <a:lnTo>
                  <a:pt x="384" y="653"/>
                </a:lnTo>
                <a:lnTo>
                  <a:pt x="269" y="653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txBody>
          <a:bodyPr vert="horz" wrap="square" lIns="68577" tIns="34289" rIns="68577" bIns="34289" numCol="1" anchor="t" anchorCtr="0" compatLnSpc="1"/>
          <a:lstStyle/>
          <a:p>
            <a:endParaRPr lang="zh-CN" altLang="en-US">
              <a:solidFill>
                <a:srgbClr val="404652"/>
              </a:solidFill>
              <a:cs typeface="+mn-ea"/>
              <a:sym typeface="+mn-lt"/>
            </a:endParaRPr>
          </a:p>
        </p:txBody>
      </p:sp>
      <p:sp>
        <p:nvSpPr>
          <p:cNvPr id="256" name="Freeform 13"/>
          <p:cNvSpPr/>
          <p:nvPr/>
        </p:nvSpPr>
        <p:spPr bwMode="auto">
          <a:xfrm>
            <a:off x="7172664" y="2317720"/>
            <a:ext cx="437677" cy="437892"/>
          </a:xfrm>
          <a:custGeom>
            <a:avLst/>
            <a:gdLst>
              <a:gd name="T0" fmla="*/ 269 w 653"/>
              <a:gd name="T1" fmla="*/ 653 h 653"/>
              <a:gd name="T2" fmla="*/ 269 w 653"/>
              <a:gd name="T3" fmla="*/ 382 h 653"/>
              <a:gd name="T4" fmla="*/ 0 w 653"/>
              <a:gd name="T5" fmla="*/ 382 h 653"/>
              <a:gd name="T6" fmla="*/ 0 w 653"/>
              <a:gd name="T7" fmla="*/ 269 h 653"/>
              <a:gd name="T8" fmla="*/ 269 w 653"/>
              <a:gd name="T9" fmla="*/ 269 h 653"/>
              <a:gd name="T10" fmla="*/ 269 w 653"/>
              <a:gd name="T11" fmla="*/ 0 h 653"/>
              <a:gd name="T12" fmla="*/ 384 w 653"/>
              <a:gd name="T13" fmla="*/ 0 h 653"/>
              <a:gd name="T14" fmla="*/ 384 w 653"/>
              <a:gd name="T15" fmla="*/ 269 h 653"/>
              <a:gd name="T16" fmla="*/ 653 w 653"/>
              <a:gd name="T17" fmla="*/ 269 h 653"/>
              <a:gd name="T18" fmla="*/ 653 w 653"/>
              <a:gd name="T19" fmla="*/ 382 h 653"/>
              <a:gd name="T20" fmla="*/ 384 w 653"/>
              <a:gd name="T21" fmla="*/ 382 h 653"/>
              <a:gd name="T22" fmla="*/ 384 w 653"/>
              <a:gd name="T23" fmla="*/ 653 h 653"/>
              <a:gd name="T24" fmla="*/ 269 w 653"/>
              <a:gd name="T25" fmla="*/ 65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3" h="653">
                <a:moveTo>
                  <a:pt x="269" y="653"/>
                </a:moveTo>
                <a:lnTo>
                  <a:pt x="269" y="382"/>
                </a:lnTo>
                <a:lnTo>
                  <a:pt x="0" y="382"/>
                </a:lnTo>
                <a:lnTo>
                  <a:pt x="0" y="269"/>
                </a:lnTo>
                <a:lnTo>
                  <a:pt x="269" y="269"/>
                </a:lnTo>
                <a:lnTo>
                  <a:pt x="269" y="0"/>
                </a:lnTo>
                <a:lnTo>
                  <a:pt x="384" y="0"/>
                </a:lnTo>
                <a:lnTo>
                  <a:pt x="384" y="269"/>
                </a:lnTo>
                <a:lnTo>
                  <a:pt x="653" y="269"/>
                </a:lnTo>
                <a:lnTo>
                  <a:pt x="653" y="382"/>
                </a:lnTo>
                <a:lnTo>
                  <a:pt x="384" y="382"/>
                </a:lnTo>
                <a:lnTo>
                  <a:pt x="384" y="653"/>
                </a:lnTo>
                <a:lnTo>
                  <a:pt x="269" y="653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txBody>
          <a:bodyPr vert="horz" wrap="square" lIns="68577" tIns="34289" rIns="68577" bIns="34289" numCol="1" anchor="t" anchorCtr="0" compatLnSpc="1"/>
          <a:lstStyle/>
          <a:p>
            <a:endParaRPr lang="zh-CN" altLang="en-US">
              <a:solidFill>
                <a:srgbClr val="404652"/>
              </a:solidFill>
              <a:cs typeface="+mn-ea"/>
              <a:sym typeface="+mn-lt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2714625" y="3411220"/>
            <a:ext cx="1875155" cy="313055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ea"/>
                <a:sym typeface="+mn-lt"/>
              </a:rPr>
              <a:t>单击此处输入标题</a:t>
            </a:r>
          </a:p>
        </p:txBody>
      </p:sp>
      <p:sp>
        <p:nvSpPr>
          <p:cNvPr id="11" name="TextBox 256"/>
          <p:cNvSpPr txBox="1"/>
          <p:nvPr/>
        </p:nvSpPr>
        <p:spPr>
          <a:xfrm>
            <a:off x="5116195" y="3411220"/>
            <a:ext cx="1951355" cy="313055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ea"/>
                <a:sym typeface="+mn-lt"/>
              </a:rPr>
              <a:t>单击此处输入标题</a:t>
            </a:r>
          </a:p>
        </p:txBody>
      </p:sp>
      <p:sp>
        <p:nvSpPr>
          <p:cNvPr id="12" name="TextBox 256"/>
          <p:cNvSpPr txBox="1"/>
          <p:nvPr/>
        </p:nvSpPr>
        <p:spPr>
          <a:xfrm>
            <a:off x="7766050" y="3411220"/>
            <a:ext cx="1856105" cy="313055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ea"/>
                <a:sym typeface="+mn-lt"/>
              </a:rPr>
              <a:t>单击此处输入标题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857375" y="4667885"/>
            <a:ext cx="850328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algn="ctr" defTabSz="914400" rtl="0" eaLnBrk="1" latinLnBrk="0" hangingPunct="1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zh-CN" altLang="en-US"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3" name="TextBox 256"/>
          <p:cNvSpPr txBox="1"/>
          <p:nvPr/>
        </p:nvSpPr>
        <p:spPr>
          <a:xfrm>
            <a:off x="5125085" y="4279265"/>
            <a:ext cx="1934210" cy="313055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ea"/>
                <a:sym typeface="+mn-lt"/>
              </a:rPr>
              <a:t>单击此处输入标题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255" grpId="0" bldLvl="0" animBg="1"/>
      <p:bldP spid="256" grpId="0" bldLvl="0" animBg="1"/>
      <p:bldP spid="257" grpId="0"/>
      <p:bldP spid="11" grpId="0"/>
      <p:bldP spid="12" grpId="0"/>
      <p:bldP spid="16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花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90" y="-10160"/>
            <a:ext cx="1800860" cy="3499485"/>
          </a:xfrm>
          <a:prstGeom prst="rect">
            <a:avLst/>
          </a:prstGeom>
        </p:spPr>
      </p:pic>
      <p:pic>
        <p:nvPicPr>
          <p:cNvPr id="6" name="图片 5" descr="花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975" y="-10160"/>
            <a:ext cx="3536950" cy="17316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97175" y="2167255"/>
            <a:ext cx="65976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THANK YOU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66720" y="3583305"/>
            <a:ext cx="6258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2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For our ever-lasting friendship, send sincere blessings and warm greetings to my friends whom I miss so much.For our ever-lasting friendship, send sincere blessings and warm greetings to my friends whom I miss so much.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99"/>
                            </p:stCondLst>
                            <p:childTnLst>
                              <p:par>
                                <p:cTn id="24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6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花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90" y="-10160"/>
            <a:ext cx="1654810" cy="3216910"/>
          </a:xfrm>
          <a:prstGeom prst="rect">
            <a:avLst/>
          </a:prstGeom>
        </p:spPr>
      </p:pic>
      <p:pic>
        <p:nvPicPr>
          <p:cNvPr id="6" name="图片 5" descr="花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545" y="-10160"/>
            <a:ext cx="3294380" cy="1612900"/>
          </a:xfrm>
          <a:prstGeom prst="rect">
            <a:avLst/>
          </a:prstGeom>
        </p:spPr>
      </p:pic>
      <p:pic>
        <p:nvPicPr>
          <p:cNvPr id="7" name="图片 6" descr="圆框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580" y="1261745"/>
            <a:ext cx="2912110" cy="229171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127625" y="1746885"/>
            <a:ext cx="19386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PART</a:t>
            </a:r>
          </a:p>
          <a:p>
            <a:pPr algn="ctr" fontAlgn="auto">
              <a:lnSpc>
                <a:spcPct val="100000"/>
              </a:lnSpc>
            </a:pPr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01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222115" y="3968115"/>
            <a:ext cx="3750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sz="24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单击此处输入标题文本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28315" y="4535805"/>
            <a:ext cx="6137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2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For our ever-lasting friendship, send sincere blessings and warm greetings to my friends whom I miss so much.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8" grpId="1"/>
      <p:bldP spid="19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花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545" y="-10160"/>
            <a:ext cx="3294380" cy="1612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3875" y="526415"/>
            <a:ext cx="281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单击此处输入标题文本</a:t>
            </a:r>
          </a:p>
        </p:txBody>
      </p:sp>
      <p:sp>
        <p:nvSpPr>
          <p:cNvPr id="7" name="Freeform 21"/>
          <p:cNvSpPr>
            <a:spLocks noEditPoints="1"/>
          </p:cNvSpPr>
          <p:nvPr/>
        </p:nvSpPr>
        <p:spPr bwMode="auto">
          <a:xfrm>
            <a:off x="1783117" y="2285608"/>
            <a:ext cx="771557" cy="771557"/>
          </a:xfrm>
          <a:custGeom>
            <a:avLst/>
            <a:gdLst>
              <a:gd name="T0" fmla="*/ 0 w 260"/>
              <a:gd name="T1" fmla="*/ 130 h 259"/>
              <a:gd name="T2" fmla="*/ 260 w 260"/>
              <a:gd name="T3" fmla="*/ 130 h 259"/>
              <a:gd name="T4" fmla="*/ 130 w 260"/>
              <a:gd name="T5" fmla="*/ 32 h 259"/>
              <a:gd name="T6" fmla="*/ 130 w 260"/>
              <a:gd name="T7" fmla="*/ 227 h 259"/>
              <a:gd name="T8" fmla="*/ 130 w 260"/>
              <a:gd name="T9" fmla="*/ 32 h 259"/>
              <a:gd name="T10" fmla="*/ 175 w 260"/>
              <a:gd name="T11" fmla="*/ 190 h 259"/>
              <a:gd name="T12" fmla="*/ 161 w 260"/>
              <a:gd name="T13" fmla="*/ 198 h 259"/>
              <a:gd name="T14" fmla="*/ 150 w 260"/>
              <a:gd name="T15" fmla="*/ 198 h 259"/>
              <a:gd name="T16" fmla="*/ 147 w 260"/>
              <a:gd name="T17" fmla="*/ 179 h 259"/>
              <a:gd name="T18" fmla="*/ 136 w 260"/>
              <a:gd name="T19" fmla="*/ 171 h 259"/>
              <a:gd name="T20" fmla="*/ 128 w 260"/>
              <a:gd name="T21" fmla="*/ 157 h 259"/>
              <a:gd name="T22" fmla="*/ 130 w 260"/>
              <a:gd name="T23" fmla="*/ 129 h 259"/>
              <a:gd name="T24" fmla="*/ 138 w 260"/>
              <a:gd name="T25" fmla="*/ 122 h 259"/>
              <a:gd name="T26" fmla="*/ 152 w 260"/>
              <a:gd name="T27" fmla="*/ 123 h 259"/>
              <a:gd name="T28" fmla="*/ 162 w 260"/>
              <a:gd name="T29" fmla="*/ 129 h 259"/>
              <a:gd name="T30" fmla="*/ 174 w 260"/>
              <a:gd name="T31" fmla="*/ 142 h 259"/>
              <a:gd name="T32" fmla="*/ 186 w 260"/>
              <a:gd name="T33" fmla="*/ 144 h 259"/>
              <a:gd name="T34" fmla="*/ 193 w 260"/>
              <a:gd name="T35" fmla="*/ 155 h 259"/>
              <a:gd name="T36" fmla="*/ 195 w 260"/>
              <a:gd name="T37" fmla="*/ 165 h 259"/>
              <a:gd name="T38" fmla="*/ 177 w 260"/>
              <a:gd name="T39" fmla="*/ 188 h 259"/>
              <a:gd name="T40" fmla="*/ 143 w 260"/>
              <a:gd name="T41" fmla="*/ 77 h 259"/>
              <a:gd name="T42" fmla="*/ 136 w 260"/>
              <a:gd name="T43" fmla="*/ 88 h 259"/>
              <a:gd name="T44" fmla="*/ 114 w 260"/>
              <a:gd name="T45" fmla="*/ 91 h 259"/>
              <a:gd name="T46" fmla="*/ 111 w 260"/>
              <a:gd name="T47" fmla="*/ 101 h 259"/>
              <a:gd name="T48" fmla="*/ 112 w 260"/>
              <a:gd name="T49" fmla="*/ 110 h 259"/>
              <a:gd name="T50" fmla="*/ 114 w 260"/>
              <a:gd name="T51" fmla="*/ 122 h 259"/>
              <a:gd name="T52" fmla="*/ 98 w 260"/>
              <a:gd name="T53" fmla="*/ 112 h 259"/>
              <a:gd name="T54" fmla="*/ 86 w 260"/>
              <a:gd name="T55" fmla="*/ 107 h 259"/>
              <a:gd name="T56" fmla="*/ 81 w 260"/>
              <a:gd name="T57" fmla="*/ 100 h 259"/>
              <a:gd name="T58" fmla="*/ 79 w 260"/>
              <a:gd name="T59" fmla="*/ 90 h 259"/>
              <a:gd name="T60" fmla="*/ 73 w 260"/>
              <a:gd name="T61" fmla="*/ 81 h 259"/>
              <a:gd name="T62" fmla="*/ 128 w 260"/>
              <a:gd name="T63" fmla="*/ 56 h 259"/>
              <a:gd name="T64" fmla="*/ 161 w 260"/>
              <a:gd name="T65" fmla="*/ 66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60" h="259">
                <a:moveTo>
                  <a:pt x="130" y="259"/>
                </a:moveTo>
                <a:cubicBezTo>
                  <a:pt x="58" y="259"/>
                  <a:pt x="0" y="201"/>
                  <a:pt x="0" y="130"/>
                </a:cubicBezTo>
                <a:cubicBezTo>
                  <a:pt x="0" y="58"/>
                  <a:pt x="58" y="0"/>
                  <a:pt x="130" y="0"/>
                </a:cubicBezTo>
                <a:cubicBezTo>
                  <a:pt x="201" y="0"/>
                  <a:pt x="260" y="58"/>
                  <a:pt x="260" y="130"/>
                </a:cubicBezTo>
                <a:cubicBezTo>
                  <a:pt x="260" y="201"/>
                  <a:pt x="201" y="259"/>
                  <a:pt x="130" y="259"/>
                </a:cubicBezTo>
                <a:close/>
                <a:moveTo>
                  <a:pt x="130" y="32"/>
                </a:moveTo>
                <a:cubicBezTo>
                  <a:pt x="76" y="32"/>
                  <a:pt x="32" y="76"/>
                  <a:pt x="32" y="130"/>
                </a:cubicBezTo>
                <a:cubicBezTo>
                  <a:pt x="32" y="183"/>
                  <a:pt x="76" y="227"/>
                  <a:pt x="130" y="227"/>
                </a:cubicBezTo>
                <a:cubicBezTo>
                  <a:pt x="183" y="227"/>
                  <a:pt x="227" y="183"/>
                  <a:pt x="227" y="130"/>
                </a:cubicBezTo>
                <a:cubicBezTo>
                  <a:pt x="227" y="76"/>
                  <a:pt x="183" y="32"/>
                  <a:pt x="130" y="32"/>
                </a:cubicBezTo>
                <a:close/>
                <a:moveTo>
                  <a:pt x="177" y="188"/>
                </a:moveTo>
                <a:cubicBezTo>
                  <a:pt x="175" y="190"/>
                  <a:pt x="175" y="190"/>
                  <a:pt x="175" y="190"/>
                </a:cubicBezTo>
                <a:cubicBezTo>
                  <a:pt x="166" y="195"/>
                  <a:pt x="166" y="195"/>
                  <a:pt x="166" y="195"/>
                </a:cubicBezTo>
                <a:cubicBezTo>
                  <a:pt x="161" y="198"/>
                  <a:pt x="161" y="198"/>
                  <a:pt x="161" y="198"/>
                </a:cubicBezTo>
                <a:cubicBezTo>
                  <a:pt x="158" y="200"/>
                  <a:pt x="154" y="201"/>
                  <a:pt x="150" y="203"/>
                </a:cubicBezTo>
                <a:cubicBezTo>
                  <a:pt x="150" y="198"/>
                  <a:pt x="150" y="198"/>
                  <a:pt x="150" y="198"/>
                </a:cubicBezTo>
                <a:cubicBezTo>
                  <a:pt x="149" y="187"/>
                  <a:pt x="149" y="187"/>
                  <a:pt x="149" y="187"/>
                </a:cubicBezTo>
                <a:cubicBezTo>
                  <a:pt x="149" y="187"/>
                  <a:pt x="148" y="180"/>
                  <a:pt x="147" y="179"/>
                </a:cubicBezTo>
                <a:cubicBezTo>
                  <a:pt x="146" y="177"/>
                  <a:pt x="144" y="175"/>
                  <a:pt x="141" y="174"/>
                </a:cubicBezTo>
                <a:cubicBezTo>
                  <a:pt x="139" y="173"/>
                  <a:pt x="137" y="173"/>
                  <a:pt x="136" y="171"/>
                </a:cubicBezTo>
                <a:cubicBezTo>
                  <a:pt x="134" y="169"/>
                  <a:pt x="133" y="166"/>
                  <a:pt x="132" y="164"/>
                </a:cubicBezTo>
                <a:cubicBezTo>
                  <a:pt x="130" y="161"/>
                  <a:pt x="128" y="158"/>
                  <a:pt x="128" y="157"/>
                </a:cubicBezTo>
                <a:cubicBezTo>
                  <a:pt x="128" y="156"/>
                  <a:pt x="128" y="142"/>
                  <a:pt x="128" y="142"/>
                </a:cubicBezTo>
                <a:cubicBezTo>
                  <a:pt x="130" y="129"/>
                  <a:pt x="130" y="129"/>
                  <a:pt x="130" y="129"/>
                </a:cubicBezTo>
                <a:cubicBezTo>
                  <a:pt x="133" y="127"/>
                  <a:pt x="133" y="127"/>
                  <a:pt x="133" y="127"/>
                </a:cubicBezTo>
                <a:cubicBezTo>
                  <a:pt x="138" y="122"/>
                  <a:pt x="138" y="122"/>
                  <a:pt x="138" y="122"/>
                </a:cubicBezTo>
                <a:cubicBezTo>
                  <a:pt x="141" y="121"/>
                  <a:pt x="141" y="121"/>
                  <a:pt x="141" y="121"/>
                </a:cubicBezTo>
                <a:cubicBezTo>
                  <a:pt x="152" y="123"/>
                  <a:pt x="152" y="123"/>
                  <a:pt x="152" y="123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62" y="129"/>
                  <a:pt x="162" y="129"/>
                  <a:pt x="162" y="129"/>
                </a:cubicBezTo>
                <a:cubicBezTo>
                  <a:pt x="169" y="135"/>
                  <a:pt x="169" y="135"/>
                  <a:pt x="169" y="135"/>
                </a:cubicBezTo>
                <a:cubicBezTo>
                  <a:pt x="174" y="142"/>
                  <a:pt x="174" y="142"/>
                  <a:pt x="174" y="142"/>
                </a:cubicBezTo>
                <a:cubicBezTo>
                  <a:pt x="180" y="144"/>
                  <a:pt x="180" y="144"/>
                  <a:pt x="180" y="144"/>
                </a:cubicBezTo>
                <a:cubicBezTo>
                  <a:pt x="186" y="144"/>
                  <a:pt x="186" y="144"/>
                  <a:pt x="186" y="144"/>
                </a:cubicBezTo>
                <a:cubicBezTo>
                  <a:pt x="191" y="149"/>
                  <a:pt x="191" y="149"/>
                  <a:pt x="191" y="149"/>
                </a:cubicBezTo>
                <a:cubicBezTo>
                  <a:pt x="193" y="155"/>
                  <a:pt x="193" y="155"/>
                  <a:pt x="193" y="155"/>
                </a:cubicBezTo>
                <a:cubicBezTo>
                  <a:pt x="195" y="159"/>
                  <a:pt x="195" y="159"/>
                  <a:pt x="195" y="159"/>
                </a:cubicBezTo>
                <a:cubicBezTo>
                  <a:pt x="195" y="165"/>
                  <a:pt x="195" y="165"/>
                  <a:pt x="195" y="165"/>
                </a:cubicBezTo>
                <a:cubicBezTo>
                  <a:pt x="194" y="169"/>
                  <a:pt x="194" y="169"/>
                  <a:pt x="194" y="169"/>
                </a:cubicBezTo>
                <a:cubicBezTo>
                  <a:pt x="189" y="176"/>
                  <a:pt x="184" y="183"/>
                  <a:pt x="177" y="188"/>
                </a:cubicBezTo>
                <a:close/>
                <a:moveTo>
                  <a:pt x="151" y="73"/>
                </a:moveTo>
                <a:cubicBezTo>
                  <a:pt x="143" y="77"/>
                  <a:pt x="143" y="77"/>
                  <a:pt x="143" y="77"/>
                </a:cubicBezTo>
                <a:cubicBezTo>
                  <a:pt x="141" y="84"/>
                  <a:pt x="141" y="84"/>
                  <a:pt x="141" y="84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21" y="88"/>
                  <a:pt x="121" y="88"/>
                  <a:pt x="121" y="88"/>
                </a:cubicBezTo>
                <a:cubicBezTo>
                  <a:pt x="114" y="91"/>
                  <a:pt x="114" y="91"/>
                  <a:pt x="114" y="91"/>
                </a:cubicBezTo>
                <a:cubicBezTo>
                  <a:pt x="114" y="96"/>
                  <a:pt x="114" y="96"/>
                  <a:pt x="114" y="96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2" y="110"/>
                  <a:pt x="112" y="110"/>
                  <a:pt x="112" y="110"/>
                </a:cubicBezTo>
                <a:cubicBezTo>
                  <a:pt x="114" y="114"/>
                  <a:pt x="114" y="114"/>
                  <a:pt x="114" y="114"/>
                </a:cubicBezTo>
                <a:cubicBezTo>
                  <a:pt x="114" y="114"/>
                  <a:pt x="118" y="118"/>
                  <a:pt x="114" y="122"/>
                </a:cubicBezTo>
                <a:cubicBezTo>
                  <a:pt x="114" y="122"/>
                  <a:pt x="109" y="122"/>
                  <a:pt x="108" y="120"/>
                </a:cubicBezTo>
                <a:cubicBezTo>
                  <a:pt x="107" y="118"/>
                  <a:pt x="99" y="114"/>
                  <a:pt x="98" y="112"/>
                </a:cubicBezTo>
                <a:cubicBezTo>
                  <a:pt x="96" y="111"/>
                  <a:pt x="92" y="110"/>
                  <a:pt x="92" y="110"/>
                </a:cubicBezTo>
                <a:cubicBezTo>
                  <a:pt x="86" y="107"/>
                  <a:pt x="86" y="107"/>
                  <a:pt x="86" y="107"/>
                </a:cubicBezTo>
                <a:cubicBezTo>
                  <a:pt x="81" y="107"/>
                  <a:pt x="81" y="107"/>
                  <a:pt x="81" y="107"/>
                </a:cubicBezTo>
                <a:cubicBezTo>
                  <a:pt x="81" y="100"/>
                  <a:pt x="81" y="100"/>
                  <a:pt x="81" y="100"/>
                </a:cubicBezTo>
                <a:cubicBezTo>
                  <a:pt x="81" y="94"/>
                  <a:pt x="81" y="94"/>
                  <a:pt x="81" y="94"/>
                </a:cubicBezTo>
                <a:cubicBezTo>
                  <a:pt x="79" y="90"/>
                  <a:pt x="79" y="90"/>
                  <a:pt x="79" y="90"/>
                </a:cubicBezTo>
                <a:cubicBezTo>
                  <a:pt x="73" y="85"/>
                  <a:pt x="73" y="85"/>
                  <a:pt x="73" y="85"/>
                </a:cubicBezTo>
                <a:cubicBezTo>
                  <a:pt x="73" y="81"/>
                  <a:pt x="73" y="81"/>
                  <a:pt x="73" y="81"/>
                </a:cubicBezTo>
                <a:cubicBezTo>
                  <a:pt x="74" y="78"/>
                  <a:pt x="74" y="78"/>
                  <a:pt x="74" y="78"/>
                </a:cubicBezTo>
                <a:cubicBezTo>
                  <a:pt x="87" y="65"/>
                  <a:pt x="107" y="56"/>
                  <a:pt x="128" y="56"/>
                </a:cubicBezTo>
                <a:cubicBezTo>
                  <a:pt x="140" y="56"/>
                  <a:pt x="151" y="59"/>
                  <a:pt x="161" y="64"/>
                </a:cubicBezTo>
                <a:cubicBezTo>
                  <a:pt x="161" y="66"/>
                  <a:pt x="161" y="66"/>
                  <a:pt x="161" y="66"/>
                </a:cubicBezTo>
                <a:lnTo>
                  <a:pt x="151" y="73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txBody>
          <a:bodyPr vert="horz" wrap="square" lIns="121888" tIns="60944" rIns="121888" bIns="60944" numCol="1" anchor="t" anchorCtr="0" compatLnSpc="1"/>
          <a:lstStyle/>
          <a:p>
            <a:endParaRPr lang="pl-PL" sz="2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4419573" y="2263319"/>
            <a:ext cx="630342" cy="841138"/>
            <a:chOff x="5410411" y="1735157"/>
            <a:chExt cx="342689" cy="457290"/>
          </a:xfrm>
          <a:solidFill>
            <a:srgbClr val="565656"/>
          </a:solidFill>
        </p:grpSpPr>
        <p:sp>
          <p:nvSpPr>
            <p:cNvPr id="9" name="Freeform 23@|5FFC:0|FBC:0|LFC:0|LBC:16777215"/>
            <p:cNvSpPr>
              <a:spLocks noEditPoints="1"/>
            </p:cNvSpPr>
            <p:nvPr/>
          </p:nvSpPr>
          <p:spPr bwMode="auto">
            <a:xfrm>
              <a:off x="5410411" y="1735157"/>
              <a:ext cx="342689" cy="342689"/>
            </a:xfrm>
            <a:custGeom>
              <a:avLst/>
              <a:gdLst>
                <a:gd name="T0" fmla="*/ 115 w 212"/>
                <a:gd name="T1" fmla="*/ 0 h 212"/>
                <a:gd name="T2" fmla="*/ 97 w 212"/>
                <a:gd name="T3" fmla="*/ 0 h 212"/>
                <a:gd name="T4" fmla="*/ 0 w 212"/>
                <a:gd name="T5" fmla="*/ 97 h 212"/>
                <a:gd name="T6" fmla="*/ 53 w 212"/>
                <a:gd name="T7" fmla="*/ 184 h 212"/>
                <a:gd name="T8" fmla="*/ 53 w 212"/>
                <a:gd name="T9" fmla="*/ 195 h 212"/>
                <a:gd name="T10" fmla="*/ 71 w 212"/>
                <a:gd name="T11" fmla="*/ 212 h 212"/>
                <a:gd name="T12" fmla="*/ 142 w 212"/>
                <a:gd name="T13" fmla="*/ 212 h 212"/>
                <a:gd name="T14" fmla="*/ 159 w 212"/>
                <a:gd name="T15" fmla="*/ 195 h 212"/>
                <a:gd name="T16" fmla="*/ 159 w 212"/>
                <a:gd name="T17" fmla="*/ 184 h 212"/>
                <a:gd name="T18" fmla="*/ 212 w 212"/>
                <a:gd name="T19" fmla="*/ 97 h 212"/>
                <a:gd name="T20" fmla="*/ 115 w 212"/>
                <a:gd name="T21" fmla="*/ 0 h 212"/>
                <a:gd name="T22" fmla="*/ 124 w 212"/>
                <a:gd name="T23" fmla="*/ 159 h 212"/>
                <a:gd name="T24" fmla="*/ 124 w 212"/>
                <a:gd name="T25" fmla="*/ 177 h 212"/>
                <a:gd name="T26" fmla="*/ 88 w 212"/>
                <a:gd name="T27" fmla="*/ 177 h 212"/>
                <a:gd name="T28" fmla="*/ 88 w 212"/>
                <a:gd name="T29" fmla="*/ 159 h 212"/>
                <a:gd name="T30" fmla="*/ 35 w 212"/>
                <a:gd name="T31" fmla="*/ 97 h 212"/>
                <a:gd name="T32" fmla="*/ 97 w 212"/>
                <a:gd name="T33" fmla="*/ 36 h 212"/>
                <a:gd name="T34" fmla="*/ 115 w 212"/>
                <a:gd name="T35" fmla="*/ 36 h 212"/>
                <a:gd name="T36" fmla="*/ 177 w 212"/>
                <a:gd name="T37" fmla="*/ 97 h 212"/>
                <a:gd name="T38" fmla="*/ 124 w 212"/>
                <a:gd name="T39" fmla="*/ 159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2" h="212">
                  <a:moveTo>
                    <a:pt x="115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44" y="0"/>
                    <a:pt x="0" y="44"/>
                    <a:pt x="0" y="97"/>
                  </a:cubicBezTo>
                  <a:cubicBezTo>
                    <a:pt x="0" y="135"/>
                    <a:pt x="22" y="168"/>
                    <a:pt x="53" y="184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04"/>
                    <a:pt x="61" y="212"/>
                    <a:pt x="71" y="212"/>
                  </a:cubicBezTo>
                  <a:cubicBezTo>
                    <a:pt x="142" y="212"/>
                    <a:pt x="142" y="212"/>
                    <a:pt x="142" y="212"/>
                  </a:cubicBezTo>
                  <a:cubicBezTo>
                    <a:pt x="151" y="212"/>
                    <a:pt x="159" y="204"/>
                    <a:pt x="159" y="195"/>
                  </a:cubicBezTo>
                  <a:cubicBezTo>
                    <a:pt x="159" y="184"/>
                    <a:pt x="159" y="184"/>
                    <a:pt x="159" y="184"/>
                  </a:cubicBezTo>
                  <a:cubicBezTo>
                    <a:pt x="191" y="168"/>
                    <a:pt x="212" y="135"/>
                    <a:pt x="212" y="97"/>
                  </a:cubicBezTo>
                  <a:cubicBezTo>
                    <a:pt x="212" y="44"/>
                    <a:pt x="169" y="0"/>
                    <a:pt x="115" y="0"/>
                  </a:cubicBezTo>
                  <a:close/>
                  <a:moveTo>
                    <a:pt x="124" y="159"/>
                  </a:moveTo>
                  <a:cubicBezTo>
                    <a:pt x="124" y="177"/>
                    <a:pt x="124" y="177"/>
                    <a:pt x="124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8" y="159"/>
                    <a:pt x="88" y="159"/>
                    <a:pt x="88" y="159"/>
                  </a:cubicBezTo>
                  <a:cubicBezTo>
                    <a:pt x="58" y="154"/>
                    <a:pt x="35" y="129"/>
                    <a:pt x="35" y="97"/>
                  </a:cubicBezTo>
                  <a:cubicBezTo>
                    <a:pt x="35" y="63"/>
                    <a:pt x="63" y="36"/>
                    <a:pt x="97" y="36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49" y="36"/>
                    <a:pt x="177" y="63"/>
                    <a:pt x="177" y="97"/>
                  </a:cubicBezTo>
                  <a:cubicBezTo>
                    <a:pt x="177" y="129"/>
                    <a:pt x="154" y="154"/>
                    <a:pt x="124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pl-PL" sz="24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24@|5FFC:0|FBC:0|LFC:0|LBC:16777215"/>
            <p:cNvSpPr/>
            <p:nvPr/>
          </p:nvSpPr>
          <p:spPr bwMode="auto">
            <a:xfrm>
              <a:off x="5525012" y="2106774"/>
              <a:ext cx="114601" cy="28928"/>
            </a:xfrm>
            <a:custGeom>
              <a:avLst/>
              <a:gdLst>
                <a:gd name="T0" fmla="*/ 9 w 71"/>
                <a:gd name="T1" fmla="*/ 0 h 18"/>
                <a:gd name="T2" fmla="*/ 62 w 71"/>
                <a:gd name="T3" fmla="*/ 0 h 18"/>
                <a:gd name="T4" fmla="*/ 71 w 71"/>
                <a:gd name="T5" fmla="*/ 9 h 18"/>
                <a:gd name="T6" fmla="*/ 62 w 71"/>
                <a:gd name="T7" fmla="*/ 18 h 18"/>
                <a:gd name="T8" fmla="*/ 9 w 71"/>
                <a:gd name="T9" fmla="*/ 18 h 18"/>
                <a:gd name="T10" fmla="*/ 0 w 71"/>
                <a:gd name="T11" fmla="*/ 9 h 18"/>
                <a:gd name="T12" fmla="*/ 9 w 71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8">
                  <a:moveTo>
                    <a:pt x="9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7" y="0"/>
                    <a:pt x="71" y="4"/>
                    <a:pt x="71" y="9"/>
                  </a:cubicBezTo>
                  <a:cubicBezTo>
                    <a:pt x="71" y="14"/>
                    <a:pt x="67" y="18"/>
                    <a:pt x="62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pl-PL" sz="24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25@|5FFC:0|FBC:0|LFC:0|LBC:16777215"/>
            <p:cNvSpPr/>
            <p:nvPr/>
          </p:nvSpPr>
          <p:spPr bwMode="auto">
            <a:xfrm>
              <a:off x="5551715" y="2163519"/>
              <a:ext cx="58970" cy="28928"/>
            </a:xfrm>
            <a:custGeom>
              <a:avLst/>
              <a:gdLst>
                <a:gd name="T0" fmla="*/ 9 w 36"/>
                <a:gd name="T1" fmla="*/ 0 h 18"/>
                <a:gd name="T2" fmla="*/ 27 w 36"/>
                <a:gd name="T3" fmla="*/ 0 h 18"/>
                <a:gd name="T4" fmla="*/ 36 w 36"/>
                <a:gd name="T5" fmla="*/ 9 h 18"/>
                <a:gd name="T6" fmla="*/ 27 w 36"/>
                <a:gd name="T7" fmla="*/ 18 h 18"/>
                <a:gd name="T8" fmla="*/ 9 w 36"/>
                <a:gd name="T9" fmla="*/ 18 h 18"/>
                <a:gd name="T10" fmla="*/ 0 w 36"/>
                <a:gd name="T11" fmla="*/ 9 h 18"/>
                <a:gd name="T12" fmla="*/ 9 w 3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8">
                  <a:moveTo>
                    <a:pt x="9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32" y="0"/>
                    <a:pt x="36" y="4"/>
                    <a:pt x="36" y="9"/>
                  </a:cubicBezTo>
                  <a:cubicBezTo>
                    <a:pt x="36" y="14"/>
                    <a:pt x="32" y="18"/>
                    <a:pt x="2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pl-PL" sz="24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Freeform 20"/>
          <p:cNvSpPr>
            <a:spLocks noEditPoints="1"/>
          </p:cNvSpPr>
          <p:nvPr/>
        </p:nvSpPr>
        <p:spPr bwMode="auto">
          <a:xfrm>
            <a:off x="7046235" y="2300957"/>
            <a:ext cx="740857" cy="740857"/>
          </a:xfrm>
          <a:custGeom>
            <a:avLst/>
            <a:gdLst>
              <a:gd name="T0" fmla="*/ 125 w 249"/>
              <a:gd name="T1" fmla="*/ 249 h 249"/>
              <a:gd name="T2" fmla="*/ 0 w 249"/>
              <a:gd name="T3" fmla="*/ 125 h 249"/>
              <a:gd name="T4" fmla="*/ 125 w 249"/>
              <a:gd name="T5" fmla="*/ 0 h 249"/>
              <a:gd name="T6" fmla="*/ 249 w 249"/>
              <a:gd name="T7" fmla="*/ 125 h 249"/>
              <a:gd name="T8" fmla="*/ 125 w 249"/>
              <a:gd name="T9" fmla="*/ 249 h 249"/>
              <a:gd name="T10" fmla="*/ 125 w 249"/>
              <a:gd name="T11" fmla="*/ 31 h 249"/>
              <a:gd name="T12" fmla="*/ 31 w 249"/>
              <a:gd name="T13" fmla="*/ 125 h 249"/>
              <a:gd name="T14" fmla="*/ 125 w 249"/>
              <a:gd name="T15" fmla="*/ 218 h 249"/>
              <a:gd name="T16" fmla="*/ 218 w 249"/>
              <a:gd name="T17" fmla="*/ 125 h 249"/>
              <a:gd name="T18" fmla="*/ 125 w 249"/>
              <a:gd name="T19" fmla="*/ 31 h 249"/>
              <a:gd name="T20" fmla="*/ 93 w 249"/>
              <a:gd name="T21" fmla="*/ 78 h 249"/>
              <a:gd name="T22" fmla="*/ 171 w 249"/>
              <a:gd name="T23" fmla="*/ 125 h 249"/>
              <a:gd name="T24" fmla="*/ 93 w 249"/>
              <a:gd name="T25" fmla="*/ 171 h 249"/>
              <a:gd name="T26" fmla="*/ 93 w 249"/>
              <a:gd name="T27" fmla="*/ 7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9" h="249">
                <a:moveTo>
                  <a:pt x="125" y="249"/>
                </a:moveTo>
                <a:cubicBezTo>
                  <a:pt x="56" y="249"/>
                  <a:pt x="0" y="193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193" y="0"/>
                  <a:pt x="249" y="56"/>
                  <a:pt x="249" y="125"/>
                </a:cubicBezTo>
                <a:cubicBezTo>
                  <a:pt x="249" y="193"/>
                  <a:pt x="193" y="249"/>
                  <a:pt x="125" y="249"/>
                </a:cubicBezTo>
                <a:close/>
                <a:moveTo>
                  <a:pt x="125" y="31"/>
                </a:moveTo>
                <a:cubicBezTo>
                  <a:pt x="73" y="31"/>
                  <a:pt x="31" y="73"/>
                  <a:pt x="31" y="125"/>
                </a:cubicBezTo>
                <a:cubicBezTo>
                  <a:pt x="31" y="176"/>
                  <a:pt x="73" y="218"/>
                  <a:pt x="125" y="218"/>
                </a:cubicBezTo>
                <a:cubicBezTo>
                  <a:pt x="176" y="218"/>
                  <a:pt x="218" y="176"/>
                  <a:pt x="218" y="125"/>
                </a:cubicBezTo>
                <a:cubicBezTo>
                  <a:pt x="218" y="73"/>
                  <a:pt x="176" y="31"/>
                  <a:pt x="125" y="31"/>
                </a:cubicBezTo>
                <a:close/>
                <a:moveTo>
                  <a:pt x="93" y="78"/>
                </a:moveTo>
                <a:cubicBezTo>
                  <a:pt x="171" y="125"/>
                  <a:pt x="171" y="125"/>
                  <a:pt x="171" y="125"/>
                </a:cubicBezTo>
                <a:cubicBezTo>
                  <a:pt x="93" y="171"/>
                  <a:pt x="93" y="171"/>
                  <a:pt x="93" y="171"/>
                </a:cubicBezTo>
                <a:lnTo>
                  <a:pt x="93" y="78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txBody>
          <a:bodyPr vert="horz" wrap="square" lIns="121888" tIns="60944" rIns="121888" bIns="60944" numCol="1" anchor="t" anchorCtr="0" compatLnSpc="1"/>
          <a:lstStyle/>
          <a:p>
            <a:endParaRPr lang="pl-PL" sz="2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Freeform 22"/>
          <p:cNvSpPr>
            <a:spLocks noEditPoints="1"/>
          </p:cNvSpPr>
          <p:nvPr/>
        </p:nvSpPr>
        <p:spPr bwMode="auto">
          <a:xfrm>
            <a:off x="9713056" y="2267411"/>
            <a:ext cx="628296" cy="837046"/>
          </a:xfrm>
          <a:custGeom>
            <a:avLst/>
            <a:gdLst>
              <a:gd name="T0" fmla="*/ 106 w 211"/>
              <a:gd name="T1" fmla="*/ 0 h 281"/>
              <a:gd name="T2" fmla="*/ 0 w 211"/>
              <a:gd name="T3" fmla="*/ 105 h 281"/>
              <a:gd name="T4" fmla="*/ 106 w 211"/>
              <a:gd name="T5" fmla="*/ 281 h 281"/>
              <a:gd name="T6" fmla="*/ 211 w 211"/>
              <a:gd name="T7" fmla="*/ 105 h 281"/>
              <a:gd name="T8" fmla="*/ 106 w 211"/>
              <a:gd name="T9" fmla="*/ 0 h 281"/>
              <a:gd name="T10" fmla="*/ 106 w 211"/>
              <a:gd name="T11" fmla="*/ 176 h 281"/>
              <a:gd name="T12" fmla="*/ 35 w 211"/>
              <a:gd name="T13" fmla="*/ 105 h 281"/>
              <a:gd name="T14" fmla="*/ 106 w 211"/>
              <a:gd name="T15" fmla="*/ 35 h 281"/>
              <a:gd name="T16" fmla="*/ 176 w 211"/>
              <a:gd name="T17" fmla="*/ 105 h 281"/>
              <a:gd name="T18" fmla="*/ 106 w 211"/>
              <a:gd name="T19" fmla="*/ 176 h 281"/>
              <a:gd name="T20" fmla="*/ 106 w 211"/>
              <a:gd name="T21" fmla="*/ 70 h 281"/>
              <a:gd name="T22" fmla="*/ 70 w 211"/>
              <a:gd name="T23" fmla="*/ 105 h 281"/>
              <a:gd name="T24" fmla="*/ 106 w 211"/>
              <a:gd name="T25" fmla="*/ 141 h 281"/>
              <a:gd name="T26" fmla="*/ 141 w 211"/>
              <a:gd name="T27" fmla="*/ 105 h 281"/>
              <a:gd name="T28" fmla="*/ 106 w 211"/>
              <a:gd name="T29" fmla="*/ 7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1" h="281">
                <a:moveTo>
                  <a:pt x="106" y="0"/>
                </a:moveTo>
                <a:cubicBezTo>
                  <a:pt x="47" y="0"/>
                  <a:pt x="0" y="47"/>
                  <a:pt x="0" y="105"/>
                </a:cubicBezTo>
                <a:cubicBezTo>
                  <a:pt x="0" y="164"/>
                  <a:pt x="106" y="281"/>
                  <a:pt x="106" y="281"/>
                </a:cubicBezTo>
                <a:cubicBezTo>
                  <a:pt x="106" y="281"/>
                  <a:pt x="211" y="164"/>
                  <a:pt x="211" y="105"/>
                </a:cubicBezTo>
                <a:cubicBezTo>
                  <a:pt x="211" y="47"/>
                  <a:pt x="164" y="0"/>
                  <a:pt x="106" y="0"/>
                </a:cubicBezTo>
                <a:close/>
                <a:moveTo>
                  <a:pt x="106" y="176"/>
                </a:moveTo>
                <a:cubicBezTo>
                  <a:pt x="67" y="176"/>
                  <a:pt x="35" y="144"/>
                  <a:pt x="35" y="105"/>
                </a:cubicBezTo>
                <a:cubicBezTo>
                  <a:pt x="35" y="67"/>
                  <a:pt x="67" y="35"/>
                  <a:pt x="106" y="35"/>
                </a:cubicBezTo>
                <a:cubicBezTo>
                  <a:pt x="144" y="35"/>
                  <a:pt x="176" y="67"/>
                  <a:pt x="176" y="105"/>
                </a:cubicBezTo>
                <a:cubicBezTo>
                  <a:pt x="176" y="144"/>
                  <a:pt x="144" y="176"/>
                  <a:pt x="106" y="176"/>
                </a:cubicBezTo>
                <a:close/>
                <a:moveTo>
                  <a:pt x="106" y="70"/>
                </a:moveTo>
                <a:cubicBezTo>
                  <a:pt x="86" y="70"/>
                  <a:pt x="70" y="86"/>
                  <a:pt x="70" y="105"/>
                </a:cubicBezTo>
                <a:cubicBezTo>
                  <a:pt x="70" y="125"/>
                  <a:pt x="86" y="141"/>
                  <a:pt x="106" y="141"/>
                </a:cubicBezTo>
                <a:cubicBezTo>
                  <a:pt x="125" y="141"/>
                  <a:pt x="141" y="125"/>
                  <a:pt x="141" y="105"/>
                </a:cubicBezTo>
                <a:cubicBezTo>
                  <a:pt x="141" y="86"/>
                  <a:pt x="125" y="70"/>
                  <a:pt x="106" y="70"/>
                </a:cubicBezTo>
                <a:close/>
              </a:path>
            </a:pathLst>
          </a:custGeom>
          <a:solidFill>
            <a:srgbClr val="565656"/>
          </a:solidFill>
          <a:ln>
            <a:noFill/>
          </a:ln>
        </p:spPr>
        <p:txBody>
          <a:bodyPr vert="horz" wrap="square" lIns="121888" tIns="60944" rIns="121888" bIns="60944" numCol="1" anchor="t" anchorCtr="0" compatLnSpc="1"/>
          <a:lstStyle/>
          <a:p>
            <a:endParaRPr lang="pl-PL" sz="2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35417" y="3824970"/>
            <a:ext cx="2077683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en-US" altLang="zh-CN"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1285875" y="3413125"/>
            <a:ext cx="1776730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3694500" y="3825137"/>
            <a:ext cx="2077683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en-US" altLang="zh-CN"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3890010" y="3413125"/>
            <a:ext cx="1686560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6378131" y="3824970"/>
            <a:ext cx="2077683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en-US" altLang="zh-CN"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6573520" y="3413125"/>
            <a:ext cx="1685925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8988616" y="3824970"/>
            <a:ext cx="2077683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en-US" altLang="zh-CN"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9184005" y="3413125"/>
            <a:ext cx="1685925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7" grpId="0" bldLvl="0" animBg="1"/>
      <p:bldP spid="12" grpId="0" bldLvl="0" animBg="1"/>
      <p:bldP spid="13" grpId="0" bldLvl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花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545" y="-10160"/>
            <a:ext cx="3294380" cy="1612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3875" y="526415"/>
            <a:ext cx="281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单击此处输入标题文本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904740" y="2144395"/>
            <a:ext cx="2513330" cy="2550160"/>
            <a:chOff x="7724" y="3377"/>
            <a:chExt cx="3958" cy="4016"/>
          </a:xfrm>
        </p:grpSpPr>
        <p:sp>
          <p:nvSpPr>
            <p:cNvPr id="61" name="AutoShape 61"/>
            <p:cNvSpPr>
              <a:spLocks noChangeAspect="1" noChangeArrowheads="1" noTextEdit="1"/>
            </p:cNvSpPr>
            <p:nvPr/>
          </p:nvSpPr>
          <p:spPr bwMode="auto">
            <a:xfrm rot="766448">
              <a:off x="7724" y="3422"/>
              <a:ext cx="3810" cy="3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68" tIns="34285" rIns="68568" bIns="34285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Freeform 63"/>
            <p:cNvSpPr/>
            <p:nvPr/>
          </p:nvSpPr>
          <p:spPr bwMode="auto">
            <a:xfrm rot="766448">
              <a:off x="8530" y="3377"/>
              <a:ext cx="2140" cy="1098"/>
            </a:xfrm>
            <a:custGeom>
              <a:avLst/>
              <a:gdLst>
                <a:gd name="T0" fmla="*/ 2147483646 w 1198"/>
                <a:gd name="T1" fmla="*/ 2147483646 h 615"/>
                <a:gd name="T2" fmla="*/ 2147483646 w 1198"/>
                <a:gd name="T3" fmla="*/ 2147483646 h 615"/>
                <a:gd name="T4" fmla="*/ 2147483646 w 1198"/>
                <a:gd name="T5" fmla="*/ 2147483646 h 615"/>
                <a:gd name="T6" fmla="*/ 2147483646 w 1198"/>
                <a:gd name="T7" fmla="*/ 2147483646 h 615"/>
                <a:gd name="T8" fmla="*/ 2147483646 w 1198"/>
                <a:gd name="T9" fmla="*/ 2147483646 h 615"/>
                <a:gd name="T10" fmla="*/ 2147483646 w 1198"/>
                <a:gd name="T11" fmla="*/ 2147483646 h 615"/>
                <a:gd name="T12" fmla="*/ 2147483646 w 1198"/>
                <a:gd name="T13" fmla="*/ 2147483646 h 615"/>
                <a:gd name="T14" fmla="*/ 2147483646 w 1198"/>
                <a:gd name="T15" fmla="*/ 2147483646 h 615"/>
                <a:gd name="T16" fmla="*/ 2147483646 w 1198"/>
                <a:gd name="T17" fmla="*/ 2147483646 h 615"/>
                <a:gd name="T18" fmla="*/ 2147483646 w 1198"/>
                <a:gd name="T19" fmla="*/ 2147483646 h 615"/>
                <a:gd name="T20" fmla="*/ 2147483646 w 1198"/>
                <a:gd name="T21" fmla="*/ 2147483646 h 615"/>
                <a:gd name="T22" fmla="*/ 2147483646 w 1198"/>
                <a:gd name="T23" fmla="*/ 2147483646 h 615"/>
                <a:gd name="T24" fmla="*/ 2147483646 w 1198"/>
                <a:gd name="T25" fmla="*/ 2147483646 h 615"/>
                <a:gd name="T26" fmla="*/ 2147483646 w 1198"/>
                <a:gd name="T27" fmla="*/ 2147483646 h 615"/>
                <a:gd name="T28" fmla="*/ 2147483646 w 1198"/>
                <a:gd name="T29" fmla="*/ 2147483646 h 615"/>
                <a:gd name="T30" fmla="*/ 0 w 1198"/>
                <a:gd name="T31" fmla="*/ 2147483646 h 615"/>
                <a:gd name="T32" fmla="*/ 2147483646 w 1198"/>
                <a:gd name="T33" fmla="*/ 2147483646 h 615"/>
                <a:gd name="T34" fmla="*/ 2147483646 w 1198"/>
                <a:gd name="T35" fmla="*/ 2147483646 h 615"/>
                <a:gd name="T36" fmla="*/ 2147483646 w 1198"/>
                <a:gd name="T37" fmla="*/ 2147483646 h 615"/>
                <a:gd name="T38" fmla="*/ 2147483646 w 1198"/>
                <a:gd name="T39" fmla="*/ 2147483646 h 615"/>
                <a:gd name="T40" fmla="*/ 2147483646 w 1198"/>
                <a:gd name="T41" fmla="*/ 2147483646 h 615"/>
                <a:gd name="T42" fmla="*/ 2147483646 w 1198"/>
                <a:gd name="T43" fmla="*/ 2147483646 h 615"/>
                <a:gd name="T44" fmla="*/ 2147483646 w 1198"/>
                <a:gd name="T45" fmla="*/ 2147483646 h 615"/>
                <a:gd name="T46" fmla="*/ 2147483646 w 1198"/>
                <a:gd name="T47" fmla="*/ 2147483646 h 615"/>
                <a:gd name="T48" fmla="*/ 2147483646 w 1198"/>
                <a:gd name="T49" fmla="*/ 2147483646 h 615"/>
                <a:gd name="T50" fmla="*/ 2147483646 w 1198"/>
                <a:gd name="T51" fmla="*/ 2147483646 h 615"/>
                <a:gd name="T52" fmla="*/ 2147483646 w 1198"/>
                <a:gd name="T53" fmla="*/ 2147483646 h 61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98" h="615">
                  <a:moveTo>
                    <a:pt x="743" y="506"/>
                  </a:moveTo>
                  <a:cubicBezTo>
                    <a:pt x="762" y="495"/>
                    <a:pt x="777" y="491"/>
                    <a:pt x="789" y="491"/>
                  </a:cubicBezTo>
                  <a:cubicBezTo>
                    <a:pt x="775" y="476"/>
                    <a:pt x="760" y="460"/>
                    <a:pt x="748" y="443"/>
                  </a:cubicBezTo>
                  <a:cubicBezTo>
                    <a:pt x="735" y="425"/>
                    <a:pt x="723" y="405"/>
                    <a:pt x="711" y="386"/>
                  </a:cubicBezTo>
                  <a:cubicBezTo>
                    <a:pt x="686" y="344"/>
                    <a:pt x="663" y="302"/>
                    <a:pt x="640" y="259"/>
                  </a:cubicBezTo>
                  <a:cubicBezTo>
                    <a:pt x="617" y="215"/>
                    <a:pt x="594" y="171"/>
                    <a:pt x="572" y="127"/>
                  </a:cubicBezTo>
                  <a:cubicBezTo>
                    <a:pt x="670" y="105"/>
                    <a:pt x="772" y="99"/>
                    <a:pt x="873" y="108"/>
                  </a:cubicBezTo>
                  <a:cubicBezTo>
                    <a:pt x="970" y="116"/>
                    <a:pt x="1067" y="137"/>
                    <a:pt x="1158" y="172"/>
                  </a:cubicBezTo>
                  <a:cubicBezTo>
                    <a:pt x="1159" y="170"/>
                    <a:pt x="1159" y="170"/>
                    <a:pt x="1159" y="170"/>
                  </a:cubicBezTo>
                  <a:cubicBezTo>
                    <a:pt x="1160" y="171"/>
                    <a:pt x="1161" y="171"/>
                    <a:pt x="1162" y="172"/>
                  </a:cubicBezTo>
                  <a:cubicBezTo>
                    <a:pt x="1198" y="78"/>
                    <a:pt x="1198" y="78"/>
                    <a:pt x="1198" y="78"/>
                  </a:cubicBezTo>
                  <a:cubicBezTo>
                    <a:pt x="1107" y="43"/>
                    <a:pt x="1011" y="22"/>
                    <a:pt x="914" y="11"/>
                  </a:cubicBezTo>
                  <a:cubicBezTo>
                    <a:pt x="814" y="0"/>
                    <a:pt x="712" y="2"/>
                    <a:pt x="612" y="18"/>
                  </a:cubicBezTo>
                  <a:cubicBezTo>
                    <a:pt x="520" y="33"/>
                    <a:pt x="430" y="60"/>
                    <a:pt x="345" y="99"/>
                  </a:cubicBezTo>
                  <a:cubicBezTo>
                    <a:pt x="264" y="136"/>
                    <a:pt x="188" y="184"/>
                    <a:pt x="118" y="239"/>
                  </a:cubicBezTo>
                  <a:cubicBezTo>
                    <a:pt x="77" y="271"/>
                    <a:pt x="36" y="305"/>
                    <a:pt x="0" y="342"/>
                  </a:cubicBezTo>
                  <a:cubicBezTo>
                    <a:pt x="69" y="410"/>
                    <a:pt x="69" y="410"/>
                    <a:pt x="69" y="410"/>
                  </a:cubicBezTo>
                  <a:cubicBezTo>
                    <a:pt x="71" y="412"/>
                    <a:pt x="71" y="412"/>
                    <a:pt x="71" y="412"/>
                  </a:cubicBezTo>
                  <a:cubicBezTo>
                    <a:pt x="100" y="382"/>
                    <a:pt x="133" y="355"/>
                    <a:pt x="165" y="329"/>
                  </a:cubicBezTo>
                  <a:cubicBezTo>
                    <a:pt x="199" y="302"/>
                    <a:pt x="234" y="276"/>
                    <a:pt x="271" y="253"/>
                  </a:cubicBezTo>
                  <a:cubicBezTo>
                    <a:pt x="297" y="236"/>
                    <a:pt x="324" y="220"/>
                    <a:pt x="352" y="206"/>
                  </a:cubicBezTo>
                  <a:cubicBezTo>
                    <a:pt x="402" y="288"/>
                    <a:pt x="453" y="369"/>
                    <a:pt x="506" y="448"/>
                  </a:cubicBezTo>
                  <a:cubicBezTo>
                    <a:pt x="529" y="483"/>
                    <a:pt x="551" y="518"/>
                    <a:pt x="578" y="551"/>
                  </a:cubicBezTo>
                  <a:cubicBezTo>
                    <a:pt x="578" y="551"/>
                    <a:pt x="578" y="551"/>
                    <a:pt x="578" y="551"/>
                  </a:cubicBezTo>
                  <a:cubicBezTo>
                    <a:pt x="596" y="574"/>
                    <a:pt x="618" y="595"/>
                    <a:pt x="639" y="615"/>
                  </a:cubicBezTo>
                  <a:cubicBezTo>
                    <a:pt x="658" y="555"/>
                    <a:pt x="715" y="521"/>
                    <a:pt x="743" y="506"/>
                  </a:cubicBezTo>
                  <a:cubicBezTo>
                    <a:pt x="762" y="495"/>
                    <a:pt x="715" y="521"/>
                    <a:pt x="743" y="506"/>
                  </a:cubicBez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lIns="68568" tIns="34285" rIns="68568" bIns="34285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3" name="Freeform 64"/>
            <p:cNvSpPr/>
            <p:nvPr/>
          </p:nvSpPr>
          <p:spPr bwMode="auto">
            <a:xfrm rot="766448">
              <a:off x="9826" y="4890"/>
              <a:ext cx="903" cy="876"/>
            </a:xfrm>
            <a:custGeom>
              <a:avLst/>
              <a:gdLst>
                <a:gd name="T0" fmla="*/ 2147483646 w 505"/>
                <a:gd name="T1" fmla="*/ 2147483646 h 490"/>
                <a:gd name="T2" fmla="*/ 2147483646 w 505"/>
                <a:gd name="T3" fmla="*/ 2147483646 h 490"/>
                <a:gd name="T4" fmla="*/ 2147483646 w 505"/>
                <a:gd name="T5" fmla="*/ 2147483646 h 490"/>
                <a:gd name="T6" fmla="*/ 0 w 505"/>
                <a:gd name="T7" fmla="*/ 2147483646 h 490"/>
                <a:gd name="T8" fmla="*/ 2147483646 w 505"/>
                <a:gd name="T9" fmla="*/ 2147483646 h 490"/>
                <a:gd name="T10" fmla="*/ 2147483646 w 505"/>
                <a:gd name="T11" fmla="*/ 2147483646 h 490"/>
                <a:gd name="T12" fmla="*/ 2147483646 w 505"/>
                <a:gd name="T13" fmla="*/ 2147483646 h 490"/>
                <a:gd name="T14" fmla="*/ 2147483646 w 505"/>
                <a:gd name="T15" fmla="*/ 2147483646 h 490"/>
                <a:gd name="T16" fmla="*/ 2147483646 w 505"/>
                <a:gd name="T17" fmla="*/ 2147483646 h 490"/>
                <a:gd name="T18" fmla="*/ 2147483646 w 505"/>
                <a:gd name="T19" fmla="*/ 2147483646 h 490"/>
                <a:gd name="T20" fmla="*/ 2147483646 w 505"/>
                <a:gd name="T21" fmla="*/ 2147483646 h 490"/>
                <a:gd name="T22" fmla="*/ 2147483646 w 505"/>
                <a:gd name="T23" fmla="*/ 2147483646 h 490"/>
                <a:gd name="T24" fmla="*/ 2147483646 w 505"/>
                <a:gd name="T25" fmla="*/ 2147483646 h 490"/>
                <a:gd name="T26" fmla="*/ 2147483646 w 505"/>
                <a:gd name="T27" fmla="*/ 2147483646 h 490"/>
                <a:gd name="T28" fmla="*/ 2147483646 w 505"/>
                <a:gd name="T29" fmla="*/ 2147483646 h 490"/>
                <a:gd name="T30" fmla="*/ 2147483646 w 505"/>
                <a:gd name="T31" fmla="*/ 2147483646 h 490"/>
                <a:gd name="T32" fmla="*/ 2147483646 w 505"/>
                <a:gd name="T33" fmla="*/ 2147483646 h 490"/>
                <a:gd name="T34" fmla="*/ 2147483646 w 505"/>
                <a:gd name="T35" fmla="*/ 2147483646 h 490"/>
                <a:gd name="T36" fmla="*/ 2147483646 w 505"/>
                <a:gd name="T37" fmla="*/ 2147483646 h 490"/>
                <a:gd name="T38" fmla="*/ 2147483646 w 505"/>
                <a:gd name="T39" fmla="*/ 2147483646 h 490"/>
                <a:gd name="T40" fmla="*/ 2147483646 w 505"/>
                <a:gd name="T41" fmla="*/ 2147483646 h 490"/>
                <a:gd name="T42" fmla="*/ 2147483646 w 505"/>
                <a:gd name="T43" fmla="*/ 2147483646 h 490"/>
                <a:gd name="T44" fmla="*/ 2147483646 w 505"/>
                <a:gd name="T45" fmla="*/ 2147483646 h 490"/>
                <a:gd name="T46" fmla="*/ 2147483646 w 505"/>
                <a:gd name="T47" fmla="*/ 2147483646 h 490"/>
                <a:gd name="T48" fmla="*/ 2147483646 w 505"/>
                <a:gd name="T49" fmla="*/ 2147483646 h 490"/>
                <a:gd name="T50" fmla="*/ 2147483646 w 505"/>
                <a:gd name="T51" fmla="*/ 2147483646 h 490"/>
                <a:gd name="T52" fmla="*/ 2147483646 w 505"/>
                <a:gd name="T53" fmla="*/ 2147483646 h 490"/>
                <a:gd name="T54" fmla="*/ 2147483646 w 505"/>
                <a:gd name="T55" fmla="*/ 2147483646 h 490"/>
                <a:gd name="T56" fmla="*/ 2147483646 w 505"/>
                <a:gd name="T57" fmla="*/ 2147483646 h 490"/>
                <a:gd name="T58" fmla="*/ 2147483646 w 505"/>
                <a:gd name="T59" fmla="*/ 2147483646 h 490"/>
                <a:gd name="T60" fmla="*/ 2147483646 w 505"/>
                <a:gd name="T61" fmla="*/ 2147483646 h 490"/>
                <a:gd name="T62" fmla="*/ 2147483646 w 505"/>
                <a:gd name="T63" fmla="*/ 2147483646 h 490"/>
                <a:gd name="T64" fmla="*/ 2147483646 w 505"/>
                <a:gd name="T65" fmla="*/ 2147483646 h 490"/>
                <a:gd name="T66" fmla="*/ 2147483646 w 505"/>
                <a:gd name="T67" fmla="*/ 0 h 490"/>
                <a:gd name="T68" fmla="*/ 2147483646 w 505"/>
                <a:gd name="T69" fmla="*/ 2147483646 h 4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490">
                  <a:moveTo>
                    <a:pt x="144" y="37"/>
                  </a:moveTo>
                  <a:cubicBezTo>
                    <a:pt x="74" y="68"/>
                    <a:pt x="74" y="68"/>
                    <a:pt x="74" y="68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4" y="131"/>
                    <a:pt x="69" y="161"/>
                    <a:pt x="103" y="191"/>
                  </a:cubicBezTo>
                  <a:cubicBezTo>
                    <a:pt x="81" y="238"/>
                    <a:pt x="88" y="299"/>
                    <a:pt x="129" y="336"/>
                  </a:cubicBezTo>
                  <a:cubicBezTo>
                    <a:pt x="149" y="355"/>
                    <a:pt x="149" y="355"/>
                    <a:pt x="149" y="355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223" y="423"/>
                    <a:pt x="223" y="423"/>
                    <a:pt x="223" y="423"/>
                  </a:cubicBezTo>
                  <a:cubicBezTo>
                    <a:pt x="279" y="475"/>
                    <a:pt x="279" y="475"/>
                    <a:pt x="279" y="475"/>
                  </a:cubicBezTo>
                  <a:cubicBezTo>
                    <a:pt x="294" y="489"/>
                    <a:pt x="319" y="490"/>
                    <a:pt x="336" y="482"/>
                  </a:cubicBezTo>
                  <a:cubicBezTo>
                    <a:pt x="344" y="478"/>
                    <a:pt x="350" y="473"/>
                    <a:pt x="352" y="465"/>
                  </a:cubicBezTo>
                  <a:cubicBezTo>
                    <a:pt x="354" y="457"/>
                    <a:pt x="353" y="449"/>
                    <a:pt x="354" y="441"/>
                  </a:cubicBezTo>
                  <a:cubicBezTo>
                    <a:pt x="354" y="435"/>
                    <a:pt x="355" y="431"/>
                    <a:pt x="361" y="429"/>
                  </a:cubicBezTo>
                  <a:cubicBezTo>
                    <a:pt x="368" y="426"/>
                    <a:pt x="375" y="425"/>
                    <a:pt x="383" y="422"/>
                  </a:cubicBezTo>
                  <a:cubicBezTo>
                    <a:pt x="391" y="419"/>
                    <a:pt x="400" y="413"/>
                    <a:pt x="403" y="404"/>
                  </a:cubicBezTo>
                  <a:cubicBezTo>
                    <a:pt x="406" y="396"/>
                    <a:pt x="404" y="387"/>
                    <a:pt x="404" y="379"/>
                  </a:cubicBezTo>
                  <a:cubicBezTo>
                    <a:pt x="406" y="359"/>
                    <a:pt x="428" y="363"/>
                    <a:pt x="442" y="357"/>
                  </a:cubicBezTo>
                  <a:cubicBezTo>
                    <a:pt x="450" y="353"/>
                    <a:pt x="454" y="347"/>
                    <a:pt x="456" y="339"/>
                  </a:cubicBezTo>
                  <a:cubicBezTo>
                    <a:pt x="458" y="331"/>
                    <a:pt x="457" y="323"/>
                    <a:pt x="457" y="315"/>
                  </a:cubicBezTo>
                  <a:cubicBezTo>
                    <a:pt x="458" y="310"/>
                    <a:pt x="457" y="303"/>
                    <a:pt x="462" y="300"/>
                  </a:cubicBezTo>
                  <a:cubicBezTo>
                    <a:pt x="467" y="296"/>
                    <a:pt x="474" y="297"/>
                    <a:pt x="480" y="295"/>
                  </a:cubicBezTo>
                  <a:cubicBezTo>
                    <a:pt x="498" y="287"/>
                    <a:pt x="505" y="268"/>
                    <a:pt x="500" y="249"/>
                  </a:cubicBezTo>
                  <a:cubicBezTo>
                    <a:pt x="498" y="239"/>
                    <a:pt x="492" y="228"/>
                    <a:pt x="484" y="221"/>
                  </a:cubicBezTo>
                  <a:cubicBezTo>
                    <a:pt x="448" y="187"/>
                    <a:pt x="448" y="187"/>
                    <a:pt x="448" y="187"/>
                  </a:cubicBezTo>
                  <a:cubicBezTo>
                    <a:pt x="466" y="185"/>
                    <a:pt x="463" y="164"/>
                    <a:pt x="458" y="152"/>
                  </a:cubicBezTo>
                  <a:cubicBezTo>
                    <a:pt x="451" y="136"/>
                    <a:pt x="440" y="122"/>
                    <a:pt x="428" y="110"/>
                  </a:cubicBezTo>
                  <a:cubicBezTo>
                    <a:pt x="402" y="82"/>
                    <a:pt x="369" y="62"/>
                    <a:pt x="333" y="52"/>
                  </a:cubicBezTo>
                  <a:cubicBezTo>
                    <a:pt x="323" y="49"/>
                    <a:pt x="313" y="47"/>
                    <a:pt x="303" y="46"/>
                  </a:cubicBezTo>
                  <a:cubicBezTo>
                    <a:pt x="303" y="46"/>
                    <a:pt x="303" y="45"/>
                    <a:pt x="303" y="45"/>
                  </a:cubicBezTo>
                  <a:cubicBezTo>
                    <a:pt x="282" y="44"/>
                    <a:pt x="259" y="47"/>
                    <a:pt x="237" y="56"/>
                  </a:cubicBezTo>
                  <a:cubicBezTo>
                    <a:pt x="237" y="56"/>
                    <a:pt x="232" y="53"/>
                    <a:pt x="225" y="46"/>
                  </a:cubicBezTo>
                  <a:cubicBezTo>
                    <a:pt x="225" y="46"/>
                    <a:pt x="225" y="46"/>
                    <a:pt x="225" y="46"/>
                  </a:cubicBezTo>
                  <a:cubicBezTo>
                    <a:pt x="213" y="36"/>
                    <a:pt x="195" y="20"/>
                    <a:pt x="172" y="0"/>
                  </a:cubicBezTo>
                  <a:cubicBezTo>
                    <a:pt x="168" y="16"/>
                    <a:pt x="158" y="31"/>
                    <a:pt x="144" y="37"/>
                  </a:cubicBez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lIns="68568" tIns="34285" rIns="68568" bIns="34285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4" name="Freeform 65"/>
            <p:cNvSpPr/>
            <p:nvPr/>
          </p:nvSpPr>
          <p:spPr bwMode="auto">
            <a:xfrm rot="766448">
              <a:off x="7774" y="3864"/>
              <a:ext cx="1044" cy="2115"/>
            </a:xfrm>
            <a:custGeom>
              <a:avLst/>
              <a:gdLst>
                <a:gd name="T0" fmla="*/ 2147483646 w 585"/>
                <a:gd name="T1" fmla="*/ 2147483646 h 1183"/>
                <a:gd name="T2" fmla="*/ 2147483646 w 585"/>
                <a:gd name="T3" fmla="*/ 2147483646 h 1183"/>
                <a:gd name="T4" fmla="*/ 2147483646 w 585"/>
                <a:gd name="T5" fmla="*/ 2147483646 h 1183"/>
                <a:gd name="T6" fmla="*/ 2147483646 w 585"/>
                <a:gd name="T7" fmla="*/ 2147483646 h 1183"/>
                <a:gd name="T8" fmla="*/ 2147483646 w 585"/>
                <a:gd name="T9" fmla="*/ 2147483646 h 1183"/>
                <a:gd name="T10" fmla="*/ 2147483646 w 585"/>
                <a:gd name="T11" fmla="*/ 2147483646 h 1183"/>
                <a:gd name="T12" fmla="*/ 2147483646 w 585"/>
                <a:gd name="T13" fmla="*/ 2147483646 h 1183"/>
                <a:gd name="T14" fmla="*/ 2147483646 w 585"/>
                <a:gd name="T15" fmla="*/ 0 h 1183"/>
                <a:gd name="T16" fmla="*/ 2147483646 w 585"/>
                <a:gd name="T17" fmla="*/ 2147483646 h 1183"/>
                <a:gd name="T18" fmla="*/ 2147483646 w 585"/>
                <a:gd name="T19" fmla="*/ 2147483646 h 1183"/>
                <a:gd name="T20" fmla="*/ 2147483646 w 585"/>
                <a:gd name="T21" fmla="*/ 2147483646 h 1183"/>
                <a:gd name="T22" fmla="*/ 2147483646 w 585"/>
                <a:gd name="T23" fmla="*/ 2147483646 h 1183"/>
                <a:gd name="T24" fmla="*/ 2147483646 w 585"/>
                <a:gd name="T25" fmla="*/ 2147483646 h 1183"/>
                <a:gd name="T26" fmla="*/ 2147483646 w 585"/>
                <a:gd name="T27" fmla="*/ 2147483646 h 1183"/>
                <a:gd name="T28" fmla="*/ 2147483646 w 585"/>
                <a:gd name="T29" fmla="*/ 2147483646 h 1183"/>
                <a:gd name="T30" fmla="*/ 2147483646 w 585"/>
                <a:gd name="T31" fmla="*/ 2147483646 h 1183"/>
                <a:gd name="T32" fmla="*/ 2147483646 w 585"/>
                <a:gd name="T33" fmla="*/ 2147483646 h 1183"/>
                <a:gd name="T34" fmla="*/ 2147483646 w 585"/>
                <a:gd name="T35" fmla="*/ 2147483646 h 1183"/>
                <a:gd name="T36" fmla="*/ 2147483646 w 585"/>
                <a:gd name="T37" fmla="*/ 2147483646 h 1183"/>
                <a:gd name="T38" fmla="*/ 2147483646 w 585"/>
                <a:gd name="T39" fmla="*/ 2147483646 h 1183"/>
                <a:gd name="T40" fmla="*/ 2147483646 w 585"/>
                <a:gd name="T41" fmla="*/ 2147483646 h 1183"/>
                <a:gd name="T42" fmla="*/ 2147483646 w 585"/>
                <a:gd name="T43" fmla="*/ 2147483646 h 118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85" h="1183">
                  <a:moveTo>
                    <a:pt x="531" y="460"/>
                  </a:moveTo>
                  <a:cubicBezTo>
                    <a:pt x="528" y="434"/>
                    <a:pt x="529" y="416"/>
                    <a:pt x="533" y="404"/>
                  </a:cubicBezTo>
                  <a:cubicBezTo>
                    <a:pt x="498" y="418"/>
                    <a:pt x="463" y="432"/>
                    <a:pt x="426" y="439"/>
                  </a:cubicBezTo>
                  <a:cubicBezTo>
                    <a:pt x="389" y="446"/>
                    <a:pt x="353" y="450"/>
                    <a:pt x="316" y="454"/>
                  </a:cubicBezTo>
                  <a:cubicBezTo>
                    <a:pt x="251" y="461"/>
                    <a:pt x="186" y="466"/>
                    <a:pt x="121" y="470"/>
                  </a:cubicBezTo>
                  <a:cubicBezTo>
                    <a:pt x="138" y="377"/>
                    <a:pt x="169" y="287"/>
                    <a:pt x="212" y="203"/>
                  </a:cubicBezTo>
                  <a:cubicBezTo>
                    <a:pt x="238" y="153"/>
                    <a:pt x="269" y="105"/>
                    <a:pt x="303" y="6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168" y="73"/>
                    <a:pt x="121" y="153"/>
                    <a:pt x="86" y="239"/>
                  </a:cubicBezTo>
                  <a:cubicBezTo>
                    <a:pt x="49" y="328"/>
                    <a:pt x="24" y="423"/>
                    <a:pt x="12" y="519"/>
                  </a:cubicBezTo>
                  <a:cubicBezTo>
                    <a:pt x="0" y="622"/>
                    <a:pt x="3" y="726"/>
                    <a:pt x="20" y="828"/>
                  </a:cubicBezTo>
                  <a:cubicBezTo>
                    <a:pt x="36" y="923"/>
                    <a:pt x="65" y="1015"/>
                    <a:pt x="106" y="1102"/>
                  </a:cubicBezTo>
                  <a:cubicBezTo>
                    <a:pt x="119" y="1130"/>
                    <a:pt x="134" y="1156"/>
                    <a:pt x="149" y="1183"/>
                  </a:cubicBezTo>
                  <a:cubicBezTo>
                    <a:pt x="235" y="1132"/>
                    <a:pt x="235" y="1132"/>
                    <a:pt x="235" y="1132"/>
                  </a:cubicBezTo>
                  <a:cubicBezTo>
                    <a:pt x="187" y="1050"/>
                    <a:pt x="152" y="960"/>
                    <a:pt x="130" y="867"/>
                  </a:cubicBezTo>
                  <a:cubicBezTo>
                    <a:pt x="117" y="812"/>
                    <a:pt x="109" y="756"/>
                    <a:pt x="106" y="699"/>
                  </a:cubicBezTo>
                  <a:cubicBezTo>
                    <a:pt x="198" y="686"/>
                    <a:pt x="290" y="672"/>
                    <a:pt x="381" y="655"/>
                  </a:cubicBezTo>
                  <a:cubicBezTo>
                    <a:pt x="411" y="649"/>
                    <a:pt x="442" y="643"/>
                    <a:pt x="471" y="634"/>
                  </a:cubicBezTo>
                  <a:cubicBezTo>
                    <a:pt x="509" y="624"/>
                    <a:pt x="546" y="607"/>
                    <a:pt x="582" y="592"/>
                  </a:cubicBezTo>
                  <a:cubicBezTo>
                    <a:pt x="583" y="592"/>
                    <a:pt x="584" y="591"/>
                    <a:pt x="585" y="591"/>
                  </a:cubicBezTo>
                  <a:cubicBezTo>
                    <a:pt x="548" y="565"/>
                    <a:pt x="540" y="532"/>
                    <a:pt x="531" y="460"/>
                  </a:cubicBezTo>
                  <a:cubicBezTo>
                    <a:pt x="528" y="434"/>
                    <a:pt x="540" y="532"/>
                    <a:pt x="531" y="460"/>
                  </a:cubicBez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lIns="68568" tIns="34285" rIns="68568" bIns="34285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5" name="Freeform 66"/>
            <p:cNvSpPr/>
            <p:nvPr/>
          </p:nvSpPr>
          <p:spPr bwMode="auto">
            <a:xfrm rot="766448">
              <a:off x="9428" y="4318"/>
              <a:ext cx="842" cy="714"/>
            </a:xfrm>
            <a:custGeom>
              <a:avLst/>
              <a:gdLst>
                <a:gd name="T0" fmla="*/ 2147483646 w 471"/>
                <a:gd name="T1" fmla="*/ 2147483646 h 400"/>
                <a:gd name="T2" fmla="*/ 2147483646 w 471"/>
                <a:gd name="T3" fmla="*/ 2147483646 h 400"/>
                <a:gd name="T4" fmla="*/ 2147483646 w 471"/>
                <a:gd name="T5" fmla="*/ 2147483646 h 400"/>
                <a:gd name="T6" fmla="*/ 2147483646 w 471"/>
                <a:gd name="T7" fmla="*/ 2147483646 h 400"/>
                <a:gd name="T8" fmla="*/ 2147483646 w 471"/>
                <a:gd name="T9" fmla="*/ 2147483646 h 400"/>
                <a:gd name="T10" fmla="*/ 2147483646 w 471"/>
                <a:gd name="T11" fmla="*/ 2147483646 h 400"/>
                <a:gd name="T12" fmla="*/ 2147483646 w 471"/>
                <a:gd name="T13" fmla="*/ 2147483646 h 400"/>
                <a:gd name="T14" fmla="*/ 2147483646 w 471"/>
                <a:gd name="T15" fmla="*/ 2147483646 h 400"/>
                <a:gd name="T16" fmla="*/ 2147483646 w 471"/>
                <a:gd name="T17" fmla="*/ 2147483646 h 400"/>
                <a:gd name="T18" fmla="*/ 2147483646 w 471"/>
                <a:gd name="T19" fmla="*/ 2147483646 h 400"/>
                <a:gd name="T20" fmla="*/ 2147483646 w 471"/>
                <a:gd name="T21" fmla="*/ 2147483646 h 400"/>
                <a:gd name="T22" fmla="*/ 2147483646 w 471"/>
                <a:gd name="T23" fmla="*/ 2147483646 h 400"/>
                <a:gd name="T24" fmla="*/ 2147483646 w 471"/>
                <a:gd name="T25" fmla="*/ 2147483646 h 400"/>
                <a:gd name="T26" fmla="*/ 2147483646 w 471"/>
                <a:gd name="T27" fmla="*/ 2147483646 h 400"/>
                <a:gd name="T28" fmla="*/ 2147483646 w 471"/>
                <a:gd name="T29" fmla="*/ 2147483646 h 400"/>
                <a:gd name="T30" fmla="*/ 2147483646 w 471"/>
                <a:gd name="T31" fmla="*/ 2147483646 h 400"/>
                <a:gd name="T32" fmla="*/ 2147483646 w 471"/>
                <a:gd name="T33" fmla="*/ 2147483646 h 400"/>
                <a:gd name="T34" fmla="*/ 2147483646 w 471"/>
                <a:gd name="T35" fmla="*/ 2147483646 h 400"/>
                <a:gd name="T36" fmla="*/ 2147483646 w 471"/>
                <a:gd name="T37" fmla="*/ 2147483646 h 400"/>
                <a:gd name="T38" fmla="*/ 2147483646 w 471"/>
                <a:gd name="T39" fmla="*/ 2147483646 h 400"/>
                <a:gd name="T40" fmla="*/ 2147483646 w 471"/>
                <a:gd name="T41" fmla="*/ 2147483646 h 400"/>
                <a:gd name="T42" fmla="*/ 2147483646 w 471"/>
                <a:gd name="T43" fmla="*/ 2147483646 h 400"/>
                <a:gd name="T44" fmla="*/ 2147483646 w 471"/>
                <a:gd name="T45" fmla="*/ 2147483646 h 400"/>
                <a:gd name="T46" fmla="*/ 2147483646 w 471"/>
                <a:gd name="T47" fmla="*/ 2147483646 h 400"/>
                <a:gd name="T48" fmla="*/ 2147483646 w 471"/>
                <a:gd name="T49" fmla="*/ 2147483646 h 400"/>
                <a:gd name="T50" fmla="*/ 2147483646 w 471"/>
                <a:gd name="T51" fmla="*/ 2147483646 h 400"/>
                <a:gd name="T52" fmla="*/ 2147483646 w 471"/>
                <a:gd name="T53" fmla="*/ 2147483646 h 400"/>
                <a:gd name="T54" fmla="*/ 0 w 471"/>
                <a:gd name="T55" fmla="*/ 2147483646 h 400"/>
                <a:gd name="T56" fmla="*/ 2147483646 w 471"/>
                <a:gd name="T57" fmla="*/ 2147483646 h 400"/>
                <a:gd name="T58" fmla="*/ 2147483646 w 471"/>
                <a:gd name="T59" fmla="*/ 2147483646 h 4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1" h="400">
                  <a:moveTo>
                    <a:pt x="20" y="294"/>
                  </a:moveTo>
                  <a:cubicBezTo>
                    <a:pt x="23" y="341"/>
                    <a:pt x="23" y="341"/>
                    <a:pt x="23" y="341"/>
                  </a:cubicBezTo>
                  <a:cubicBezTo>
                    <a:pt x="26" y="384"/>
                    <a:pt x="26" y="384"/>
                    <a:pt x="26" y="384"/>
                  </a:cubicBezTo>
                  <a:cubicBezTo>
                    <a:pt x="77" y="360"/>
                    <a:pt x="111" y="344"/>
                    <a:pt x="111" y="344"/>
                  </a:cubicBezTo>
                  <a:cubicBezTo>
                    <a:pt x="145" y="382"/>
                    <a:pt x="203" y="400"/>
                    <a:pt x="254" y="378"/>
                  </a:cubicBezTo>
                  <a:cubicBezTo>
                    <a:pt x="297" y="358"/>
                    <a:pt x="297" y="358"/>
                    <a:pt x="297" y="358"/>
                  </a:cubicBezTo>
                  <a:cubicBezTo>
                    <a:pt x="327" y="345"/>
                    <a:pt x="327" y="345"/>
                    <a:pt x="327" y="345"/>
                  </a:cubicBezTo>
                  <a:cubicBezTo>
                    <a:pt x="371" y="326"/>
                    <a:pt x="371" y="326"/>
                    <a:pt x="371" y="326"/>
                  </a:cubicBezTo>
                  <a:cubicBezTo>
                    <a:pt x="441" y="295"/>
                    <a:pt x="441" y="295"/>
                    <a:pt x="441" y="295"/>
                  </a:cubicBezTo>
                  <a:cubicBezTo>
                    <a:pt x="460" y="287"/>
                    <a:pt x="471" y="264"/>
                    <a:pt x="470" y="244"/>
                  </a:cubicBezTo>
                  <a:cubicBezTo>
                    <a:pt x="470" y="235"/>
                    <a:pt x="467" y="228"/>
                    <a:pt x="459" y="223"/>
                  </a:cubicBezTo>
                  <a:cubicBezTo>
                    <a:pt x="453" y="219"/>
                    <a:pt x="446" y="216"/>
                    <a:pt x="439" y="213"/>
                  </a:cubicBezTo>
                  <a:cubicBezTo>
                    <a:pt x="434" y="210"/>
                    <a:pt x="431" y="208"/>
                    <a:pt x="431" y="201"/>
                  </a:cubicBezTo>
                  <a:cubicBezTo>
                    <a:pt x="432" y="191"/>
                    <a:pt x="435" y="182"/>
                    <a:pt x="434" y="172"/>
                  </a:cubicBezTo>
                  <a:cubicBezTo>
                    <a:pt x="433" y="163"/>
                    <a:pt x="429" y="155"/>
                    <a:pt x="421" y="150"/>
                  </a:cubicBezTo>
                  <a:cubicBezTo>
                    <a:pt x="414" y="146"/>
                    <a:pt x="407" y="144"/>
                    <a:pt x="401" y="141"/>
                  </a:cubicBezTo>
                  <a:cubicBezTo>
                    <a:pt x="385" y="131"/>
                    <a:pt x="399" y="110"/>
                    <a:pt x="397" y="96"/>
                  </a:cubicBezTo>
                  <a:cubicBezTo>
                    <a:pt x="395" y="79"/>
                    <a:pt x="378" y="74"/>
                    <a:pt x="364" y="67"/>
                  </a:cubicBezTo>
                  <a:cubicBezTo>
                    <a:pt x="360" y="65"/>
                    <a:pt x="354" y="63"/>
                    <a:pt x="353" y="57"/>
                  </a:cubicBezTo>
                  <a:cubicBezTo>
                    <a:pt x="352" y="52"/>
                    <a:pt x="355" y="46"/>
                    <a:pt x="355" y="40"/>
                  </a:cubicBezTo>
                  <a:cubicBezTo>
                    <a:pt x="356" y="22"/>
                    <a:pt x="344" y="8"/>
                    <a:pt x="328" y="4"/>
                  </a:cubicBezTo>
                  <a:cubicBezTo>
                    <a:pt x="316" y="0"/>
                    <a:pt x="301" y="0"/>
                    <a:pt x="289" y="5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33" y="18"/>
                    <a:pt x="219" y="7"/>
                    <a:pt x="207" y="5"/>
                  </a:cubicBezTo>
                  <a:cubicBezTo>
                    <a:pt x="187" y="1"/>
                    <a:pt x="167" y="10"/>
                    <a:pt x="150" y="19"/>
                  </a:cubicBezTo>
                  <a:cubicBezTo>
                    <a:pt x="124" y="34"/>
                    <a:pt x="98" y="51"/>
                    <a:pt x="78" y="74"/>
                  </a:cubicBezTo>
                  <a:cubicBezTo>
                    <a:pt x="55" y="100"/>
                    <a:pt x="41" y="133"/>
                    <a:pt x="40" y="167"/>
                  </a:cubicBezTo>
                  <a:cubicBezTo>
                    <a:pt x="40" y="167"/>
                    <a:pt x="25" y="175"/>
                    <a:pt x="0" y="187"/>
                  </a:cubicBezTo>
                  <a:cubicBezTo>
                    <a:pt x="8" y="195"/>
                    <a:pt x="14" y="207"/>
                    <a:pt x="15" y="218"/>
                  </a:cubicBezTo>
                  <a:lnTo>
                    <a:pt x="20" y="294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lIns="68568" tIns="34285" rIns="68568" bIns="34285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6" name="Freeform 67"/>
            <p:cNvSpPr/>
            <p:nvPr/>
          </p:nvSpPr>
          <p:spPr bwMode="auto">
            <a:xfrm rot="766448">
              <a:off x="8744" y="5932"/>
              <a:ext cx="9" cy="11"/>
            </a:xfrm>
            <a:custGeom>
              <a:avLst/>
              <a:gdLst>
                <a:gd name="T0" fmla="*/ 2147483646 w 5"/>
                <a:gd name="T1" fmla="*/ 2147483646 h 6"/>
                <a:gd name="T2" fmla="*/ 0 w 5"/>
                <a:gd name="T3" fmla="*/ 0 h 6"/>
                <a:gd name="T4" fmla="*/ 0 w 5"/>
                <a:gd name="T5" fmla="*/ 2147483646 h 6"/>
                <a:gd name="T6" fmla="*/ 2147483646 w 5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6">
                  <a:moveTo>
                    <a:pt x="5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2" y="4"/>
                    <a:pt x="3" y="2"/>
                    <a:pt x="5" y="1"/>
                  </a:cubicBezTo>
                  <a:close/>
                </a:path>
              </a:pathLst>
            </a:custGeom>
            <a:solidFill>
              <a:srgbClr val="FDB836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68" tIns="34285" rIns="68568" bIns="34285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Freeform 68"/>
            <p:cNvSpPr/>
            <p:nvPr/>
          </p:nvSpPr>
          <p:spPr bwMode="auto">
            <a:xfrm rot="766448">
              <a:off x="8730" y="4455"/>
              <a:ext cx="676" cy="979"/>
            </a:xfrm>
            <a:custGeom>
              <a:avLst/>
              <a:gdLst>
                <a:gd name="T0" fmla="*/ 150 w 379"/>
                <a:gd name="T1" fmla="*/ 525 h 548"/>
                <a:gd name="T2" fmla="*/ 226 w 379"/>
                <a:gd name="T3" fmla="*/ 536 h 548"/>
                <a:gd name="T4" fmla="*/ 273 w 379"/>
                <a:gd name="T5" fmla="*/ 543 h 548"/>
                <a:gd name="T6" fmla="*/ 309 w 379"/>
                <a:gd name="T7" fmla="*/ 548 h 548"/>
                <a:gd name="T8" fmla="*/ 294 w 379"/>
                <a:gd name="T9" fmla="*/ 374 h 548"/>
                <a:gd name="T10" fmla="*/ 375 w 379"/>
                <a:gd name="T11" fmla="*/ 252 h 548"/>
                <a:gd name="T12" fmla="*/ 373 w 379"/>
                <a:gd name="T13" fmla="*/ 214 h 548"/>
                <a:gd name="T14" fmla="*/ 370 w 379"/>
                <a:gd name="T15" fmla="*/ 171 h 548"/>
                <a:gd name="T16" fmla="*/ 367 w 379"/>
                <a:gd name="T17" fmla="*/ 124 h 548"/>
                <a:gd name="T18" fmla="*/ 362 w 379"/>
                <a:gd name="T19" fmla="*/ 48 h 548"/>
                <a:gd name="T20" fmla="*/ 322 w 379"/>
                <a:gd name="T21" fmla="*/ 2 h 548"/>
                <a:gd name="T22" fmla="*/ 299 w 379"/>
                <a:gd name="T23" fmla="*/ 7 h 548"/>
                <a:gd name="T24" fmla="*/ 282 w 379"/>
                <a:gd name="T25" fmla="*/ 23 h 548"/>
                <a:gd name="T26" fmla="*/ 268 w 379"/>
                <a:gd name="T27" fmla="*/ 23 h 548"/>
                <a:gd name="T28" fmla="*/ 247 w 379"/>
                <a:gd name="T29" fmla="*/ 13 h 548"/>
                <a:gd name="T30" fmla="*/ 222 w 379"/>
                <a:gd name="T31" fmla="*/ 14 h 548"/>
                <a:gd name="T32" fmla="*/ 206 w 379"/>
                <a:gd name="T33" fmla="*/ 30 h 548"/>
                <a:gd name="T34" fmla="*/ 188 w 379"/>
                <a:gd name="T35" fmla="*/ 35 h 548"/>
                <a:gd name="T36" fmla="*/ 170 w 379"/>
                <a:gd name="T37" fmla="*/ 24 h 548"/>
                <a:gd name="T38" fmla="*/ 146 w 379"/>
                <a:gd name="T39" fmla="*/ 20 h 548"/>
                <a:gd name="T40" fmla="*/ 128 w 379"/>
                <a:gd name="T41" fmla="*/ 35 h 548"/>
                <a:gd name="T42" fmla="*/ 112 w 379"/>
                <a:gd name="T43" fmla="*/ 48 h 548"/>
                <a:gd name="T44" fmla="*/ 100 w 379"/>
                <a:gd name="T45" fmla="*/ 44 h 548"/>
                <a:gd name="T46" fmla="*/ 56 w 379"/>
                <a:gd name="T47" fmla="*/ 46 h 548"/>
                <a:gd name="T48" fmla="*/ 38 w 379"/>
                <a:gd name="T49" fmla="*/ 90 h 548"/>
                <a:gd name="T50" fmla="*/ 42 w 379"/>
                <a:gd name="T51" fmla="*/ 148 h 548"/>
                <a:gd name="T52" fmla="*/ 20 w 379"/>
                <a:gd name="T53" fmla="*/ 149 h 548"/>
                <a:gd name="T54" fmla="*/ 1 w 379"/>
                <a:gd name="T55" fmla="*/ 189 h 548"/>
                <a:gd name="T56" fmla="*/ 7 w 379"/>
                <a:gd name="T57" fmla="*/ 254 h 548"/>
                <a:gd name="T58" fmla="*/ 18 w 379"/>
                <a:gd name="T59" fmla="*/ 304 h 548"/>
                <a:gd name="T60" fmla="*/ 43 w 379"/>
                <a:gd name="T61" fmla="*/ 345 h 548"/>
                <a:gd name="T62" fmla="*/ 104 w 379"/>
                <a:gd name="T63" fmla="*/ 380 h 548"/>
                <a:gd name="T64" fmla="*/ 118 w 379"/>
                <a:gd name="T65" fmla="*/ 532 h 548"/>
                <a:gd name="T66" fmla="*/ 150 w 379"/>
                <a:gd name="T67" fmla="*/ 525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9" h="548">
                  <a:moveTo>
                    <a:pt x="150" y="525"/>
                  </a:moveTo>
                  <a:cubicBezTo>
                    <a:pt x="226" y="536"/>
                    <a:pt x="226" y="536"/>
                    <a:pt x="226" y="536"/>
                  </a:cubicBezTo>
                  <a:cubicBezTo>
                    <a:pt x="273" y="543"/>
                    <a:pt x="273" y="543"/>
                    <a:pt x="273" y="543"/>
                  </a:cubicBezTo>
                  <a:cubicBezTo>
                    <a:pt x="309" y="548"/>
                    <a:pt x="309" y="548"/>
                    <a:pt x="309" y="548"/>
                  </a:cubicBezTo>
                  <a:cubicBezTo>
                    <a:pt x="301" y="451"/>
                    <a:pt x="294" y="374"/>
                    <a:pt x="294" y="374"/>
                  </a:cubicBezTo>
                  <a:cubicBezTo>
                    <a:pt x="342" y="355"/>
                    <a:pt x="379" y="307"/>
                    <a:pt x="375" y="252"/>
                  </a:cubicBezTo>
                  <a:cubicBezTo>
                    <a:pt x="373" y="214"/>
                    <a:pt x="373" y="214"/>
                    <a:pt x="373" y="214"/>
                  </a:cubicBezTo>
                  <a:cubicBezTo>
                    <a:pt x="370" y="171"/>
                    <a:pt x="370" y="171"/>
                    <a:pt x="370" y="171"/>
                  </a:cubicBezTo>
                  <a:cubicBezTo>
                    <a:pt x="367" y="124"/>
                    <a:pt x="367" y="124"/>
                    <a:pt x="367" y="124"/>
                  </a:cubicBezTo>
                  <a:cubicBezTo>
                    <a:pt x="362" y="48"/>
                    <a:pt x="362" y="48"/>
                    <a:pt x="362" y="48"/>
                  </a:cubicBezTo>
                  <a:cubicBezTo>
                    <a:pt x="361" y="26"/>
                    <a:pt x="342" y="7"/>
                    <a:pt x="322" y="2"/>
                  </a:cubicBezTo>
                  <a:cubicBezTo>
                    <a:pt x="313" y="0"/>
                    <a:pt x="306" y="1"/>
                    <a:pt x="299" y="7"/>
                  </a:cubicBezTo>
                  <a:cubicBezTo>
                    <a:pt x="293" y="12"/>
                    <a:pt x="288" y="18"/>
                    <a:pt x="282" y="23"/>
                  </a:cubicBezTo>
                  <a:cubicBezTo>
                    <a:pt x="277" y="27"/>
                    <a:pt x="274" y="26"/>
                    <a:pt x="268" y="23"/>
                  </a:cubicBezTo>
                  <a:cubicBezTo>
                    <a:pt x="261" y="19"/>
                    <a:pt x="254" y="15"/>
                    <a:pt x="247" y="13"/>
                  </a:cubicBezTo>
                  <a:cubicBezTo>
                    <a:pt x="238" y="10"/>
                    <a:pt x="229" y="10"/>
                    <a:pt x="222" y="14"/>
                  </a:cubicBezTo>
                  <a:cubicBezTo>
                    <a:pt x="215" y="19"/>
                    <a:pt x="211" y="25"/>
                    <a:pt x="206" y="30"/>
                  </a:cubicBezTo>
                  <a:cubicBezTo>
                    <a:pt x="201" y="35"/>
                    <a:pt x="195" y="37"/>
                    <a:pt x="188" y="35"/>
                  </a:cubicBezTo>
                  <a:cubicBezTo>
                    <a:pt x="181" y="33"/>
                    <a:pt x="176" y="28"/>
                    <a:pt x="170" y="24"/>
                  </a:cubicBezTo>
                  <a:cubicBezTo>
                    <a:pt x="163" y="20"/>
                    <a:pt x="154" y="18"/>
                    <a:pt x="146" y="20"/>
                  </a:cubicBezTo>
                  <a:cubicBezTo>
                    <a:pt x="139" y="23"/>
                    <a:pt x="133" y="30"/>
                    <a:pt x="128" y="35"/>
                  </a:cubicBezTo>
                  <a:cubicBezTo>
                    <a:pt x="123" y="39"/>
                    <a:pt x="118" y="46"/>
                    <a:pt x="112" y="48"/>
                  </a:cubicBezTo>
                  <a:cubicBezTo>
                    <a:pt x="108" y="50"/>
                    <a:pt x="103" y="46"/>
                    <a:pt x="100" y="44"/>
                  </a:cubicBezTo>
                  <a:cubicBezTo>
                    <a:pt x="86" y="35"/>
                    <a:pt x="69" y="35"/>
                    <a:pt x="56" y="46"/>
                  </a:cubicBezTo>
                  <a:cubicBezTo>
                    <a:pt x="45" y="56"/>
                    <a:pt x="37" y="74"/>
                    <a:pt x="38" y="90"/>
                  </a:cubicBezTo>
                  <a:cubicBezTo>
                    <a:pt x="42" y="148"/>
                    <a:pt x="42" y="148"/>
                    <a:pt x="42" y="148"/>
                  </a:cubicBezTo>
                  <a:cubicBezTo>
                    <a:pt x="35" y="146"/>
                    <a:pt x="27" y="146"/>
                    <a:pt x="20" y="149"/>
                  </a:cubicBezTo>
                  <a:cubicBezTo>
                    <a:pt x="6" y="156"/>
                    <a:pt x="2" y="174"/>
                    <a:pt x="1" y="189"/>
                  </a:cubicBezTo>
                  <a:cubicBezTo>
                    <a:pt x="0" y="210"/>
                    <a:pt x="3" y="232"/>
                    <a:pt x="7" y="254"/>
                  </a:cubicBezTo>
                  <a:cubicBezTo>
                    <a:pt x="9" y="271"/>
                    <a:pt x="12" y="288"/>
                    <a:pt x="18" y="304"/>
                  </a:cubicBezTo>
                  <a:cubicBezTo>
                    <a:pt x="23" y="319"/>
                    <a:pt x="31" y="334"/>
                    <a:pt x="43" y="345"/>
                  </a:cubicBezTo>
                  <a:cubicBezTo>
                    <a:pt x="60" y="361"/>
                    <a:pt x="83" y="371"/>
                    <a:pt x="104" y="380"/>
                  </a:cubicBezTo>
                  <a:cubicBezTo>
                    <a:pt x="104" y="380"/>
                    <a:pt x="111" y="446"/>
                    <a:pt x="118" y="532"/>
                  </a:cubicBezTo>
                  <a:cubicBezTo>
                    <a:pt x="128" y="526"/>
                    <a:pt x="140" y="523"/>
                    <a:pt x="150" y="525"/>
                  </a:cubicBez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lIns="68568" tIns="34285" rIns="68568" bIns="34285"/>
            <a:lstStyle/>
            <a:p>
              <a:pPr>
                <a:defRPr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 Light" panose="02000000000000000000" charset="0"/>
                <a:ea typeface="+mn-ea"/>
              </a:endParaRPr>
            </a:p>
          </p:txBody>
        </p:sp>
        <p:sp>
          <p:nvSpPr>
            <p:cNvPr id="68" name="Freeform 69"/>
            <p:cNvSpPr/>
            <p:nvPr/>
          </p:nvSpPr>
          <p:spPr bwMode="auto">
            <a:xfrm rot="766448">
              <a:off x="7774" y="5995"/>
              <a:ext cx="1947" cy="1076"/>
            </a:xfrm>
            <a:custGeom>
              <a:avLst/>
              <a:gdLst>
                <a:gd name="T0" fmla="*/ 582 w 1090"/>
                <a:gd name="T1" fmla="*/ 33 h 601"/>
                <a:gd name="T2" fmla="*/ 467 w 1090"/>
                <a:gd name="T3" fmla="*/ 0 h 601"/>
                <a:gd name="T4" fmla="*/ 452 w 1090"/>
                <a:gd name="T5" fmla="*/ 89 h 601"/>
                <a:gd name="T6" fmla="*/ 419 w 1090"/>
                <a:gd name="T7" fmla="*/ 218 h 601"/>
                <a:gd name="T8" fmla="*/ 378 w 1090"/>
                <a:gd name="T9" fmla="*/ 360 h 601"/>
                <a:gd name="T10" fmla="*/ 82 w 1090"/>
                <a:gd name="T11" fmla="*/ 82 h 601"/>
                <a:gd name="T12" fmla="*/ 80 w 1090"/>
                <a:gd name="T13" fmla="*/ 84 h 601"/>
                <a:gd name="T14" fmla="*/ 0 w 1090"/>
                <a:gd name="T15" fmla="*/ 139 h 601"/>
                <a:gd name="T16" fmla="*/ 163 w 1090"/>
                <a:gd name="T17" fmla="*/ 324 h 601"/>
                <a:gd name="T18" fmla="*/ 359 w 1090"/>
                <a:gd name="T19" fmla="*/ 464 h 601"/>
                <a:gd name="T20" fmla="*/ 581 w 1090"/>
                <a:gd name="T21" fmla="*/ 556 h 601"/>
                <a:gd name="T22" fmla="*/ 818 w 1090"/>
                <a:gd name="T23" fmla="*/ 597 h 601"/>
                <a:gd name="T24" fmla="*/ 1090 w 1090"/>
                <a:gd name="T25" fmla="*/ 576 h 601"/>
                <a:gd name="T26" fmla="*/ 1070 w 1090"/>
                <a:gd name="T27" fmla="*/ 478 h 601"/>
                <a:gd name="T28" fmla="*/ 1066 w 1090"/>
                <a:gd name="T29" fmla="*/ 479 h 601"/>
                <a:gd name="T30" fmla="*/ 1066 w 1090"/>
                <a:gd name="T31" fmla="*/ 478 h 601"/>
                <a:gd name="T32" fmla="*/ 758 w 1090"/>
                <a:gd name="T33" fmla="*/ 491 h 601"/>
                <a:gd name="T34" fmla="*/ 591 w 1090"/>
                <a:gd name="T35" fmla="*/ 455 h 601"/>
                <a:gd name="T36" fmla="*/ 644 w 1090"/>
                <a:gd name="T37" fmla="*/ 187 h 601"/>
                <a:gd name="T38" fmla="*/ 664 w 1090"/>
                <a:gd name="T39" fmla="*/ 28 h 601"/>
                <a:gd name="T40" fmla="*/ 582 w 1090"/>
                <a:gd name="T41" fmla="*/ 33 h 601"/>
                <a:gd name="T42" fmla="*/ 582 w 1090"/>
                <a:gd name="T43" fmla="*/ 33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0" h="601">
                  <a:moveTo>
                    <a:pt x="582" y="33"/>
                  </a:moveTo>
                  <a:cubicBezTo>
                    <a:pt x="506" y="28"/>
                    <a:pt x="476" y="14"/>
                    <a:pt x="467" y="0"/>
                  </a:cubicBezTo>
                  <a:cubicBezTo>
                    <a:pt x="466" y="30"/>
                    <a:pt x="459" y="60"/>
                    <a:pt x="452" y="89"/>
                  </a:cubicBezTo>
                  <a:cubicBezTo>
                    <a:pt x="442" y="133"/>
                    <a:pt x="431" y="176"/>
                    <a:pt x="419" y="218"/>
                  </a:cubicBezTo>
                  <a:cubicBezTo>
                    <a:pt x="406" y="266"/>
                    <a:pt x="392" y="313"/>
                    <a:pt x="378" y="360"/>
                  </a:cubicBezTo>
                  <a:cubicBezTo>
                    <a:pt x="263" y="291"/>
                    <a:pt x="162" y="197"/>
                    <a:pt x="82" y="82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47" y="207"/>
                    <a:pt x="102" y="269"/>
                    <a:pt x="163" y="324"/>
                  </a:cubicBezTo>
                  <a:cubicBezTo>
                    <a:pt x="223" y="378"/>
                    <a:pt x="289" y="425"/>
                    <a:pt x="359" y="464"/>
                  </a:cubicBezTo>
                  <a:cubicBezTo>
                    <a:pt x="429" y="503"/>
                    <a:pt x="504" y="534"/>
                    <a:pt x="581" y="556"/>
                  </a:cubicBezTo>
                  <a:cubicBezTo>
                    <a:pt x="658" y="579"/>
                    <a:pt x="738" y="592"/>
                    <a:pt x="818" y="597"/>
                  </a:cubicBezTo>
                  <a:cubicBezTo>
                    <a:pt x="909" y="601"/>
                    <a:pt x="1001" y="595"/>
                    <a:pt x="1090" y="576"/>
                  </a:cubicBezTo>
                  <a:cubicBezTo>
                    <a:pt x="1070" y="478"/>
                    <a:pt x="1070" y="478"/>
                    <a:pt x="1070" y="478"/>
                  </a:cubicBezTo>
                  <a:cubicBezTo>
                    <a:pt x="1069" y="479"/>
                    <a:pt x="1067" y="479"/>
                    <a:pt x="1066" y="479"/>
                  </a:cubicBezTo>
                  <a:cubicBezTo>
                    <a:pt x="1066" y="478"/>
                    <a:pt x="1066" y="478"/>
                    <a:pt x="1066" y="478"/>
                  </a:cubicBezTo>
                  <a:cubicBezTo>
                    <a:pt x="965" y="499"/>
                    <a:pt x="860" y="503"/>
                    <a:pt x="758" y="491"/>
                  </a:cubicBezTo>
                  <a:cubicBezTo>
                    <a:pt x="701" y="484"/>
                    <a:pt x="645" y="472"/>
                    <a:pt x="591" y="455"/>
                  </a:cubicBezTo>
                  <a:cubicBezTo>
                    <a:pt x="610" y="366"/>
                    <a:pt x="628" y="277"/>
                    <a:pt x="644" y="187"/>
                  </a:cubicBezTo>
                  <a:cubicBezTo>
                    <a:pt x="653" y="135"/>
                    <a:pt x="663" y="81"/>
                    <a:pt x="664" y="28"/>
                  </a:cubicBezTo>
                  <a:cubicBezTo>
                    <a:pt x="632" y="35"/>
                    <a:pt x="601" y="34"/>
                    <a:pt x="582" y="33"/>
                  </a:cubicBezTo>
                  <a:cubicBezTo>
                    <a:pt x="506" y="28"/>
                    <a:pt x="601" y="34"/>
                    <a:pt x="582" y="33"/>
                  </a:cubicBez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lIns="68568" tIns="34285" rIns="68568" bIns="34285"/>
            <a:lstStyle/>
            <a:p>
              <a:pPr>
                <a:defRPr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 Light" panose="02000000000000000000" charset="0"/>
                <a:ea typeface="+mn-ea"/>
              </a:endParaRPr>
            </a:p>
          </p:txBody>
        </p:sp>
        <p:sp>
          <p:nvSpPr>
            <p:cNvPr id="69" name="Freeform 70"/>
            <p:cNvSpPr/>
            <p:nvPr/>
          </p:nvSpPr>
          <p:spPr bwMode="auto">
            <a:xfrm rot="766448">
              <a:off x="8683" y="5425"/>
              <a:ext cx="907" cy="701"/>
            </a:xfrm>
            <a:custGeom>
              <a:avLst/>
              <a:gdLst>
                <a:gd name="T0" fmla="*/ 2147483646 w 507"/>
                <a:gd name="T1" fmla="*/ 2147483646 h 393"/>
                <a:gd name="T2" fmla="*/ 2147483646 w 507"/>
                <a:gd name="T3" fmla="*/ 2147483646 h 393"/>
                <a:gd name="T4" fmla="*/ 2147483646 w 507"/>
                <a:gd name="T5" fmla="*/ 2147483646 h 393"/>
                <a:gd name="T6" fmla="*/ 2147483646 w 507"/>
                <a:gd name="T7" fmla="*/ 2147483646 h 393"/>
                <a:gd name="T8" fmla="*/ 2147483646 w 507"/>
                <a:gd name="T9" fmla="*/ 2147483646 h 393"/>
                <a:gd name="T10" fmla="*/ 2147483646 w 507"/>
                <a:gd name="T11" fmla="*/ 2147483646 h 393"/>
                <a:gd name="T12" fmla="*/ 2147483646 w 507"/>
                <a:gd name="T13" fmla="*/ 2147483646 h 393"/>
                <a:gd name="T14" fmla="*/ 2147483646 w 507"/>
                <a:gd name="T15" fmla="*/ 2147483646 h 393"/>
                <a:gd name="T16" fmla="*/ 2147483646 w 507"/>
                <a:gd name="T17" fmla="*/ 2147483646 h 393"/>
                <a:gd name="T18" fmla="*/ 2147483646 w 507"/>
                <a:gd name="T19" fmla="*/ 2147483646 h 393"/>
                <a:gd name="T20" fmla="*/ 2147483646 w 507"/>
                <a:gd name="T21" fmla="*/ 2147483646 h 393"/>
                <a:gd name="T22" fmla="*/ 2147483646 w 507"/>
                <a:gd name="T23" fmla="*/ 2147483646 h 393"/>
                <a:gd name="T24" fmla="*/ 2147483646 w 507"/>
                <a:gd name="T25" fmla="*/ 2147483646 h 393"/>
                <a:gd name="T26" fmla="*/ 2147483646 w 507"/>
                <a:gd name="T27" fmla="*/ 2147483646 h 393"/>
                <a:gd name="T28" fmla="*/ 2147483646 w 507"/>
                <a:gd name="T29" fmla="*/ 2147483646 h 393"/>
                <a:gd name="T30" fmla="*/ 2147483646 w 507"/>
                <a:gd name="T31" fmla="*/ 2147483646 h 393"/>
                <a:gd name="T32" fmla="*/ 2147483646 w 507"/>
                <a:gd name="T33" fmla="*/ 2147483646 h 393"/>
                <a:gd name="T34" fmla="*/ 2147483646 w 507"/>
                <a:gd name="T35" fmla="*/ 2147483646 h 393"/>
                <a:gd name="T36" fmla="*/ 2147483646 w 507"/>
                <a:gd name="T37" fmla="*/ 2147483646 h 393"/>
                <a:gd name="T38" fmla="*/ 2147483646 w 507"/>
                <a:gd name="T39" fmla="*/ 2147483646 h 393"/>
                <a:gd name="T40" fmla="*/ 2147483646 w 507"/>
                <a:gd name="T41" fmla="*/ 2147483646 h 393"/>
                <a:gd name="T42" fmla="*/ 2147483646 w 507"/>
                <a:gd name="T43" fmla="*/ 2147483646 h 393"/>
                <a:gd name="T44" fmla="*/ 2147483646 w 507"/>
                <a:gd name="T45" fmla="*/ 2147483646 h 393"/>
                <a:gd name="T46" fmla="*/ 2147483646 w 507"/>
                <a:gd name="T47" fmla="*/ 2147483646 h 393"/>
                <a:gd name="T48" fmla="*/ 2147483646 w 507"/>
                <a:gd name="T49" fmla="*/ 2147483646 h 393"/>
                <a:gd name="T50" fmla="*/ 2147483646 w 507"/>
                <a:gd name="T51" fmla="*/ 2147483646 h 393"/>
                <a:gd name="T52" fmla="*/ 2147483646 w 507"/>
                <a:gd name="T53" fmla="*/ 2147483646 h 393"/>
                <a:gd name="T54" fmla="*/ 2147483646 w 507"/>
                <a:gd name="T55" fmla="*/ 2147483646 h 393"/>
                <a:gd name="T56" fmla="*/ 2147483646 w 507"/>
                <a:gd name="T57" fmla="*/ 2147483646 h 393"/>
                <a:gd name="T58" fmla="*/ 2147483646 w 507"/>
                <a:gd name="T59" fmla="*/ 2147483646 h 393"/>
                <a:gd name="T60" fmla="*/ 2147483646 w 507"/>
                <a:gd name="T61" fmla="*/ 2147483646 h 393"/>
                <a:gd name="T62" fmla="*/ 2147483646 w 507"/>
                <a:gd name="T63" fmla="*/ 2147483646 h 393"/>
                <a:gd name="T64" fmla="*/ 2147483646 w 507"/>
                <a:gd name="T65" fmla="*/ 2147483646 h 393"/>
                <a:gd name="T66" fmla="*/ 2147483646 w 507"/>
                <a:gd name="T67" fmla="*/ 2147483646 h 393"/>
                <a:gd name="T68" fmla="*/ 2147483646 w 507"/>
                <a:gd name="T69" fmla="*/ 2147483646 h 393"/>
                <a:gd name="T70" fmla="*/ 2147483646 w 507"/>
                <a:gd name="T71" fmla="*/ 2147483646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7" h="393">
                  <a:moveTo>
                    <a:pt x="462" y="244"/>
                  </a:moveTo>
                  <a:cubicBezTo>
                    <a:pt x="483" y="202"/>
                    <a:pt x="483" y="202"/>
                    <a:pt x="483" y="202"/>
                  </a:cubicBezTo>
                  <a:cubicBezTo>
                    <a:pt x="507" y="154"/>
                    <a:pt x="507" y="154"/>
                    <a:pt x="507" y="154"/>
                  </a:cubicBezTo>
                  <a:cubicBezTo>
                    <a:pt x="433" y="144"/>
                    <a:pt x="379" y="138"/>
                    <a:pt x="379" y="138"/>
                  </a:cubicBezTo>
                  <a:cubicBezTo>
                    <a:pt x="371" y="87"/>
                    <a:pt x="331" y="41"/>
                    <a:pt x="276" y="33"/>
                  </a:cubicBezTo>
                  <a:cubicBezTo>
                    <a:pt x="233" y="26"/>
                    <a:pt x="233" y="26"/>
                    <a:pt x="233" y="26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50" y="14"/>
                    <a:pt x="150" y="14"/>
                    <a:pt x="150" y="1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53" y="0"/>
                    <a:pt x="30" y="14"/>
                    <a:pt x="21" y="32"/>
                  </a:cubicBezTo>
                  <a:cubicBezTo>
                    <a:pt x="17" y="40"/>
                    <a:pt x="17" y="47"/>
                    <a:pt x="21" y="56"/>
                  </a:cubicBezTo>
                  <a:cubicBezTo>
                    <a:pt x="24" y="63"/>
                    <a:pt x="30" y="69"/>
                    <a:pt x="33" y="76"/>
                  </a:cubicBezTo>
                  <a:cubicBezTo>
                    <a:pt x="36" y="81"/>
                    <a:pt x="35" y="84"/>
                    <a:pt x="31" y="89"/>
                  </a:cubicBezTo>
                  <a:cubicBezTo>
                    <a:pt x="26" y="95"/>
                    <a:pt x="21" y="100"/>
                    <a:pt x="17" y="106"/>
                  </a:cubicBezTo>
                  <a:cubicBezTo>
                    <a:pt x="13" y="114"/>
                    <a:pt x="9" y="123"/>
                    <a:pt x="12" y="131"/>
                  </a:cubicBezTo>
                  <a:cubicBezTo>
                    <a:pt x="14" y="139"/>
                    <a:pt x="20" y="145"/>
                    <a:pt x="24" y="152"/>
                  </a:cubicBezTo>
                  <a:cubicBezTo>
                    <a:pt x="28" y="158"/>
                    <a:pt x="29" y="164"/>
                    <a:pt x="25" y="171"/>
                  </a:cubicBezTo>
                  <a:cubicBezTo>
                    <a:pt x="22" y="176"/>
                    <a:pt x="16" y="181"/>
                    <a:pt x="11" y="186"/>
                  </a:cubicBezTo>
                  <a:cubicBezTo>
                    <a:pt x="6" y="192"/>
                    <a:pt x="2" y="199"/>
                    <a:pt x="2" y="207"/>
                  </a:cubicBezTo>
                  <a:cubicBezTo>
                    <a:pt x="3" y="215"/>
                    <a:pt x="8" y="222"/>
                    <a:pt x="12" y="229"/>
                  </a:cubicBezTo>
                  <a:cubicBezTo>
                    <a:pt x="16" y="234"/>
                    <a:pt x="21" y="240"/>
                    <a:pt x="22" y="246"/>
                  </a:cubicBezTo>
                  <a:cubicBezTo>
                    <a:pt x="23" y="251"/>
                    <a:pt x="19" y="255"/>
                    <a:pt x="16" y="258"/>
                  </a:cubicBezTo>
                  <a:cubicBezTo>
                    <a:pt x="4" y="270"/>
                    <a:pt x="0" y="287"/>
                    <a:pt x="9" y="302"/>
                  </a:cubicBezTo>
                  <a:cubicBezTo>
                    <a:pt x="16" y="315"/>
                    <a:pt x="32" y="326"/>
                    <a:pt x="48" y="329"/>
                  </a:cubicBezTo>
                  <a:cubicBezTo>
                    <a:pt x="58" y="330"/>
                    <a:pt x="58" y="330"/>
                    <a:pt x="58" y="330"/>
                  </a:cubicBezTo>
                  <a:cubicBezTo>
                    <a:pt x="63" y="331"/>
                    <a:pt x="63" y="331"/>
                    <a:pt x="63" y="331"/>
                  </a:cubicBezTo>
                  <a:cubicBezTo>
                    <a:pt x="55" y="338"/>
                    <a:pt x="52" y="349"/>
                    <a:pt x="58" y="358"/>
                  </a:cubicBezTo>
                  <a:cubicBezTo>
                    <a:pt x="59" y="361"/>
                    <a:pt x="62" y="363"/>
                    <a:pt x="64" y="365"/>
                  </a:cubicBezTo>
                  <a:cubicBezTo>
                    <a:pt x="72" y="372"/>
                    <a:pt x="82" y="376"/>
                    <a:pt x="92" y="379"/>
                  </a:cubicBezTo>
                  <a:cubicBezTo>
                    <a:pt x="108" y="384"/>
                    <a:pt x="126" y="387"/>
                    <a:pt x="143" y="389"/>
                  </a:cubicBezTo>
                  <a:cubicBezTo>
                    <a:pt x="164" y="391"/>
                    <a:pt x="186" y="393"/>
                    <a:pt x="207" y="392"/>
                  </a:cubicBezTo>
                  <a:cubicBezTo>
                    <a:pt x="234" y="391"/>
                    <a:pt x="261" y="386"/>
                    <a:pt x="286" y="375"/>
                  </a:cubicBezTo>
                  <a:cubicBezTo>
                    <a:pt x="310" y="364"/>
                    <a:pt x="330" y="346"/>
                    <a:pt x="345" y="324"/>
                  </a:cubicBezTo>
                  <a:cubicBezTo>
                    <a:pt x="345" y="324"/>
                    <a:pt x="377" y="328"/>
                    <a:pt x="424" y="334"/>
                  </a:cubicBezTo>
                  <a:cubicBezTo>
                    <a:pt x="424" y="326"/>
                    <a:pt x="425" y="319"/>
                    <a:pt x="428" y="313"/>
                  </a:cubicBezTo>
                  <a:lnTo>
                    <a:pt x="462" y="244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lIns="68568" tIns="34285" rIns="68568" bIns="34285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0" name="Freeform 71"/>
            <p:cNvSpPr/>
            <p:nvPr/>
          </p:nvSpPr>
          <p:spPr bwMode="auto">
            <a:xfrm rot="766448">
              <a:off x="10508" y="3947"/>
              <a:ext cx="1174" cy="1650"/>
            </a:xfrm>
            <a:custGeom>
              <a:avLst/>
              <a:gdLst>
                <a:gd name="T0" fmla="*/ 2147483646 w 657"/>
                <a:gd name="T1" fmla="*/ 2147483646 h 923"/>
                <a:gd name="T2" fmla="*/ 2147483646 w 657"/>
                <a:gd name="T3" fmla="*/ 2147483646 h 923"/>
                <a:gd name="T4" fmla="*/ 2147483646 w 657"/>
                <a:gd name="T5" fmla="*/ 2147483646 h 923"/>
                <a:gd name="T6" fmla="*/ 2147483646 w 657"/>
                <a:gd name="T7" fmla="*/ 2147483646 h 923"/>
                <a:gd name="T8" fmla="*/ 2147483646 w 657"/>
                <a:gd name="T9" fmla="*/ 2147483646 h 923"/>
                <a:gd name="T10" fmla="*/ 2147483646 w 657"/>
                <a:gd name="T11" fmla="*/ 2147483646 h 923"/>
                <a:gd name="T12" fmla="*/ 2147483646 w 657"/>
                <a:gd name="T13" fmla="*/ 2147483646 h 923"/>
                <a:gd name="T14" fmla="*/ 2147483646 w 657"/>
                <a:gd name="T15" fmla="*/ 2147483646 h 923"/>
                <a:gd name="T16" fmla="*/ 2147483646 w 657"/>
                <a:gd name="T17" fmla="*/ 2147483646 h 923"/>
                <a:gd name="T18" fmla="*/ 2147483646 w 657"/>
                <a:gd name="T19" fmla="*/ 2147483646 h 923"/>
                <a:gd name="T20" fmla="*/ 2147483646 w 657"/>
                <a:gd name="T21" fmla="*/ 2147483646 h 923"/>
                <a:gd name="T22" fmla="*/ 2147483646 w 657"/>
                <a:gd name="T23" fmla="*/ 2147483646 h 923"/>
                <a:gd name="T24" fmla="*/ 2147483646 w 657"/>
                <a:gd name="T25" fmla="*/ 0 h 923"/>
                <a:gd name="T26" fmla="*/ 2147483646 w 657"/>
                <a:gd name="T27" fmla="*/ 2147483646 h 923"/>
                <a:gd name="T28" fmla="*/ 2147483646 w 657"/>
                <a:gd name="T29" fmla="*/ 2147483646 h 923"/>
                <a:gd name="T30" fmla="*/ 2147483646 w 657"/>
                <a:gd name="T31" fmla="*/ 2147483646 h 923"/>
                <a:gd name="T32" fmla="*/ 2147483646 w 657"/>
                <a:gd name="T33" fmla="*/ 2147483646 h 923"/>
                <a:gd name="T34" fmla="*/ 0 w 657"/>
                <a:gd name="T35" fmla="*/ 2147483646 h 923"/>
                <a:gd name="T36" fmla="*/ 2147483646 w 657"/>
                <a:gd name="T37" fmla="*/ 2147483646 h 923"/>
                <a:gd name="T38" fmla="*/ 2147483646 w 657"/>
                <a:gd name="T39" fmla="*/ 2147483646 h 92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57" h="923">
                  <a:moveTo>
                    <a:pt x="114" y="720"/>
                  </a:moveTo>
                  <a:cubicBezTo>
                    <a:pt x="143" y="747"/>
                    <a:pt x="155" y="768"/>
                    <a:pt x="158" y="783"/>
                  </a:cubicBezTo>
                  <a:cubicBezTo>
                    <a:pt x="167" y="769"/>
                    <a:pt x="176" y="755"/>
                    <a:pt x="186" y="742"/>
                  </a:cubicBezTo>
                  <a:cubicBezTo>
                    <a:pt x="195" y="730"/>
                    <a:pt x="205" y="719"/>
                    <a:pt x="216" y="707"/>
                  </a:cubicBezTo>
                  <a:cubicBezTo>
                    <a:pt x="243" y="677"/>
                    <a:pt x="273" y="647"/>
                    <a:pt x="302" y="617"/>
                  </a:cubicBezTo>
                  <a:cubicBezTo>
                    <a:pt x="347" y="572"/>
                    <a:pt x="394" y="528"/>
                    <a:pt x="440" y="484"/>
                  </a:cubicBezTo>
                  <a:cubicBezTo>
                    <a:pt x="486" y="568"/>
                    <a:pt x="520" y="660"/>
                    <a:pt x="539" y="755"/>
                  </a:cubicBezTo>
                  <a:cubicBezTo>
                    <a:pt x="550" y="810"/>
                    <a:pt x="556" y="866"/>
                    <a:pt x="557" y="923"/>
                  </a:cubicBezTo>
                  <a:cubicBezTo>
                    <a:pt x="657" y="920"/>
                    <a:pt x="657" y="920"/>
                    <a:pt x="657" y="920"/>
                  </a:cubicBezTo>
                  <a:cubicBezTo>
                    <a:pt x="655" y="819"/>
                    <a:pt x="638" y="719"/>
                    <a:pt x="608" y="622"/>
                  </a:cubicBezTo>
                  <a:cubicBezTo>
                    <a:pt x="579" y="531"/>
                    <a:pt x="538" y="444"/>
                    <a:pt x="486" y="364"/>
                  </a:cubicBezTo>
                  <a:cubicBezTo>
                    <a:pt x="434" y="285"/>
                    <a:pt x="372" y="212"/>
                    <a:pt x="301" y="149"/>
                  </a:cubicBezTo>
                  <a:cubicBezTo>
                    <a:pt x="235" y="91"/>
                    <a:pt x="162" y="40"/>
                    <a:pt x="84" y="0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139" y="141"/>
                    <a:pt x="229" y="211"/>
                    <a:pt x="304" y="293"/>
                  </a:cubicBezTo>
                  <a:cubicBezTo>
                    <a:pt x="245" y="359"/>
                    <a:pt x="185" y="426"/>
                    <a:pt x="127" y="494"/>
                  </a:cubicBezTo>
                  <a:cubicBezTo>
                    <a:pt x="85" y="543"/>
                    <a:pt x="42" y="593"/>
                    <a:pt x="10" y="649"/>
                  </a:cubicBezTo>
                  <a:cubicBezTo>
                    <a:pt x="6" y="655"/>
                    <a:pt x="3" y="661"/>
                    <a:pt x="0" y="667"/>
                  </a:cubicBezTo>
                  <a:cubicBezTo>
                    <a:pt x="51" y="671"/>
                    <a:pt x="94" y="701"/>
                    <a:pt x="114" y="720"/>
                  </a:cubicBezTo>
                  <a:cubicBezTo>
                    <a:pt x="143" y="747"/>
                    <a:pt x="94" y="701"/>
                    <a:pt x="114" y="720"/>
                  </a:cubicBez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lIns="68568" tIns="34285" rIns="68568" bIns="34285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1" name="Freeform 72"/>
            <p:cNvSpPr/>
            <p:nvPr/>
          </p:nvSpPr>
          <p:spPr bwMode="auto">
            <a:xfrm rot="766448">
              <a:off x="9415" y="5438"/>
              <a:ext cx="797" cy="983"/>
            </a:xfrm>
            <a:custGeom>
              <a:avLst/>
              <a:gdLst>
                <a:gd name="T0" fmla="*/ 2147483646 w 446"/>
                <a:gd name="T1" fmla="*/ 2147483646 h 551"/>
                <a:gd name="T2" fmla="*/ 2147483646 w 446"/>
                <a:gd name="T3" fmla="*/ 2147483646 h 551"/>
                <a:gd name="T4" fmla="*/ 2147483646 w 446"/>
                <a:gd name="T5" fmla="*/ 2147483646 h 551"/>
                <a:gd name="T6" fmla="*/ 2147483646 w 446"/>
                <a:gd name="T7" fmla="*/ 2147483646 h 551"/>
                <a:gd name="T8" fmla="*/ 2147483646 w 446"/>
                <a:gd name="T9" fmla="*/ 2147483646 h 551"/>
                <a:gd name="T10" fmla="*/ 2147483646 w 446"/>
                <a:gd name="T11" fmla="*/ 2147483646 h 551"/>
                <a:gd name="T12" fmla="*/ 2147483646 w 446"/>
                <a:gd name="T13" fmla="*/ 2147483646 h 551"/>
                <a:gd name="T14" fmla="*/ 2147483646 w 446"/>
                <a:gd name="T15" fmla="*/ 0 h 551"/>
                <a:gd name="T16" fmla="*/ 2147483646 w 446"/>
                <a:gd name="T17" fmla="*/ 2147483646 h 551"/>
                <a:gd name="T18" fmla="*/ 2147483646 w 446"/>
                <a:gd name="T19" fmla="*/ 2147483646 h 551"/>
                <a:gd name="T20" fmla="*/ 2147483646 w 446"/>
                <a:gd name="T21" fmla="*/ 2147483646 h 551"/>
                <a:gd name="T22" fmla="*/ 2147483646 w 446"/>
                <a:gd name="T23" fmla="*/ 2147483646 h 551"/>
                <a:gd name="T24" fmla="*/ 2147483646 w 446"/>
                <a:gd name="T25" fmla="*/ 2147483646 h 551"/>
                <a:gd name="T26" fmla="*/ 2147483646 w 446"/>
                <a:gd name="T27" fmla="*/ 2147483646 h 551"/>
                <a:gd name="T28" fmla="*/ 2147483646 w 446"/>
                <a:gd name="T29" fmla="*/ 2147483646 h 551"/>
                <a:gd name="T30" fmla="*/ 2147483646 w 446"/>
                <a:gd name="T31" fmla="*/ 2147483646 h 551"/>
                <a:gd name="T32" fmla="*/ 2147483646 w 446"/>
                <a:gd name="T33" fmla="*/ 2147483646 h 551"/>
                <a:gd name="T34" fmla="*/ 2147483646 w 446"/>
                <a:gd name="T35" fmla="*/ 2147483646 h 551"/>
                <a:gd name="T36" fmla="*/ 2147483646 w 446"/>
                <a:gd name="T37" fmla="*/ 2147483646 h 551"/>
                <a:gd name="T38" fmla="*/ 2147483646 w 446"/>
                <a:gd name="T39" fmla="*/ 2147483646 h 551"/>
                <a:gd name="T40" fmla="*/ 2147483646 w 446"/>
                <a:gd name="T41" fmla="*/ 2147483646 h 551"/>
                <a:gd name="T42" fmla="*/ 2147483646 w 446"/>
                <a:gd name="T43" fmla="*/ 2147483646 h 551"/>
                <a:gd name="T44" fmla="*/ 2147483646 w 446"/>
                <a:gd name="T45" fmla="*/ 2147483646 h 551"/>
                <a:gd name="T46" fmla="*/ 2147483646 w 446"/>
                <a:gd name="T47" fmla="*/ 2147483646 h 551"/>
                <a:gd name="T48" fmla="*/ 2147483646 w 446"/>
                <a:gd name="T49" fmla="*/ 2147483646 h 551"/>
                <a:gd name="T50" fmla="*/ 2147483646 w 446"/>
                <a:gd name="T51" fmla="*/ 2147483646 h 551"/>
                <a:gd name="T52" fmla="*/ 2147483646 w 446"/>
                <a:gd name="T53" fmla="*/ 2147483646 h 551"/>
                <a:gd name="T54" fmla="*/ 2147483646 w 446"/>
                <a:gd name="T55" fmla="*/ 2147483646 h 551"/>
                <a:gd name="T56" fmla="*/ 2147483646 w 446"/>
                <a:gd name="T57" fmla="*/ 2147483646 h 551"/>
                <a:gd name="T58" fmla="*/ 2147483646 w 446"/>
                <a:gd name="T59" fmla="*/ 2147483646 h 551"/>
                <a:gd name="T60" fmla="*/ 2147483646 w 446"/>
                <a:gd name="T61" fmla="*/ 2147483646 h 551"/>
                <a:gd name="T62" fmla="*/ 2147483646 w 446"/>
                <a:gd name="T63" fmla="*/ 2147483646 h 551"/>
                <a:gd name="T64" fmla="*/ 2147483646 w 446"/>
                <a:gd name="T65" fmla="*/ 2147483646 h 551"/>
                <a:gd name="T66" fmla="*/ 2147483646 w 446"/>
                <a:gd name="T67" fmla="*/ 2147483646 h 55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46" h="551">
                  <a:moveTo>
                    <a:pt x="409" y="418"/>
                  </a:moveTo>
                  <a:cubicBezTo>
                    <a:pt x="416" y="390"/>
                    <a:pt x="425" y="362"/>
                    <a:pt x="427" y="333"/>
                  </a:cubicBezTo>
                  <a:cubicBezTo>
                    <a:pt x="430" y="297"/>
                    <a:pt x="421" y="262"/>
                    <a:pt x="399" y="233"/>
                  </a:cubicBezTo>
                  <a:cubicBezTo>
                    <a:pt x="399" y="233"/>
                    <a:pt x="418" y="190"/>
                    <a:pt x="446" y="130"/>
                  </a:cubicBezTo>
                  <a:cubicBezTo>
                    <a:pt x="439" y="128"/>
                    <a:pt x="433" y="125"/>
                    <a:pt x="428" y="120"/>
                  </a:cubicBezTo>
                  <a:cubicBezTo>
                    <a:pt x="372" y="68"/>
                    <a:pt x="372" y="68"/>
                    <a:pt x="372" y="68"/>
                  </a:cubicBezTo>
                  <a:cubicBezTo>
                    <a:pt x="337" y="36"/>
                    <a:pt x="337" y="36"/>
                    <a:pt x="337" y="36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60" y="81"/>
                    <a:pt x="232" y="143"/>
                    <a:pt x="232" y="143"/>
                  </a:cubicBezTo>
                  <a:cubicBezTo>
                    <a:pt x="181" y="135"/>
                    <a:pt x="125" y="159"/>
                    <a:pt x="100" y="208"/>
                  </a:cubicBezTo>
                  <a:cubicBezTo>
                    <a:pt x="88" y="233"/>
                    <a:pt x="88" y="233"/>
                    <a:pt x="88" y="233"/>
                  </a:cubicBezTo>
                  <a:cubicBezTo>
                    <a:pt x="64" y="281"/>
                    <a:pt x="64" y="281"/>
                    <a:pt x="64" y="281"/>
                  </a:cubicBezTo>
                  <a:cubicBezTo>
                    <a:pt x="43" y="323"/>
                    <a:pt x="43" y="323"/>
                    <a:pt x="43" y="323"/>
                  </a:cubicBezTo>
                  <a:cubicBezTo>
                    <a:pt x="9" y="392"/>
                    <a:pt x="9" y="392"/>
                    <a:pt x="9" y="392"/>
                  </a:cubicBezTo>
                  <a:cubicBezTo>
                    <a:pt x="0" y="410"/>
                    <a:pt x="6" y="435"/>
                    <a:pt x="19" y="449"/>
                  </a:cubicBezTo>
                  <a:cubicBezTo>
                    <a:pt x="25" y="455"/>
                    <a:pt x="32" y="460"/>
                    <a:pt x="40" y="459"/>
                  </a:cubicBezTo>
                  <a:cubicBezTo>
                    <a:pt x="48" y="459"/>
                    <a:pt x="56" y="455"/>
                    <a:pt x="64" y="454"/>
                  </a:cubicBezTo>
                  <a:cubicBezTo>
                    <a:pt x="69" y="452"/>
                    <a:pt x="73" y="452"/>
                    <a:pt x="77" y="457"/>
                  </a:cubicBezTo>
                  <a:cubicBezTo>
                    <a:pt x="81" y="463"/>
                    <a:pt x="84" y="469"/>
                    <a:pt x="88" y="475"/>
                  </a:cubicBezTo>
                  <a:cubicBezTo>
                    <a:pt x="93" y="482"/>
                    <a:pt x="100" y="489"/>
                    <a:pt x="109" y="490"/>
                  </a:cubicBezTo>
                  <a:cubicBezTo>
                    <a:pt x="118" y="492"/>
                    <a:pt x="126" y="488"/>
                    <a:pt x="134" y="486"/>
                  </a:cubicBezTo>
                  <a:cubicBezTo>
                    <a:pt x="142" y="484"/>
                    <a:pt x="149" y="484"/>
                    <a:pt x="154" y="490"/>
                  </a:cubicBezTo>
                  <a:cubicBezTo>
                    <a:pt x="159" y="496"/>
                    <a:pt x="161" y="503"/>
                    <a:pt x="165" y="509"/>
                  </a:cubicBezTo>
                  <a:cubicBezTo>
                    <a:pt x="169" y="516"/>
                    <a:pt x="175" y="522"/>
                    <a:pt x="183" y="523"/>
                  </a:cubicBezTo>
                  <a:cubicBezTo>
                    <a:pt x="191" y="524"/>
                    <a:pt x="199" y="522"/>
                    <a:pt x="207" y="520"/>
                  </a:cubicBezTo>
                  <a:cubicBezTo>
                    <a:pt x="213" y="518"/>
                    <a:pt x="220" y="515"/>
                    <a:pt x="226" y="516"/>
                  </a:cubicBezTo>
                  <a:cubicBezTo>
                    <a:pt x="231" y="518"/>
                    <a:pt x="233" y="524"/>
                    <a:pt x="235" y="528"/>
                  </a:cubicBezTo>
                  <a:cubicBezTo>
                    <a:pt x="245" y="545"/>
                    <a:pt x="264" y="551"/>
                    <a:pt x="281" y="544"/>
                  </a:cubicBezTo>
                  <a:cubicBezTo>
                    <a:pt x="293" y="539"/>
                    <a:pt x="305" y="529"/>
                    <a:pt x="311" y="517"/>
                  </a:cubicBezTo>
                  <a:cubicBezTo>
                    <a:pt x="338" y="463"/>
                    <a:pt x="338" y="463"/>
                    <a:pt x="338" y="463"/>
                  </a:cubicBezTo>
                  <a:cubicBezTo>
                    <a:pt x="341" y="470"/>
                    <a:pt x="351" y="474"/>
                    <a:pt x="358" y="474"/>
                  </a:cubicBezTo>
                  <a:cubicBezTo>
                    <a:pt x="368" y="474"/>
                    <a:pt x="377" y="470"/>
                    <a:pt x="384" y="465"/>
                  </a:cubicBezTo>
                  <a:cubicBezTo>
                    <a:pt x="398" y="453"/>
                    <a:pt x="405" y="435"/>
                    <a:pt x="409" y="418"/>
                  </a:cubicBezTo>
                  <a:cubicBezTo>
                    <a:pt x="416" y="389"/>
                    <a:pt x="402" y="447"/>
                    <a:pt x="409" y="418"/>
                  </a:cubicBez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lIns="68568" tIns="34285" rIns="68568" bIns="34285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Freeform 73"/>
            <p:cNvSpPr/>
            <p:nvPr/>
          </p:nvSpPr>
          <p:spPr bwMode="auto">
            <a:xfrm rot="766448">
              <a:off x="9844" y="5645"/>
              <a:ext cx="1446" cy="1749"/>
            </a:xfrm>
            <a:custGeom>
              <a:avLst/>
              <a:gdLst>
                <a:gd name="T0" fmla="*/ 2147483646 w 810"/>
                <a:gd name="T1" fmla="*/ 0 h 980"/>
                <a:gd name="T2" fmla="*/ 2147483646 w 810"/>
                <a:gd name="T3" fmla="*/ 0 h 980"/>
                <a:gd name="T4" fmla="*/ 2147483646 w 810"/>
                <a:gd name="T5" fmla="*/ 0 h 980"/>
                <a:gd name="T6" fmla="*/ 2147483646 w 810"/>
                <a:gd name="T7" fmla="*/ 2147483646 h 980"/>
                <a:gd name="T8" fmla="*/ 2147483646 w 810"/>
                <a:gd name="T9" fmla="*/ 2147483646 h 980"/>
                <a:gd name="T10" fmla="*/ 2147483646 w 810"/>
                <a:gd name="T11" fmla="*/ 2147483646 h 980"/>
                <a:gd name="T12" fmla="*/ 2147483646 w 810"/>
                <a:gd name="T13" fmla="*/ 2147483646 h 980"/>
                <a:gd name="T14" fmla="*/ 2147483646 w 810"/>
                <a:gd name="T15" fmla="*/ 2147483646 h 980"/>
                <a:gd name="T16" fmla="*/ 2147483646 w 810"/>
                <a:gd name="T17" fmla="*/ 2147483646 h 980"/>
                <a:gd name="T18" fmla="*/ 2147483646 w 810"/>
                <a:gd name="T19" fmla="*/ 2147483646 h 980"/>
                <a:gd name="T20" fmla="*/ 2147483646 w 810"/>
                <a:gd name="T21" fmla="*/ 2147483646 h 980"/>
                <a:gd name="T22" fmla="*/ 2147483646 w 810"/>
                <a:gd name="T23" fmla="*/ 2147483646 h 980"/>
                <a:gd name="T24" fmla="*/ 2147483646 w 810"/>
                <a:gd name="T25" fmla="*/ 2147483646 h 980"/>
                <a:gd name="T26" fmla="*/ 0 w 810"/>
                <a:gd name="T27" fmla="*/ 2147483646 h 980"/>
                <a:gd name="T28" fmla="*/ 2147483646 w 810"/>
                <a:gd name="T29" fmla="*/ 2147483646 h 980"/>
                <a:gd name="T30" fmla="*/ 2147483646 w 810"/>
                <a:gd name="T31" fmla="*/ 2147483646 h 980"/>
                <a:gd name="T32" fmla="*/ 2147483646 w 810"/>
                <a:gd name="T33" fmla="*/ 2147483646 h 980"/>
                <a:gd name="T34" fmla="*/ 2147483646 w 810"/>
                <a:gd name="T35" fmla="*/ 2147483646 h 980"/>
                <a:gd name="T36" fmla="*/ 2147483646 w 810"/>
                <a:gd name="T37" fmla="*/ 2147483646 h 980"/>
                <a:gd name="T38" fmla="*/ 2147483646 w 810"/>
                <a:gd name="T39" fmla="*/ 2147483646 h 980"/>
                <a:gd name="T40" fmla="*/ 2147483646 w 810"/>
                <a:gd name="T41" fmla="*/ 2147483646 h 980"/>
                <a:gd name="T42" fmla="*/ 2147483646 w 810"/>
                <a:gd name="T43" fmla="*/ 2147483646 h 980"/>
                <a:gd name="T44" fmla="*/ 2147483646 w 810"/>
                <a:gd name="T45" fmla="*/ 0 h 9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10" h="980">
                  <a:moveTo>
                    <a:pt x="710" y="0"/>
                  </a:moveTo>
                  <a:cubicBezTo>
                    <a:pt x="710" y="0"/>
                    <a:pt x="710" y="0"/>
                    <a:pt x="710" y="0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699" y="149"/>
                    <a:pt x="652" y="298"/>
                    <a:pt x="572" y="432"/>
                  </a:cubicBezTo>
                  <a:cubicBezTo>
                    <a:pt x="488" y="395"/>
                    <a:pt x="403" y="358"/>
                    <a:pt x="318" y="324"/>
                  </a:cubicBezTo>
                  <a:cubicBezTo>
                    <a:pt x="288" y="311"/>
                    <a:pt x="257" y="299"/>
                    <a:pt x="226" y="289"/>
                  </a:cubicBezTo>
                  <a:cubicBezTo>
                    <a:pt x="191" y="278"/>
                    <a:pt x="155" y="272"/>
                    <a:pt x="120" y="266"/>
                  </a:cubicBezTo>
                  <a:cubicBezTo>
                    <a:pt x="130" y="304"/>
                    <a:pt x="123" y="343"/>
                    <a:pt x="113" y="380"/>
                  </a:cubicBezTo>
                  <a:cubicBezTo>
                    <a:pt x="105" y="406"/>
                    <a:pt x="100" y="440"/>
                    <a:pt x="74" y="454"/>
                  </a:cubicBezTo>
                  <a:cubicBezTo>
                    <a:pt x="93" y="458"/>
                    <a:pt x="112" y="463"/>
                    <a:pt x="131" y="469"/>
                  </a:cubicBezTo>
                  <a:cubicBezTo>
                    <a:pt x="145" y="474"/>
                    <a:pt x="158" y="479"/>
                    <a:pt x="171" y="485"/>
                  </a:cubicBezTo>
                  <a:cubicBezTo>
                    <a:pt x="209" y="501"/>
                    <a:pt x="246" y="519"/>
                    <a:pt x="282" y="538"/>
                  </a:cubicBezTo>
                  <a:cubicBezTo>
                    <a:pt x="332" y="563"/>
                    <a:pt x="382" y="590"/>
                    <a:pt x="431" y="616"/>
                  </a:cubicBezTo>
                  <a:cubicBezTo>
                    <a:pt x="312" y="741"/>
                    <a:pt x="161" y="834"/>
                    <a:pt x="0" y="884"/>
                  </a:cubicBezTo>
                  <a:cubicBezTo>
                    <a:pt x="30" y="980"/>
                    <a:pt x="30" y="980"/>
                    <a:pt x="30" y="980"/>
                  </a:cubicBezTo>
                  <a:cubicBezTo>
                    <a:pt x="31" y="980"/>
                    <a:pt x="32" y="979"/>
                    <a:pt x="33" y="979"/>
                  </a:cubicBezTo>
                  <a:cubicBezTo>
                    <a:pt x="34" y="980"/>
                    <a:pt x="34" y="980"/>
                    <a:pt x="34" y="980"/>
                  </a:cubicBezTo>
                  <a:cubicBezTo>
                    <a:pt x="118" y="954"/>
                    <a:pt x="200" y="917"/>
                    <a:pt x="276" y="871"/>
                  </a:cubicBezTo>
                  <a:cubicBezTo>
                    <a:pt x="350" y="826"/>
                    <a:pt x="420" y="773"/>
                    <a:pt x="482" y="712"/>
                  </a:cubicBezTo>
                  <a:cubicBezTo>
                    <a:pt x="550" y="646"/>
                    <a:pt x="609" y="571"/>
                    <a:pt x="659" y="490"/>
                  </a:cubicBezTo>
                  <a:cubicBezTo>
                    <a:pt x="708" y="409"/>
                    <a:pt x="746" y="321"/>
                    <a:pt x="772" y="230"/>
                  </a:cubicBezTo>
                  <a:cubicBezTo>
                    <a:pt x="793" y="157"/>
                    <a:pt x="806" y="81"/>
                    <a:pt x="810" y="5"/>
                  </a:cubicBezTo>
                  <a:lnTo>
                    <a:pt x="710" y="0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lIns="68568" tIns="34285" rIns="68568" bIns="34285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3" name="Text Placeholder 2"/>
          <p:cNvSpPr txBox="1"/>
          <p:nvPr/>
        </p:nvSpPr>
        <p:spPr>
          <a:xfrm>
            <a:off x="1550670" y="3623945"/>
            <a:ext cx="2962910" cy="1422400"/>
          </a:xfrm>
          <a:prstGeom prst="rect">
            <a:avLst/>
          </a:prstGeom>
        </p:spPr>
        <p:txBody>
          <a:bodyPr lIns="68568" tIns="34285" rIns="68568" bIns="34285"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zh-CN" altLang="en-US" sz="14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单击此处输入标题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endParaRPr lang="zh-CN" altLang="en-US"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cs typeface="+mn-cs"/>
              <a:sym typeface="+mn-ea"/>
            </a:endParaRPr>
          </a:p>
        </p:txBody>
      </p:sp>
      <p:sp>
        <p:nvSpPr>
          <p:cNvPr id="74" name="Text Placeholder 2"/>
          <p:cNvSpPr txBox="1"/>
          <p:nvPr/>
        </p:nvSpPr>
        <p:spPr>
          <a:xfrm>
            <a:off x="7736205" y="3642995"/>
            <a:ext cx="2973070" cy="1423035"/>
          </a:xfrm>
          <a:prstGeom prst="rect">
            <a:avLst/>
          </a:prstGeom>
        </p:spPr>
        <p:txBody>
          <a:bodyPr lIns="68568" tIns="34285" rIns="68568" bIns="34285"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4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单击此处输入标题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endParaRPr lang="zh-CN" altLang="en-US"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cs typeface="+mn-cs"/>
              <a:sym typeface="+mn-ea"/>
            </a:endParaRPr>
          </a:p>
        </p:txBody>
      </p:sp>
      <p:sp>
        <p:nvSpPr>
          <p:cNvPr id="75" name="Text Placeholder 2"/>
          <p:cNvSpPr txBox="1"/>
          <p:nvPr/>
        </p:nvSpPr>
        <p:spPr>
          <a:xfrm>
            <a:off x="7736205" y="1782445"/>
            <a:ext cx="2973070" cy="1420495"/>
          </a:xfrm>
          <a:prstGeom prst="rect">
            <a:avLst/>
          </a:prstGeom>
        </p:spPr>
        <p:txBody>
          <a:bodyPr lIns="68568" tIns="34285" rIns="68568" bIns="34285"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4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单击此处输入标题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endParaRPr lang="zh-CN" altLang="en-US"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cs typeface="+mn-cs"/>
              <a:sym typeface="+mn-ea"/>
            </a:endParaRPr>
          </a:p>
        </p:txBody>
      </p:sp>
      <p:sp>
        <p:nvSpPr>
          <p:cNvPr id="76" name="Text Placeholder 2"/>
          <p:cNvSpPr txBox="1"/>
          <p:nvPr/>
        </p:nvSpPr>
        <p:spPr>
          <a:xfrm>
            <a:off x="1550035" y="1783080"/>
            <a:ext cx="2963545" cy="1420495"/>
          </a:xfrm>
          <a:prstGeom prst="rect">
            <a:avLst/>
          </a:prstGeom>
        </p:spPr>
        <p:txBody>
          <a:bodyPr lIns="68568" tIns="34285" rIns="68568" bIns="34285"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zh-CN" altLang="en-US" sz="14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单击此处输入标题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cs typeface="+mn-cs"/>
                <a:sym typeface="+mn-ea"/>
              </a:rPr>
              <a:t>编辑文字</a:t>
            </a:r>
            <a:endParaRPr lang="zh-CN" altLang="en-US"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8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8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8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8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花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545" y="-10160"/>
            <a:ext cx="3294380" cy="1612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3875" y="526415"/>
            <a:ext cx="281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单击此处输入标题文本</a:t>
            </a:r>
          </a:p>
        </p:txBody>
      </p:sp>
      <p:sp>
        <p:nvSpPr>
          <p:cNvPr id="2050" name="勾"/>
          <p:cNvSpPr/>
          <p:nvPr/>
        </p:nvSpPr>
        <p:spPr bwMode="auto">
          <a:xfrm>
            <a:off x="5289550" y="1686560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09540" y="1981200"/>
            <a:ext cx="5666105" cy="7835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9" name="Text Placeholder 3"/>
          <p:cNvSpPr txBox="1"/>
          <p:nvPr/>
        </p:nvSpPr>
        <p:spPr>
          <a:xfrm>
            <a:off x="5732815" y="1686797"/>
            <a:ext cx="1686560" cy="29464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单击此处输入标题</a:t>
            </a:r>
          </a:p>
        </p:txBody>
      </p:sp>
      <p:sp>
        <p:nvSpPr>
          <p:cNvPr id="20" name="勾"/>
          <p:cNvSpPr/>
          <p:nvPr/>
        </p:nvSpPr>
        <p:spPr bwMode="auto">
          <a:xfrm>
            <a:off x="5289550" y="3132455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09540" y="3427095"/>
            <a:ext cx="5666105" cy="7835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2" name="Text Placeholder 3"/>
          <p:cNvSpPr txBox="1"/>
          <p:nvPr/>
        </p:nvSpPr>
        <p:spPr>
          <a:xfrm>
            <a:off x="5732815" y="3132692"/>
            <a:ext cx="1686560" cy="29464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单击此处输入标题</a:t>
            </a:r>
          </a:p>
        </p:txBody>
      </p:sp>
      <p:sp>
        <p:nvSpPr>
          <p:cNvPr id="23" name="勾"/>
          <p:cNvSpPr/>
          <p:nvPr/>
        </p:nvSpPr>
        <p:spPr bwMode="auto">
          <a:xfrm>
            <a:off x="5289550" y="4578350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09540" y="4872990"/>
            <a:ext cx="5666105" cy="7835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5" name="Text Placeholder 3"/>
          <p:cNvSpPr txBox="1"/>
          <p:nvPr/>
        </p:nvSpPr>
        <p:spPr>
          <a:xfrm>
            <a:off x="5732815" y="4578587"/>
            <a:ext cx="1686560" cy="29464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单击此处输入标题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617980" y="1686560"/>
            <a:ext cx="3020060" cy="1990725"/>
          </a:xfrm>
          <a:prstGeom prst="roundRect">
            <a:avLst>
              <a:gd name="adj" fmla="val 9539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617980" y="3804285"/>
            <a:ext cx="3020695" cy="1990725"/>
          </a:xfrm>
          <a:prstGeom prst="roundRect">
            <a:avLst>
              <a:gd name="adj" fmla="val 9539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2050" grpId="0" bldLvl="0" animBg="1"/>
      <p:bldP spid="18" grpId="0"/>
      <p:bldP spid="19" grpId="0"/>
      <p:bldP spid="20" grpId="0" bldLvl="0" animBg="1"/>
      <p:bldP spid="21" grpId="0"/>
      <p:bldP spid="22" grpId="0"/>
      <p:bldP spid="23" grpId="0" bldLvl="0" animBg="1"/>
      <p:bldP spid="24" grpId="0"/>
      <p:bldP spid="25" grpId="0"/>
      <p:bldP spid="10" grpId="0" bldLvl="0" animBg="1"/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花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545" y="-10160"/>
            <a:ext cx="3294380" cy="1612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3875" y="526415"/>
            <a:ext cx="281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单击此处输入标题文本</a:t>
            </a:r>
          </a:p>
        </p:txBody>
      </p:sp>
      <p:sp>
        <p:nvSpPr>
          <p:cNvPr id="280" name="Shape 280"/>
          <p:cNvSpPr/>
          <p:nvPr/>
        </p:nvSpPr>
        <p:spPr>
          <a:xfrm>
            <a:off x="1563370" y="1681480"/>
            <a:ext cx="364490" cy="3644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53744" y="28072"/>
                </a:moveTo>
                <a:cubicBezTo>
                  <a:pt x="53250" y="27577"/>
                  <a:pt x="52572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55"/>
                  <a:pt x="49394" y="31433"/>
                  <a:pt x="49888" y="31927"/>
                </a:cubicBezTo>
                <a:lnTo>
                  <a:pt x="75411" y="60000"/>
                </a:lnTo>
                <a:lnTo>
                  <a:pt x="49888" y="88072"/>
                </a:lnTo>
                <a:cubicBezTo>
                  <a:pt x="49394" y="88566"/>
                  <a:pt x="49088" y="89250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572" y="92727"/>
                  <a:pt x="53250" y="92422"/>
                  <a:pt x="53744" y="91927"/>
                </a:cubicBezTo>
                <a:lnTo>
                  <a:pt x="81016" y="61927"/>
                </a:lnTo>
                <a:cubicBezTo>
                  <a:pt x="81511" y="61433"/>
                  <a:pt x="81816" y="60755"/>
                  <a:pt x="81816" y="60000"/>
                </a:cubicBezTo>
                <a:cubicBezTo>
                  <a:pt x="81816" y="59250"/>
                  <a:pt x="81511" y="58566"/>
                  <a:pt x="81016" y="58072"/>
                </a:cubicBezTo>
                <a:cubicBezTo>
                  <a:pt x="81016" y="58072"/>
                  <a:pt x="53744" y="28072"/>
                  <a:pt x="53744" y="28072"/>
                </a:cubicBezTo>
                <a:close/>
              </a:path>
            </a:pathLst>
          </a:custGeom>
          <a:solidFill>
            <a:srgbClr val="565656"/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rgbClr val="565656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1563370" y="3335655"/>
            <a:ext cx="364490" cy="3670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53744" y="28072"/>
                </a:moveTo>
                <a:cubicBezTo>
                  <a:pt x="53250" y="27577"/>
                  <a:pt x="52572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55"/>
                  <a:pt x="49394" y="31433"/>
                  <a:pt x="49888" y="31927"/>
                </a:cubicBezTo>
                <a:lnTo>
                  <a:pt x="75411" y="60000"/>
                </a:lnTo>
                <a:lnTo>
                  <a:pt x="49888" y="88072"/>
                </a:lnTo>
                <a:cubicBezTo>
                  <a:pt x="49394" y="88566"/>
                  <a:pt x="49088" y="89250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572" y="92727"/>
                  <a:pt x="53250" y="92422"/>
                  <a:pt x="53744" y="91927"/>
                </a:cubicBezTo>
                <a:lnTo>
                  <a:pt x="81016" y="61927"/>
                </a:lnTo>
                <a:cubicBezTo>
                  <a:pt x="81511" y="61433"/>
                  <a:pt x="81816" y="60755"/>
                  <a:pt x="81816" y="60000"/>
                </a:cubicBezTo>
                <a:cubicBezTo>
                  <a:pt x="81816" y="59250"/>
                  <a:pt x="81511" y="58566"/>
                  <a:pt x="81016" y="58072"/>
                </a:cubicBezTo>
                <a:cubicBezTo>
                  <a:pt x="81016" y="58072"/>
                  <a:pt x="53744" y="28072"/>
                  <a:pt x="53744" y="28072"/>
                </a:cubicBezTo>
                <a:close/>
              </a:path>
            </a:pathLst>
          </a:custGeom>
          <a:solidFill>
            <a:srgbClr val="565656"/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rgbClr val="565656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1563370" y="5015230"/>
            <a:ext cx="364490" cy="3670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53744" y="28072"/>
                </a:moveTo>
                <a:cubicBezTo>
                  <a:pt x="53250" y="27577"/>
                  <a:pt x="52572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55"/>
                  <a:pt x="49394" y="31433"/>
                  <a:pt x="49888" y="31927"/>
                </a:cubicBezTo>
                <a:lnTo>
                  <a:pt x="75411" y="60000"/>
                </a:lnTo>
                <a:lnTo>
                  <a:pt x="49888" y="88072"/>
                </a:lnTo>
                <a:cubicBezTo>
                  <a:pt x="49394" y="88566"/>
                  <a:pt x="49088" y="89250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572" y="92727"/>
                  <a:pt x="53250" y="92422"/>
                  <a:pt x="53744" y="91927"/>
                </a:cubicBezTo>
                <a:lnTo>
                  <a:pt x="81016" y="61927"/>
                </a:lnTo>
                <a:cubicBezTo>
                  <a:pt x="81511" y="61433"/>
                  <a:pt x="81816" y="60755"/>
                  <a:pt x="81816" y="60000"/>
                </a:cubicBezTo>
                <a:cubicBezTo>
                  <a:pt x="81816" y="59250"/>
                  <a:pt x="81511" y="58566"/>
                  <a:pt x="81016" y="58072"/>
                </a:cubicBezTo>
                <a:cubicBezTo>
                  <a:pt x="81016" y="58072"/>
                  <a:pt x="53744" y="28072"/>
                  <a:pt x="53744" y="28072"/>
                </a:cubicBezTo>
                <a:close/>
              </a:path>
            </a:pathLst>
          </a:custGeom>
          <a:solidFill>
            <a:srgbClr val="565656"/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rgbClr val="565656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088801" y="1620493"/>
            <a:ext cx="18186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b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088515" y="1957705"/>
            <a:ext cx="834326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fontAlgn="auto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88801" y="3274668"/>
            <a:ext cx="1808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b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088515" y="3611880"/>
            <a:ext cx="834326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fontAlgn="auto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088801" y="4954243"/>
            <a:ext cx="1808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b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088515" y="5291455"/>
            <a:ext cx="834326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fontAlgn="auto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280" grpId="0" bldLvl="0" animBg="1"/>
      <p:bldP spid="284" grpId="0" bldLvl="0" animBg="1"/>
      <p:bldP spid="288" grpId="0" bldLvl="0" animBg="1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花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90" y="-10160"/>
            <a:ext cx="1654810" cy="3216910"/>
          </a:xfrm>
          <a:prstGeom prst="rect">
            <a:avLst/>
          </a:prstGeom>
        </p:spPr>
      </p:pic>
      <p:pic>
        <p:nvPicPr>
          <p:cNvPr id="6" name="图片 5" descr="花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545" y="-10160"/>
            <a:ext cx="3294380" cy="1612900"/>
          </a:xfrm>
          <a:prstGeom prst="rect">
            <a:avLst/>
          </a:prstGeom>
        </p:spPr>
      </p:pic>
      <p:pic>
        <p:nvPicPr>
          <p:cNvPr id="7" name="图片 6" descr="圆框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580" y="1261745"/>
            <a:ext cx="2912110" cy="229171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127625" y="1746885"/>
            <a:ext cx="19386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PART</a:t>
            </a:r>
          </a:p>
          <a:p>
            <a:pPr algn="ctr" fontAlgn="auto">
              <a:lnSpc>
                <a:spcPct val="100000"/>
              </a:lnSpc>
            </a:pPr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02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222115" y="3968115"/>
            <a:ext cx="3750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sz="24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单击此处输入标题文本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28315" y="4535805"/>
            <a:ext cx="6137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2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For our ever-lasting friendship, send sincere blessings and warm greetings to my friends whom I miss so much.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8" grpId="1"/>
      <p:bldP spid="19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45" y="277495"/>
            <a:ext cx="11598910" cy="6303645"/>
          </a:xfrm>
          <a:prstGeom prst="rect">
            <a:avLst/>
          </a:prstGeom>
          <a:noFill/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花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545" y="-10160"/>
            <a:ext cx="3294380" cy="1612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3875" y="526415"/>
            <a:ext cx="281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单击此处输入标题文本</a:t>
            </a:r>
          </a:p>
        </p:txBody>
      </p:sp>
      <p:grpSp>
        <p:nvGrpSpPr>
          <p:cNvPr id="5" name="淘宝店chenying0907 58"/>
          <p:cNvGrpSpPr/>
          <p:nvPr/>
        </p:nvGrpSpPr>
        <p:grpSpPr>
          <a:xfrm>
            <a:off x="4821952" y="3760017"/>
            <a:ext cx="1179462" cy="1178602"/>
            <a:chOff x="3318846" y="2912708"/>
            <a:chExt cx="1187133" cy="1185900"/>
          </a:xfrm>
          <a:solidFill>
            <a:srgbClr val="565656"/>
          </a:solidFill>
          <a:effectLst/>
        </p:grpSpPr>
        <p:sp>
          <p:nvSpPr>
            <p:cNvPr id="60" name="淘宝店chenying0907 5"/>
            <p:cNvSpPr/>
            <p:nvPr/>
          </p:nvSpPr>
          <p:spPr bwMode="auto">
            <a:xfrm>
              <a:off x="3537268" y="2912708"/>
              <a:ext cx="968711" cy="968712"/>
            </a:xfrm>
            <a:custGeom>
              <a:avLst/>
              <a:gdLst>
                <a:gd name="T0" fmla="*/ 33 w 6279"/>
                <a:gd name="T1" fmla="*/ 600 h 6277"/>
                <a:gd name="T2" fmla="*/ 140 w 6279"/>
                <a:gd name="T3" fmla="*/ 1177 h 6277"/>
                <a:gd name="T4" fmla="*/ 294 w 6279"/>
                <a:gd name="T5" fmla="*/ 1734 h 6277"/>
                <a:gd name="T6" fmla="*/ 495 w 6279"/>
                <a:gd name="T7" fmla="*/ 2271 h 6277"/>
                <a:gd name="T8" fmla="*/ 741 w 6279"/>
                <a:gd name="T9" fmla="*/ 2785 h 6277"/>
                <a:gd name="T10" fmla="*/ 1027 w 6279"/>
                <a:gd name="T11" fmla="*/ 3273 h 6277"/>
                <a:gd name="T12" fmla="*/ 1353 w 6279"/>
                <a:gd name="T13" fmla="*/ 3734 h 6277"/>
                <a:gd name="T14" fmla="*/ 1717 w 6279"/>
                <a:gd name="T15" fmla="*/ 4164 h 6277"/>
                <a:gd name="T16" fmla="*/ 2114 w 6279"/>
                <a:gd name="T17" fmla="*/ 4561 h 6277"/>
                <a:gd name="T18" fmla="*/ 2544 w 6279"/>
                <a:gd name="T19" fmla="*/ 4924 h 6277"/>
                <a:gd name="T20" fmla="*/ 3005 w 6279"/>
                <a:gd name="T21" fmla="*/ 5250 h 6277"/>
                <a:gd name="T22" fmla="*/ 3494 w 6279"/>
                <a:gd name="T23" fmla="*/ 5536 h 6277"/>
                <a:gd name="T24" fmla="*/ 4008 w 6279"/>
                <a:gd name="T25" fmla="*/ 5782 h 6277"/>
                <a:gd name="T26" fmla="*/ 4544 w 6279"/>
                <a:gd name="T27" fmla="*/ 5983 h 6277"/>
                <a:gd name="T28" fmla="*/ 5102 w 6279"/>
                <a:gd name="T29" fmla="*/ 6137 h 6277"/>
                <a:gd name="T30" fmla="*/ 5679 w 6279"/>
                <a:gd name="T31" fmla="*/ 6244 h 6277"/>
                <a:gd name="T32" fmla="*/ 5974 w 6279"/>
                <a:gd name="T33" fmla="*/ 4918 h 6277"/>
                <a:gd name="T34" fmla="*/ 5856 w 6279"/>
                <a:gd name="T35" fmla="*/ 4903 h 6277"/>
                <a:gd name="T36" fmla="*/ 5740 w 6279"/>
                <a:gd name="T37" fmla="*/ 4886 h 6277"/>
                <a:gd name="T38" fmla="*/ 5624 w 6279"/>
                <a:gd name="T39" fmla="*/ 4865 h 6277"/>
                <a:gd name="T40" fmla="*/ 5510 w 6279"/>
                <a:gd name="T41" fmla="*/ 4843 h 6277"/>
                <a:gd name="T42" fmla="*/ 5396 w 6279"/>
                <a:gd name="T43" fmla="*/ 4818 h 6277"/>
                <a:gd name="T44" fmla="*/ 5283 w 6279"/>
                <a:gd name="T45" fmla="*/ 4790 h 6277"/>
                <a:gd name="T46" fmla="*/ 5172 w 6279"/>
                <a:gd name="T47" fmla="*/ 4760 h 6277"/>
                <a:gd name="T48" fmla="*/ 5061 w 6279"/>
                <a:gd name="T49" fmla="*/ 4727 h 6277"/>
                <a:gd name="T50" fmla="*/ 4950 w 6279"/>
                <a:gd name="T51" fmla="*/ 4693 h 6277"/>
                <a:gd name="T52" fmla="*/ 4841 w 6279"/>
                <a:gd name="T53" fmla="*/ 4656 h 6277"/>
                <a:gd name="T54" fmla="*/ 4734 w 6279"/>
                <a:gd name="T55" fmla="*/ 4617 h 6277"/>
                <a:gd name="T56" fmla="*/ 4627 w 6279"/>
                <a:gd name="T57" fmla="*/ 4575 h 6277"/>
                <a:gd name="T58" fmla="*/ 4523 w 6279"/>
                <a:gd name="T59" fmla="*/ 4531 h 6277"/>
                <a:gd name="T60" fmla="*/ 4418 w 6279"/>
                <a:gd name="T61" fmla="*/ 4485 h 6277"/>
                <a:gd name="T62" fmla="*/ 4314 w 6279"/>
                <a:gd name="T63" fmla="*/ 4437 h 6277"/>
                <a:gd name="T64" fmla="*/ 4213 w 6279"/>
                <a:gd name="T65" fmla="*/ 4386 h 6277"/>
                <a:gd name="T66" fmla="*/ 6279 w 6279"/>
                <a:gd name="T67" fmla="*/ 1690 h 6277"/>
                <a:gd name="T68" fmla="*/ 2279 w 6279"/>
                <a:gd name="T69" fmla="*/ 619 h 6277"/>
                <a:gd name="T70" fmla="*/ 1866 w 6279"/>
                <a:gd name="T71" fmla="*/ 2015 h 6277"/>
                <a:gd name="T72" fmla="*/ 1816 w 6279"/>
                <a:gd name="T73" fmla="*/ 1913 h 6277"/>
                <a:gd name="T74" fmla="*/ 1770 w 6279"/>
                <a:gd name="T75" fmla="*/ 1809 h 6277"/>
                <a:gd name="T76" fmla="*/ 1724 w 6279"/>
                <a:gd name="T77" fmla="*/ 1705 h 6277"/>
                <a:gd name="T78" fmla="*/ 1681 w 6279"/>
                <a:gd name="T79" fmla="*/ 1598 h 6277"/>
                <a:gd name="T80" fmla="*/ 1642 w 6279"/>
                <a:gd name="T81" fmla="*/ 1491 h 6277"/>
                <a:gd name="T82" fmla="*/ 1603 w 6279"/>
                <a:gd name="T83" fmla="*/ 1383 h 6277"/>
                <a:gd name="T84" fmla="*/ 1567 w 6279"/>
                <a:gd name="T85" fmla="*/ 1274 h 6277"/>
                <a:gd name="T86" fmla="*/ 1533 w 6279"/>
                <a:gd name="T87" fmla="*/ 1164 h 6277"/>
                <a:gd name="T88" fmla="*/ 1503 w 6279"/>
                <a:gd name="T89" fmla="*/ 1052 h 6277"/>
                <a:gd name="T90" fmla="*/ 1473 w 6279"/>
                <a:gd name="T91" fmla="*/ 940 h 6277"/>
                <a:gd name="T92" fmla="*/ 1447 w 6279"/>
                <a:gd name="T93" fmla="*/ 827 h 6277"/>
                <a:gd name="T94" fmla="*/ 1423 w 6279"/>
                <a:gd name="T95" fmla="*/ 713 h 6277"/>
                <a:gd name="T96" fmla="*/ 1402 w 6279"/>
                <a:gd name="T97" fmla="*/ 597 h 6277"/>
                <a:gd name="T98" fmla="*/ 1383 w 6279"/>
                <a:gd name="T99" fmla="*/ 481 h 6277"/>
                <a:gd name="T100" fmla="*/ 1366 w 6279"/>
                <a:gd name="T101" fmla="*/ 365 h 6277"/>
                <a:gd name="T102" fmla="*/ 0 w 6279"/>
                <a:gd name="T103" fmla="*/ 306 h 6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279" h="6277">
                  <a:moveTo>
                    <a:pt x="0" y="306"/>
                  </a:moveTo>
                  <a:lnTo>
                    <a:pt x="33" y="600"/>
                  </a:lnTo>
                  <a:lnTo>
                    <a:pt x="81" y="891"/>
                  </a:lnTo>
                  <a:lnTo>
                    <a:pt x="140" y="1177"/>
                  </a:lnTo>
                  <a:lnTo>
                    <a:pt x="211" y="1458"/>
                  </a:lnTo>
                  <a:lnTo>
                    <a:pt x="294" y="1734"/>
                  </a:lnTo>
                  <a:lnTo>
                    <a:pt x="390" y="2006"/>
                  </a:lnTo>
                  <a:lnTo>
                    <a:pt x="495" y="2271"/>
                  </a:lnTo>
                  <a:lnTo>
                    <a:pt x="613" y="2531"/>
                  </a:lnTo>
                  <a:lnTo>
                    <a:pt x="741" y="2785"/>
                  </a:lnTo>
                  <a:lnTo>
                    <a:pt x="879" y="3032"/>
                  </a:lnTo>
                  <a:lnTo>
                    <a:pt x="1027" y="3273"/>
                  </a:lnTo>
                  <a:lnTo>
                    <a:pt x="1186" y="3507"/>
                  </a:lnTo>
                  <a:lnTo>
                    <a:pt x="1353" y="3734"/>
                  </a:lnTo>
                  <a:lnTo>
                    <a:pt x="1530" y="3953"/>
                  </a:lnTo>
                  <a:lnTo>
                    <a:pt x="1717" y="4164"/>
                  </a:lnTo>
                  <a:lnTo>
                    <a:pt x="1911" y="4367"/>
                  </a:lnTo>
                  <a:lnTo>
                    <a:pt x="2114" y="4561"/>
                  </a:lnTo>
                  <a:lnTo>
                    <a:pt x="2325" y="4748"/>
                  </a:lnTo>
                  <a:lnTo>
                    <a:pt x="2544" y="4924"/>
                  </a:lnTo>
                  <a:lnTo>
                    <a:pt x="2771" y="5092"/>
                  </a:lnTo>
                  <a:lnTo>
                    <a:pt x="3005" y="5250"/>
                  </a:lnTo>
                  <a:lnTo>
                    <a:pt x="3246" y="5398"/>
                  </a:lnTo>
                  <a:lnTo>
                    <a:pt x="3494" y="5536"/>
                  </a:lnTo>
                  <a:lnTo>
                    <a:pt x="3748" y="5664"/>
                  </a:lnTo>
                  <a:lnTo>
                    <a:pt x="4008" y="5782"/>
                  </a:lnTo>
                  <a:lnTo>
                    <a:pt x="4273" y="5887"/>
                  </a:lnTo>
                  <a:lnTo>
                    <a:pt x="4544" y="5983"/>
                  </a:lnTo>
                  <a:lnTo>
                    <a:pt x="4821" y="6066"/>
                  </a:lnTo>
                  <a:lnTo>
                    <a:pt x="5102" y="6137"/>
                  </a:lnTo>
                  <a:lnTo>
                    <a:pt x="5389" y="6196"/>
                  </a:lnTo>
                  <a:lnTo>
                    <a:pt x="5679" y="6244"/>
                  </a:lnTo>
                  <a:lnTo>
                    <a:pt x="5974" y="6277"/>
                  </a:lnTo>
                  <a:lnTo>
                    <a:pt x="5974" y="4918"/>
                  </a:lnTo>
                  <a:lnTo>
                    <a:pt x="5915" y="4911"/>
                  </a:lnTo>
                  <a:lnTo>
                    <a:pt x="5856" y="4903"/>
                  </a:lnTo>
                  <a:lnTo>
                    <a:pt x="5798" y="4895"/>
                  </a:lnTo>
                  <a:lnTo>
                    <a:pt x="5740" y="4886"/>
                  </a:lnTo>
                  <a:lnTo>
                    <a:pt x="5682" y="4875"/>
                  </a:lnTo>
                  <a:lnTo>
                    <a:pt x="5624" y="4865"/>
                  </a:lnTo>
                  <a:lnTo>
                    <a:pt x="5567" y="4854"/>
                  </a:lnTo>
                  <a:lnTo>
                    <a:pt x="5510" y="4843"/>
                  </a:lnTo>
                  <a:lnTo>
                    <a:pt x="5453" y="4831"/>
                  </a:lnTo>
                  <a:lnTo>
                    <a:pt x="5396" y="4818"/>
                  </a:lnTo>
                  <a:lnTo>
                    <a:pt x="5339" y="4804"/>
                  </a:lnTo>
                  <a:lnTo>
                    <a:pt x="5283" y="4790"/>
                  </a:lnTo>
                  <a:lnTo>
                    <a:pt x="5227" y="4775"/>
                  </a:lnTo>
                  <a:lnTo>
                    <a:pt x="5172" y="4760"/>
                  </a:lnTo>
                  <a:lnTo>
                    <a:pt x="5116" y="4743"/>
                  </a:lnTo>
                  <a:lnTo>
                    <a:pt x="5061" y="4727"/>
                  </a:lnTo>
                  <a:lnTo>
                    <a:pt x="5005" y="4710"/>
                  </a:lnTo>
                  <a:lnTo>
                    <a:pt x="4950" y="4693"/>
                  </a:lnTo>
                  <a:lnTo>
                    <a:pt x="4896" y="4674"/>
                  </a:lnTo>
                  <a:lnTo>
                    <a:pt x="4841" y="4656"/>
                  </a:lnTo>
                  <a:lnTo>
                    <a:pt x="4788" y="4636"/>
                  </a:lnTo>
                  <a:lnTo>
                    <a:pt x="4734" y="4617"/>
                  </a:lnTo>
                  <a:lnTo>
                    <a:pt x="4681" y="4596"/>
                  </a:lnTo>
                  <a:lnTo>
                    <a:pt x="4627" y="4575"/>
                  </a:lnTo>
                  <a:lnTo>
                    <a:pt x="4574" y="4554"/>
                  </a:lnTo>
                  <a:lnTo>
                    <a:pt x="4523" y="4531"/>
                  </a:lnTo>
                  <a:lnTo>
                    <a:pt x="4470" y="4508"/>
                  </a:lnTo>
                  <a:lnTo>
                    <a:pt x="4418" y="4485"/>
                  </a:lnTo>
                  <a:lnTo>
                    <a:pt x="4366" y="4461"/>
                  </a:lnTo>
                  <a:lnTo>
                    <a:pt x="4314" y="4437"/>
                  </a:lnTo>
                  <a:lnTo>
                    <a:pt x="4264" y="4412"/>
                  </a:lnTo>
                  <a:lnTo>
                    <a:pt x="4213" y="4386"/>
                  </a:lnTo>
                  <a:lnTo>
                    <a:pt x="5661" y="3998"/>
                  </a:lnTo>
                  <a:lnTo>
                    <a:pt x="6279" y="1690"/>
                  </a:lnTo>
                  <a:lnTo>
                    <a:pt x="4589" y="0"/>
                  </a:lnTo>
                  <a:lnTo>
                    <a:pt x="2279" y="619"/>
                  </a:lnTo>
                  <a:lnTo>
                    <a:pt x="1891" y="2066"/>
                  </a:lnTo>
                  <a:lnTo>
                    <a:pt x="1866" y="2015"/>
                  </a:lnTo>
                  <a:lnTo>
                    <a:pt x="1841" y="1964"/>
                  </a:lnTo>
                  <a:lnTo>
                    <a:pt x="1816" y="1913"/>
                  </a:lnTo>
                  <a:lnTo>
                    <a:pt x="1793" y="1861"/>
                  </a:lnTo>
                  <a:lnTo>
                    <a:pt x="1770" y="1809"/>
                  </a:lnTo>
                  <a:lnTo>
                    <a:pt x="1746" y="1757"/>
                  </a:lnTo>
                  <a:lnTo>
                    <a:pt x="1724" y="1705"/>
                  </a:lnTo>
                  <a:lnTo>
                    <a:pt x="1703" y="1652"/>
                  </a:lnTo>
                  <a:lnTo>
                    <a:pt x="1681" y="1598"/>
                  </a:lnTo>
                  <a:lnTo>
                    <a:pt x="1661" y="1545"/>
                  </a:lnTo>
                  <a:lnTo>
                    <a:pt x="1642" y="1491"/>
                  </a:lnTo>
                  <a:lnTo>
                    <a:pt x="1621" y="1438"/>
                  </a:lnTo>
                  <a:lnTo>
                    <a:pt x="1603" y="1383"/>
                  </a:lnTo>
                  <a:lnTo>
                    <a:pt x="1585" y="1329"/>
                  </a:lnTo>
                  <a:lnTo>
                    <a:pt x="1567" y="1274"/>
                  </a:lnTo>
                  <a:lnTo>
                    <a:pt x="1550" y="1218"/>
                  </a:lnTo>
                  <a:lnTo>
                    <a:pt x="1533" y="1164"/>
                  </a:lnTo>
                  <a:lnTo>
                    <a:pt x="1518" y="1108"/>
                  </a:lnTo>
                  <a:lnTo>
                    <a:pt x="1503" y="1052"/>
                  </a:lnTo>
                  <a:lnTo>
                    <a:pt x="1487" y="996"/>
                  </a:lnTo>
                  <a:lnTo>
                    <a:pt x="1473" y="940"/>
                  </a:lnTo>
                  <a:lnTo>
                    <a:pt x="1460" y="883"/>
                  </a:lnTo>
                  <a:lnTo>
                    <a:pt x="1447" y="827"/>
                  </a:lnTo>
                  <a:lnTo>
                    <a:pt x="1434" y="770"/>
                  </a:lnTo>
                  <a:lnTo>
                    <a:pt x="1423" y="713"/>
                  </a:lnTo>
                  <a:lnTo>
                    <a:pt x="1412" y="655"/>
                  </a:lnTo>
                  <a:lnTo>
                    <a:pt x="1402" y="597"/>
                  </a:lnTo>
                  <a:lnTo>
                    <a:pt x="1392" y="539"/>
                  </a:lnTo>
                  <a:lnTo>
                    <a:pt x="1383" y="481"/>
                  </a:lnTo>
                  <a:lnTo>
                    <a:pt x="1375" y="424"/>
                  </a:lnTo>
                  <a:lnTo>
                    <a:pt x="1366" y="365"/>
                  </a:lnTo>
                  <a:lnTo>
                    <a:pt x="1359" y="306"/>
                  </a:lnTo>
                  <a:lnTo>
                    <a:pt x="0" y="306"/>
                  </a:lnTo>
                  <a:close/>
                </a:path>
              </a:pathLst>
            </a:custGeom>
            <a:grpFill/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4" name="淘宝店chenying0907 6"/>
            <p:cNvSpPr/>
            <p:nvPr/>
          </p:nvSpPr>
          <p:spPr bwMode="auto">
            <a:xfrm>
              <a:off x="3318846" y="3540828"/>
              <a:ext cx="557780" cy="557780"/>
            </a:xfrm>
            <a:custGeom>
              <a:avLst/>
              <a:gdLst>
                <a:gd name="T0" fmla="*/ 2950 w 3617"/>
                <a:gd name="T1" fmla="*/ 406 h 3615"/>
                <a:gd name="T2" fmla="*/ 2728 w 3617"/>
                <a:gd name="T3" fmla="*/ 250 h 3615"/>
                <a:gd name="T4" fmla="*/ 2489 w 3617"/>
                <a:gd name="T5" fmla="*/ 133 h 3615"/>
                <a:gd name="T6" fmla="*/ 2239 w 3617"/>
                <a:gd name="T7" fmla="*/ 51 h 3615"/>
                <a:gd name="T8" fmla="*/ 1982 w 3617"/>
                <a:gd name="T9" fmla="*/ 8 h 3615"/>
                <a:gd name="T10" fmla="*/ 1721 w 3617"/>
                <a:gd name="T11" fmla="*/ 2 h 3615"/>
                <a:gd name="T12" fmla="*/ 1463 w 3617"/>
                <a:gd name="T13" fmla="*/ 33 h 3615"/>
                <a:gd name="T14" fmla="*/ 1210 w 3617"/>
                <a:gd name="T15" fmla="*/ 101 h 3615"/>
                <a:gd name="T16" fmla="*/ 968 w 3617"/>
                <a:gd name="T17" fmla="*/ 207 h 3615"/>
                <a:gd name="T18" fmla="*/ 739 w 3617"/>
                <a:gd name="T19" fmla="*/ 350 h 3615"/>
                <a:gd name="T20" fmla="*/ 530 w 3617"/>
                <a:gd name="T21" fmla="*/ 529 h 3615"/>
                <a:gd name="T22" fmla="*/ 349 w 3617"/>
                <a:gd name="T23" fmla="*/ 738 h 3615"/>
                <a:gd name="T24" fmla="*/ 207 w 3617"/>
                <a:gd name="T25" fmla="*/ 967 h 3615"/>
                <a:gd name="T26" fmla="*/ 102 w 3617"/>
                <a:gd name="T27" fmla="*/ 1209 h 3615"/>
                <a:gd name="T28" fmla="*/ 34 w 3617"/>
                <a:gd name="T29" fmla="*/ 1462 h 3615"/>
                <a:gd name="T30" fmla="*/ 2 w 3617"/>
                <a:gd name="T31" fmla="*/ 1721 h 3615"/>
                <a:gd name="T32" fmla="*/ 8 w 3617"/>
                <a:gd name="T33" fmla="*/ 1981 h 3615"/>
                <a:gd name="T34" fmla="*/ 52 w 3617"/>
                <a:gd name="T35" fmla="*/ 2238 h 3615"/>
                <a:gd name="T36" fmla="*/ 132 w 3617"/>
                <a:gd name="T37" fmla="*/ 2487 h 3615"/>
                <a:gd name="T38" fmla="*/ 251 w 3617"/>
                <a:gd name="T39" fmla="*/ 2726 h 3615"/>
                <a:gd name="T40" fmla="*/ 405 w 3617"/>
                <a:gd name="T41" fmla="*/ 2948 h 3615"/>
                <a:gd name="T42" fmla="*/ 597 w 3617"/>
                <a:gd name="T43" fmla="*/ 3150 h 3615"/>
                <a:gd name="T44" fmla="*/ 813 w 3617"/>
                <a:gd name="T45" fmla="*/ 3318 h 3615"/>
                <a:gd name="T46" fmla="*/ 1047 w 3617"/>
                <a:gd name="T47" fmla="*/ 3448 h 3615"/>
                <a:gd name="T48" fmla="*/ 1294 w 3617"/>
                <a:gd name="T49" fmla="*/ 3541 h 3615"/>
                <a:gd name="T50" fmla="*/ 1549 w 3617"/>
                <a:gd name="T51" fmla="*/ 3597 h 3615"/>
                <a:gd name="T52" fmla="*/ 1809 w 3617"/>
                <a:gd name="T53" fmla="*/ 3615 h 3615"/>
                <a:gd name="T54" fmla="*/ 2069 w 3617"/>
                <a:gd name="T55" fmla="*/ 3597 h 3615"/>
                <a:gd name="T56" fmla="*/ 2323 w 3617"/>
                <a:gd name="T57" fmla="*/ 3541 h 3615"/>
                <a:gd name="T58" fmla="*/ 2570 w 3617"/>
                <a:gd name="T59" fmla="*/ 3448 h 3615"/>
                <a:gd name="T60" fmla="*/ 2804 w 3617"/>
                <a:gd name="T61" fmla="*/ 3318 h 3615"/>
                <a:gd name="T62" fmla="*/ 3020 w 3617"/>
                <a:gd name="T63" fmla="*/ 3150 h 3615"/>
                <a:gd name="T64" fmla="*/ 3211 w 3617"/>
                <a:gd name="T65" fmla="*/ 2948 h 3615"/>
                <a:gd name="T66" fmla="*/ 3366 w 3617"/>
                <a:gd name="T67" fmla="*/ 2726 h 3615"/>
                <a:gd name="T68" fmla="*/ 3484 w 3617"/>
                <a:gd name="T69" fmla="*/ 2487 h 3615"/>
                <a:gd name="T70" fmla="*/ 3565 w 3617"/>
                <a:gd name="T71" fmla="*/ 2238 h 3615"/>
                <a:gd name="T72" fmla="*/ 3609 w 3617"/>
                <a:gd name="T73" fmla="*/ 1981 h 3615"/>
                <a:gd name="T74" fmla="*/ 3615 w 3617"/>
                <a:gd name="T75" fmla="*/ 1721 h 3615"/>
                <a:gd name="T76" fmla="*/ 3584 w 3617"/>
                <a:gd name="T77" fmla="*/ 1462 h 3615"/>
                <a:gd name="T78" fmla="*/ 3516 w 3617"/>
                <a:gd name="T79" fmla="*/ 1209 h 3615"/>
                <a:gd name="T80" fmla="*/ 3410 w 3617"/>
                <a:gd name="T81" fmla="*/ 967 h 3615"/>
                <a:gd name="T82" fmla="*/ 3267 w 3617"/>
                <a:gd name="T83" fmla="*/ 738 h 3615"/>
                <a:gd name="T84" fmla="*/ 3087 w 3617"/>
                <a:gd name="T85" fmla="*/ 529 h 3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17" h="3615">
                  <a:moveTo>
                    <a:pt x="3087" y="529"/>
                  </a:moveTo>
                  <a:lnTo>
                    <a:pt x="3020" y="465"/>
                  </a:lnTo>
                  <a:lnTo>
                    <a:pt x="2950" y="406"/>
                  </a:lnTo>
                  <a:lnTo>
                    <a:pt x="2878" y="350"/>
                  </a:lnTo>
                  <a:lnTo>
                    <a:pt x="2804" y="298"/>
                  </a:lnTo>
                  <a:lnTo>
                    <a:pt x="2728" y="250"/>
                  </a:lnTo>
                  <a:lnTo>
                    <a:pt x="2649" y="207"/>
                  </a:lnTo>
                  <a:lnTo>
                    <a:pt x="2570" y="167"/>
                  </a:lnTo>
                  <a:lnTo>
                    <a:pt x="2489" y="133"/>
                  </a:lnTo>
                  <a:lnTo>
                    <a:pt x="2407" y="101"/>
                  </a:lnTo>
                  <a:lnTo>
                    <a:pt x="2323" y="75"/>
                  </a:lnTo>
                  <a:lnTo>
                    <a:pt x="2239" y="51"/>
                  </a:lnTo>
                  <a:lnTo>
                    <a:pt x="2154" y="33"/>
                  </a:lnTo>
                  <a:lnTo>
                    <a:pt x="2069" y="19"/>
                  </a:lnTo>
                  <a:lnTo>
                    <a:pt x="1982" y="8"/>
                  </a:lnTo>
                  <a:lnTo>
                    <a:pt x="1895" y="2"/>
                  </a:lnTo>
                  <a:lnTo>
                    <a:pt x="1809" y="0"/>
                  </a:lnTo>
                  <a:lnTo>
                    <a:pt x="1721" y="2"/>
                  </a:lnTo>
                  <a:lnTo>
                    <a:pt x="1635" y="8"/>
                  </a:lnTo>
                  <a:lnTo>
                    <a:pt x="1549" y="19"/>
                  </a:lnTo>
                  <a:lnTo>
                    <a:pt x="1463" y="33"/>
                  </a:lnTo>
                  <a:lnTo>
                    <a:pt x="1378" y="51"/>
                  </a:lnTo>
                  <a:lnTo>
                    <a:pt x="1294" y="75"/>
                  </a:lnTo>
                  <a:lnTo>
                    <a:pt x="1210" y="101"/>
                  </a:lnTo>
                  <a:lnTo>
                    <a:pt x="1128" y="133"/>
                  </a:lnTo>
                  <a:lnTo>
                    <a:pt x="1047" y="167"/>
                  </a:lnTo>
                  <a:lnTo>
                    <a:pt x="968" y="207"/>
                  </a:lnTo>
                  <a:lnTo>
                    <a:pt x="890" y="250"/>
                  </a:lnTo>
                  <a:lnTo>
                    <a:pt x="813" y="298"/>
                  </a:lnTo>
                  <a:lnTo>
                    <a:pt x="739" y="350"/>
                  </a:lnTo>
                  <a:lnTo>
                    <a:pt x="667" y="406"/>
                  </a:lnTo>
                  <a:lnTo>
                    <a:pt x="597" y="465"/>
                  </a:lnTo>
                  <a:lnTo>
                    <a:pt x="530" y="529"/>
                  </a:lnTo>
                  <a:lnTo>
                    <a:pt x="465" y="596"/>
                  </a:lnTo>
                  <a:lnTo>
                    <a:pt x="405" y="666"/>
                  </a:lnTo>
                  <a:lnTo>
                    <a:pt x="349" y="738"/>
                  </a:lnTo>
                  <a:lnTo>
                    <a:pt x="298" y="813"/>
                  </a:lnTo>
                  <a:lnTo>
                    <a:pt x="251" y="889"/>
                  </a:lnTo>
                  <a:lnTo>
                    <a:pt x="207" y="967"/>
                  </a:lnTo>
                  <a:lnTo>
                    <a:pt x="168" y="1046"/>
                  </a:lnTo>
                  <a:lnTo>
                    <a:pt x="132" y="1127"/>
                  </a:lnTo>
                  <a:lnTo>
                    <a:pt x="102" y="1209"/>
                  </a:lnTo>
                  <a:lnTo>
                    <a:pt x="74" y="1293"/>
                  </a:lnTo>
                  <a:lnTo>
                    <a:pt x="52" y="1377"/>
                  </a:lnTo>
                  <a:lnTo>
                    <a:pt x="34" y="1462"/>
                  </a:lnTo>
                  <a:lnTo>
                    <a:pt x="18" y="1547"/>
                  </a:lnTo>
                  <a:lnTo>
                    <a:pt x="8" y="1634"/>
                  </a:lnTo>
                  <a:lnTo>
                    <a:pt x="2" y="1721"/>
                  </a:lnTo>
                  <a:lnTo>
                    <a:pt x="0" y="1807"/>
                  </a:lnTo>
                  <a:lnTo>
                    <a:pt x="2" y="1894"/>
                  </a:lnTo>
                  <a:lnTo>
                    <a:pt x="8" y="1981"/>
                  </a:lnTo>
                  <a:lnTo>
                    <a:pt x="18" y="2067"/>
                  </a:lnTo>
                  <a:lnTo>
                    <a:pt x="34" y="2152"/>
                  </a:lnTo>
                  <a:lnTo>
                    <a:pt x="52" y="2238"/>
                  </a:lnTo>
                  <a:lnTo>
                    <a:pt x="74" y="2322"/>
                  </a:lnTo>
                  <a:lnTo>
                    <a:pt x="102" y="2405"/>
                  </a:lnTo>
                  <a:lnTo>
                    <a:pt x="132" y="2487"/>
                  </a:lnTo>
                  <a:lnTo>
                    <a:pt x="168" y="2569"/>
                  </a:lnTo>
                  <a:lnTo>
                    <a:pt x="207" y="2648"/>
                  </a:lnTo>
                  <a:lnTo>
                    <a:pt x="251" y="2726"/>
                  </a:lnTo>
                  <a:lnTo>
                    <a:pt x="298" y="2802"/>
                  </a:lnTo>
                  <a:lnTo>
                    <a:pt x="349" y="2876"/>
                  </a:lnTo>
                  <a:lnTo>
                    <a:pt x="405" y="2948"/>
                  </a:lnTo>
                  <a:lnTo>
                    <a:pt x="465" y="3018"/>
                  </a:lnTo>
                  <a:lnTo>
                    <a:pt x="530" y="3085"/>
                  </a:lnTo>
                  <a:lnTo>
                    <a:pt x="597" y="3150"/>
                  </a:lnTo>
                  <a:lnTo>
                    <a:pt x="667" y="3210"/>
                  </a:lnTo>
                  <a:lnTo>
                    <a:pt x="739" y="3266"/>
                  </a:lnTo>
                  <a:lnTo>
                    <a:pt x="813" y="3318"/>
                  </a:lnTo>
                  <a:lnTo>
                    <a:pt x="890" y="3364"/>
                  </a:lnTo>
                  <a:lnTo>
                    <a:pt x="968" y="3408"/>
                  </a:lnTo>
                  <a:lnTo>
                    <a:pt x="1047" y="3448"/>
                  </a:lnTo>
                  <a:lnTo>
                    <a:pt x="1128" y="3483"/>
                  </a:lnTo>
                  <a:lnTo>
                    <a:pt x="1210" y="3514"/>
                  </a:lnTo>
                  <a:lnTo>
                    <a:pt x="1294" y="3541"/>
                  </a:lnTo>
                  <a:lnTo>
                    <a:pt x="1378" y="3563"/>
                  </a:lnTo>
                  <a:lnTo>
                    <a:pt x="1463" y="3582"/>
                  </a:lnTo>
                  <a:lnTo>
                    <a:pt x="1549" y="3597"/>
                  </a:lnTo>
                  <a:lnTo>
                    <a:pt x="1635" y="3607"/>
                  </a:lnTo>
                  <a:lnTo>
                    <a:pt x="1721" y="3613"/>
                  </a:lnTo>
                  <a:lnTo>
                    <a:pt x="1809" y="3615"/>
                  </a:lnTo>
                  <a:lnTo>
                    <a:pt x="1895" y="3613"/>
                  </a:lnTo>
                  <a:lnTo>
                    <a:pt x="1982" y="3607"/>
                  </a:lnTo>
                  <a:lnTo>
                    <a:pt x="2069" y="3597"/>
                  </a:lnTo>
                  <a:lnTo>
                    <a:pt x="2154" y="3582"/>
                  </a:lnTo>
                  <a:lnTo>
                    <a:pt x="2239" y="3563"/>
                  </a:lnTo>
                  <a:lnTo>
                    <a:pt x="2323" y="3541"/>
                  </a:lnTo>
                  <a:lnTo>
                    <a:pt x="2407" y="3514"/>
                  </a:lnTo>
                  <a:lnTo>
                    <a:pt x="2489" y="3483"/>
                  </a:lnTo>
                  <a:lnTo>
                    <a:pt x="2570" y="3448"/>
                  </a:lnTo>
                  <a:lnTo>
                    <a:pt x="2649" y="3408"/>
                  </a:lnTo>
                  <a:lnTo>
                    <a:pt x="2728" y="3364"/>
                  </a:lnTo>
                  <a:lnTo>
                    <a:pt x="2804" y="3318"/>
                  </a:lnTo>
                  <a:lnTo>
                    <a:pt x="2878" y="3266"/>
                  </a:lnTo>
                  <a:lnTo>
                    <a:pt x="2950" y="3210"/>
                  </a:lnTo>
                  <a:lnTo>
                    <a:pt x="3020" y="3150"/>
                  </a:lnTo>
                  <a:lnTo>
                    <a:pt x="3087" y="3085"/>
                  </a:lnTo>
                  <a:lnTo>
                    <a:pt x="3151" y="3018"/>
                  </a:lnTo>
                  <a:lnTo>
                    <a:pt x="3211" y="2948"/>
                  </a:lnTo>
                  <a:lnTo>
                    <a:pt x="3267" y="2876"/>
                  </a:lnTo>
                  <a:lnTo>
                    <a:pt x="3319" y="2802"/>
                  </a:lnTo>
                  <a:lnTo>
                    <a:pt x="3366" y="2726"/>
                  </a:lnTo>
                  <a:lnTo>
                    <a:pt x="3410" y="2648"/>
                  </a:lnTo>
                  <a:lnTo>
                    <a:pt x="3450" y="2569"/>
                  </a:lnTo>
                  <a:lnTo>
                    <a:pt x="3484" y="2487"/>
                  </a:lnTo>
                  <a:lnTo>
                    <a:pt x="3516" y="2405"/>
                  </a:lnTo>
                  <a:lnTo>
                    <a:pt x="3542" y="2322"/>
                  </a:lnTo>
                  <a:lnTo>
                    <a:pt x="3565" y="2238"/>
                  </a:lnTo>
                  <a:lnTo>
                    <a:pt x="3584" y="2152"/>
                  </a:lnTo>
                  <a:lnTo>
                    <a:pt x="3598" y="2067"/>
                  </a:lnTo>
                  <a:lnTo>
                    <a:pt x="3609" y="1981"/>
                  </a:lnTo>
                  <a:lnTo>
                    <a:pt x="3615" y="1895"/>
                  </a:lnTo>
                  <a:lnTo>
                    <a:pt x="3617" y="1807"/>
                  </a:lnTo>
                  <a:lnTo>
                    <a:pt x="3615" y="1721"/>
                  </a:lnTo>
                  <a:lnTo>
                    <a:pt x="3609" y="1634"/>
                  </a:lnTo>
                  <a:lnTo>
                    <a:pt x="3598" y="1547"/>
                  </a:lnTo>
                  <a:lnTo>
                    <a:pt x="3584" y="1462"/>
                  </a:lnTo>
                  <a:lnTo>
                    <a:pt x="3565" y="1377"/>
                  </a:lnTo>
                  <a:lnTo>
                    <a:pt x="3542" y="1293"/>
                  </a:lnTo>
                  <a:lnTo>
                    <a:pt x="3516" y="1209"/>
                  </a:lnTo>
                  <a:lnTo>
                    <a:pt x="3484" y="1127"/>
                  </a:lnTo>
                  <a:lnTo>
                    <a:pt x="3450" y="1046"/>
                  </a:lnTo>
                  <a:lnTo>
                    <a:pt x="3410" y="967"/>
                  </a:lnTo>
                  <a:lnTo>
                    <a:pt x="3366" y="889"/>
                  </a:lnTo>
                  <a:lnTo>
                    <a:pt x="3319" y="813"/>
                  </a:lnTo>
                  <a:lnTo>
                    <a:pt x="3267" y="738"/>
                  </a:lnTo>
                  <a:lnTo>
                    <a:pt x="3211" y="666"/>
                  </a:lnTo>
                  <a:lnTo>
                    <a:pt x="3151" y="596"/>
                  </a:lnTo>
                  <a:lnTo>
                    <a:pt x="3087" y="529"/>
                  </a:lnTo>
                  <a:close/>
                </a:path>
              </a:pathLst>
            </a:custGeom>
            <a:grpFill/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" name="淘宝店chenying0907 69"/>
          <p:cNvGrpSpPr/>
          <p:nvPr/>
        </p:nvGrpSpPr>
        <p:grpSpPr>
          <a:xfrm>
            <a:off x="6162770" y="3760017"/>
            <a:ext cx="1179463" cy="1178602"/>
            <a:chOff x="4638021" y="2912708"/>
            <a:chExt cx="1187134" cy="1185900"/>
          </a:xfrm>
          <a:solidFill>
            <a:srgbClr val="565656"/>
          </a:solidFill>
          <a:effectLst/>
        </p:grpSpPr>
        <p:sp>
          <p:nvSpPr>
            <p:cNvPr id="71" name="淘宝店chenying0907 7"/>
            <p:cNvSpPr/>
            <p:nvPr/>
          </p:nvSpPr>
          <p:spPr bwMode="auto">
            <a:xfrm>
              <a:off x="5267375" y="3540828"/>
              <a:ext cx="557780" cy="557780"/>
            </a:xfrm>
            <a:custGeom>
              <a:avLst/>
              <a:gdLst>
                <a:gd name="T0" fmla="*/ 667 w 3617"/>
                <a:gd name="T1" fmla="*/ 3210 h 3615"/>
                <a:gd name="T2" fmla="*/ 889 w 3617"/>
                <a:gd name="T3" fmla="*/ 3364 h 3615"/>
                <a:gd name="T4" fmla="*/ 1128 w 3617"/>
                <a:gd name="T5" fmla="*/ 3483 h 3615"/>
                <a:gd name="T6" fmla="*/ 1378 w 3617"/>
                <a:gd name="T7" fmla="*/ 3563 h 3615"/>
                <a:gd name="T8" fmla="*/ 1635 w 3617"/>
                <a:gd name="T9" fmla="*/ 3607 h 3615"/>
                <a:gd name="T10" fmla="*/ 1896 w 3617"/>
                <a:gd name="T11" fmla="*/ 3613 h 3615"/>
                <a:gd name="T12" fmla="*/ 2154 w 3617"/>
                <a:gd name="T13" fmla="*/ 3582 h 3615"/>
                <a:gd name="T14" fmla="*/ 2407 w 3617"/>
                <a:gd name="T15" fmla="*/ 3514 h 3615"/>
                <a:gd name="T16" fmla="*/ 2649 w 3617"/>
                <a:gd name="T17" fmla="*/ 3408 h 3615"/>
                <a:gd name="T18" fmla="*/ 2878 w 3617"/>
                <a:gd name="T19" fmla="*/ 3266 h 3615"/>
                <a:gd name="T20" fmla="*/ 3087 w 3617"/>
                <a:gd name="T21" fmla="*/ 3085 h 3615"/>
                <a:gd name="T22" fmla="*/ 3268 w 3617"/>
                <a:gd name="T23" fmla="*/ 2876 h 3615"/>
                <a:gd name="T24" fmla="*/ 3410 w 3617"/>
                <a:gd name="T25" fmla="*/ 2648 h 3615"/>
                <a:gd name="T26" fmla="*/ 3515 w 3617"/>
                <a:gd name="T27" fmla="*/ 2405 h 3615"/>
                <a:gd name="T28" fmla="*/ 3583 w 3617"/>
                <a:gd name="T29" fmla="*/ 2152 h 3615"/>
                <a:gd name="T30" fmla="*/ 3615 w 3617"/>
                <a:gd name="T31" fmla="*/ 1895 h 3615"/>
                <a:gd name="T32" fmla="*/ 3609 w 3617"/>
                <a:gd name="T33" fmla="*/ 1634 h 3615"/>
                <a:gd name="T34" fmla="*/ 3565 w 3617"/>
                <a:gd name="T35" fmla="*/ 1377 h 3615"/>
                <a:gd name="T36" fmla="*/ 3485 w 3617"/>
                <a:gd name="T37" fmla="*/ 1127 h 3615"/>
                <a:gd name="T38" fmla="*/ 3366 w 3617"/>
                <a:gd name="T39" fmla="*/ 889 h 3615"/>
                <a:gd name="T40" fmla="*/ 3212 w 3617"/>
                <a:gd name="T41" fmla="*/ 666 h 3615"/>
                <a:gd name="T42" fmla="*/ 3020 w 3617"/>
                <a:gd name="T43" fmla="*/ 465 h 3615"/>
                <a:gd name="T44" fmla="*/ 2804 w 3617"/>
                <a:gd name="T45" fmla="*/ 298 h 3615"/>
                <a:gd name="T46" fmla="*/ 2570 w 3617"/>
                <a:gd name="T47" fmla="*/ 167 h 3615"/>
                <a:gd name="T48" fmla="*/ 2323 w 3617"/>
                <a:gd name="T49" fmla="*/ 75 h 3615"/>
                <a:gd name="T50" fmla="*/ 2068 w 3617"/>
                <a:gd name="T51" fmla="*/ 19 h 3615"/>
                <a:gd name="T52" fmla="*/ 1808 w 3617"/>
                <a:gd name="T53" fmla="*/ 0 h 3615"/>
                <a:gd name="T54" fmla="*/ 1548 w 3617"/>
                <a:gd name="T55" fmla="*/ 19 h 3615"/>
                <a:gd name="T56" fmla="*/ 1294 w 3617"/>
                <a:gd name="T57" fmla="*/ 75 h 3615"/>
                <a:gd name="T58" fmla="*/ 1047 w 3617"/>
                <a:gd name="T59" fmla="*/ 167 h 3615"/>
                <a:gd name="T60" fmla="*/ 813 w 3617"/>
                <a:gd name="T61" fmla="*/ 298 h 3615"/>
                <a:gd name="T62" fmla="*/ 597 w 3617"/>
                <a:gd name="T63" fmla="*/ 465 h 3615"/>
                <a:gd name="T64" fmla="*/ 406 w 3617"/>
                <a:gd name="T65" fmla="*/ 666 h 3615"/>
                <a:gd name="T66" fmla="*/ 251 w 3617"/>
                <a:gd name="T67" fmla="*/ 889 h 3615"/>
                <a:gd name="T68" fmla="*/ 133 w 3617"/>
                <a:gd name="T69" fmla="*/ 1127 h 3615"/>
                <a:gd name="T70" fmla="*/ 52 w 3617"/>
                <a:gd name="T71" fmla="*/ 1377 h 3615"/>
                <a:gd name="T72" fmla="*/ 8 w 3617"/>
                <a:gd name="T73" fmla="*/ 1634 h 3615"/>
                <a:gd name="T74" fmla="*/ 2 w 3617"/>
                <a:gd name="T75" fmla="*/ 1895 h 3615"/>
                <a:gd name="T76" fmla="*/ 33 w 3617"/>
                <a:gd name="T77" fmla="*/ 2152 h 3615"/>
                <a:gd name="T78" fmla="*/ 101 w 3617"/>
                <a:gd name="T79" fmla="*/ 2405 h 3615"/>
                <a:gd name="T80" fmla="*/ 207 w 3617"/>
                <a:gd name="T81" fmla="*/ 2648 h 3615"/>
                <a:gd name="T82" fmla="*/ 350 w 3617"/>
                <a:gd name="T83" fmla="*/ 2876 h 3615"/>
                <a:gd name="T84" fmla="*/ 530 w 3617"/>
                <a:gd name="T85" fmla="*/ 3085 h 3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17" h="3615">
                  <a:moveTo>
                    <a:pt x="530" y="3085"/>
                  </a:moveTo>
                  <a:lnTo>
                    <a:pt x="597" y="3150"/>
                  </a:lnTo>
                  <a:lnTo>
                    <a:pt x="667" y="3210"/>
                  </a:lnTo>
                  <a:lnTo>
                    <a:pt x="739" y="3266"/>
                  </a:lnTo>
                  <a:lnTo>
                    <a:pt x="813" y="3318"/>
                  </a:lnTo>
                  <a:lnTo>
                    <a:pt x="889" y="3364"/>
                  </a:lnTo>
                  <a:lnTo>
                    <a:pt x="968" y="3408"/>
                  </a:lnTo>
                  <a:lnTo>
                    <a:pt x="1047" y="3448"/>
                  </a:lnTo>
                  <a:lnTo>
                    <a:pt x="1128" y="3483"/>
                  </a:lnTo>
                  <a:lnTo>
                    <a:pt x="1210" y="3514"/>
                  </a:lnTo>
                  <a:lnTo>
                    <a:pt x="1294" y="3541"/>
                  </a:lnTo>
                  <a:lnTo>
                    <a:pt x="1378" y="3563"/>
                  </a:lnTo>
                  <a:lnTo>
                    <a:pt x="1463" y="3582"/>
                  </a:lnTo>
                  <a:lnTo>
                    <a:pt x="1548" y="3597"/>
                  </a:lnTo>
                  <a:lnTo>
                    <a:pt x="1635" y="3607"/>
                  </a:lnTo>
                  <a:lnTo>
                    <a:pt x="1722" y="3613"/>
                  </a:lnTo>
                  <a:lnTo>
                    <a:pt x="1808" y="3615"/>
                  </a:lnTo>
                  <a:lnTo>
                    <a:pt x="1896" y="3613"/>
                  </a:lnTo>
                  <a:lnTo>
                    <a:pt x="1982" y="3607"/>
                  </a:lnTo>
                  <a:lnTo>
                    <a:pt x="2068" y="3597"/>
                  </a:lnTo>
                  <a:lnTo>
                    <a:pt x="2154" y="3582"/>
                  </a:lnTo>
                  <a:lnTo>
                    <a:pt x="2239" y="3563"/>
                  </a:lnTo>
                  <a:lnTo>
                    <a:pt x="2323" y="3541"/>
                  </a:lnTo>
                  <a:lnTo>
                    <a:pt x="2407" y="3514"/>
                  </a:lnTo>
                  <a:lnTo>
                    <a:pt x="2489" y="3483"/>
                  </a:lnTo>
                  <a:lnTo>
                    <a:pt x="2570" y="3448"/>
                  </a:lnTo>
                  <a:lnTo>
                    <a:pt x="2649" y="3408"/>
                  </a:lnTo>
                  <a:lnTo>
                    <a:pt x="2727" y="3364"/>
                  </a:lnTo>
                  <a:lnTo>
                    <a:pt x="2804" y="3318"/>
                  </a:lnTo>
                  <a:lnTo>
                    <a:pt x="2878" y="3266"/>
                  </a:lnTo>
                  <a:lnTo>
                    <a:pt x="2950" y="3210"/>
                  </a:lnTo>
                  <a:lnTo>
                    <a:pt x="3020" y="3150"/>
                  </a:lnTo>
                  <a:lnTo>
                    <a:pt x="3087" y="3085"/>
                  </a:lnTo>
                  <a:lnTo>
                    <a:pt x="3152" y="3018"/>
                  </a:lnTo>
                  <a:lnTo>
                    <a:pt x="3212" y="2948"/>
                  </a:lnTo>
                  <a:lnTo>
                    <a:pt x="3268" y="2876"/>
                  </a:lnTo>
                  <a:lnTo>
                    <a:pt x="3319" y="2802"/>
                  </a:lnTo>
                  <a:lnTo>
                    <a:pt x="3366" y="2726"/>
                  </a:lnTo>
                  <a:lnTo>
                    <a:pt x="3410" y="2648"/>
                  </a:lnTo>
                  <a:lnTo>
                    <a:pt x="3449" y="2569"/>
                  </a:lnTo>
                  <a:lnTo>
                    <a:pt x="3485" y="2487"/>
                  </a:lnTo>
                  <a:lnTo>
                    <a:pt x="3515" y="2405"/>
                  </a:lnTo>
                  <a:lnTo>
                    <a:pt x="3543" y="2322"/>
                  </a:lnTo>
                  <a:lnTo>
                    <a:pt x="3565" y="2238"/>
                  </a:lnTo>
                  <a:lnTo>
                    <a:pt x="3583" y="2152"/>
                  </a:lnTo>
                  <a:lnTo>
                    <a:pt x="3599" y="2067"/>
                  </a:lnTo>
                  <a:lnTo>
                    <a:pt x="3609" y="1981"/>
                  </a:lnTo>
                  <a:lnTo>
                    <a:pt x="3615" y="1895"/>
                  </a:lnTo>
                  <a:lnTo>
                    <a:pt x="3617" y="1807"/>
                  </a:lnTo>
                  <a:lnTo>
                    <a:pt x="3615" y="1721"/>
                  </a:lnTo>
                  <a:lnTo>
                    <a:pt x="3609" y="1634"/>
                  </a:lnTo>
                  <a:lnTo>
                    <a:pt x="3599" y="1547"/>
                  </a:lnTo>
                  <a:lnTo>
                    <a:pt x="3583" y="1462"/>
                  </a:lnTo>
                  <a:lnTo>
                    <a:pt x="3565" y="1377"/>
                  </a:lnTo>
                  <a:lnTo>
                    <a:pt x="3543" y="1293"/>
                  </a:lnTo>
                  <a:lnTo>
                    <a:pt x="3515" y="1209"/>
                  </a:lnTo>
                  <a:lnTo>
                    <a:pt x="3485" y="1127"/>
                  </a:lnTo>
                  <a:lnTo>
                    <a:pt x="3449" y="1046"/>
                  </a:lnTo>
                  <a:lnTo>
                    <a:pt x="3410" y="967"/>
                  </a:lnTo>
                  <a:lnTo>
                    <a:pt x="3366" y="889"/>
                  </a:lnTo>
                  <a:lnTo>
                    <a:pt x="3319" y="813"/>
                  </a:lnTo>
                  <a:lnTo>
                    <a:pt x="3268" y="738"/>
                  </a:lnTo>
                  <a:lnTo>
                    <a:pt x="3212" y="666"/>
                  </a:lnTo>
                  <a:lnTo>
                    <a:pt x="3152" y="596"/>
                  </a:lnTo>
                  <a:lnTo>
                    <a:pt x="3087" y="529"/>
                  </a:lnTo>
                  <a:lnTo>
                    <a:pt x="3020" y="465"/>
                  </a:lnTo>
                  <a:lnTo>
                    <a:pt x="2950" y="406"/>
                  </a:lnTo>
                  <a:lnTo>
                    <a:pt x="2878" y="350"/>
                  </a:lnTo>
                  <a:lnTo>
                    <a:pt x="2804" y="298"/>
                  </a:lnTo>
                  <a:lnTo>
                    <a:pt x="2727" y="250"/>
                  </a:lnTo>
                  <a:lnTo>
                    <a:pt x="2649" y="207"/>
                  </a:lnTo>
                  <a:lnTo>
                    <a:pt x="2570" y="167"/>
                  </a:lnTo>
                  <a:lnTo>
                    <a:pt x="2489" y="133"/>
                  </a:lnTo>
                  <a:lnTo>
                    <a:pt x="2407" y="101"/>
                  </a:lnTo>
                  <a:lnTo>
                    <a:pt x="2323" y="75"/>
                  </a:lnTo>
                  <a:lnTo>
                    <a:pt x="2239" y="51"/>
                  </a:lnTo>
                  <a:lnTo>
                    <a:pt x="2154" y="33"/>
                  </a:lnTo>
                  <a:lnTo>
                    <a:pt x="2068" y="19"/>
                  </a:lnTo>
                  <a:lnTo>
                    <a:pt x="1982" y="8"/>
                  </a:lnTo>
                  <a:lnTo>
                    <a:pt x="1896" y="2"/>
                  </a:lnTo>
                  <a:lnTo>
                    <a:pt x="1808" y="0"/>
                  </a:lnTo>
                  <a:lnTo>
                    <a:pt x="1722" y="2"/>
                  </a:lnTo>
                  <a:lnTo>
                    <a:pt x="1635" y="8"/>
                  </a:lnTo>
                  <a:lnTo>
                    <a:pt x="1548" y="19"/>
                  </a:lnTo>
                  <a:lnTo>
                    <a:pt x="1463" y="33"/>
                  </a:lnTo>
                  <a:lnTo>
                    <a:pt x="1378" y="51"/>
                  </a:lnTo>
                  <a:lnTo>
                    <a:pt x="1294" y="75"/>
                  </a:lnTo>
                  <a:lnTo>
                    <a:pt x="1210" y="101"/>
                  </a:lnTo>
                  <a:lnTo>
                    <a:pt x="1128" y="133"/>
                  </a:lnTo>
                  <a:lnTo>
                    <a:pt x="1047" y="167"/>
                  </a:lnTo>
                  <a:lnTo>
                    <a:pt x="968" y="207"/>
                  </a:lnTo>
                  <a:lnTo>
                    <a:pt x="889" y="250"/>
                  </a:lnTo>
                  <a:lnTo>
                    <a:pt x="813" y="298"/>
                  </a:lnTo>
                  <a:lnTo>
                    <a:pt x="739" y="350"/>
                  </a:lnTo>
                  <a:lnTo>
                    <a:pt x="667" y="406"/>
                  </a:lnTo>
                  <a:lnTo>
                    <a:pt x="597" y="465"/>
                  </a:lnTo>
                  <a:lnTo>
                    <a:pt x="530" y="529"/>
                  </a:lnTo>
                  <a:lnTo>
                    <a:pt x="466" y="596"/>
                  </a:lnTo>
                  <a:lnTo>
                    <a:pt x="406" y="666"/>
                  </a:lnTo>
                  <a:lnTo>
                    <a:pt x="350" y="738"/>
                  </a:lnTo>
                  <a:lnTo>
                    <a:pt x="298" y="813"/>
                  </a:lnTo>
                  <a:lnTo>
                    <a:pt x="251" y="889"/>
                  </a:lnTo>
                  <a:lnTo>
                    <a:pt x="207" y="967"/>
                  </a:lnTo>
                  <a:lnTo>
                    <a:pt x="167" y="1046"/>
                  </a:lnTo>
                  <a:lnTo>
                    <a:pt x="133" y="1127"/>
                  </a:lnTo>
                  <a:lnTo>
                    <a:pt x="101" y="1209"/>
                  </a:lnTo>
                  <a:lnTo>
                    <a:pt x="75" y="1293"/>
                  </a:lnTo>
                  <a:lnTo>
                    <a:pt x="52" y="1377"/>
                  </a:lnTo>
                  <a:lnTo>
                    <a:pt x="33" y="1462"/>
                  </a:lnTo>
                  <a:lnTo>
                    <a:pt x="19" y="1548"/>
                  </a:lnTo>
                  <a:lnTo>
                    <a:pt x="8" y="1634"/>
                  </a:lnTo>
                  <a:lnTo>
                    <a:pt x="2" y="1721"/>
                  </a:lnTo>
                  <a:lnTo>
                    <a:pt x="0" y="1807"/>
                  </a:lnTo>
                  <a:lnTo>
                    <a:pt x="2" y="1895"/>
                  </a:lnTo>
                  <a:lnTo>
                    <a:pt x="8" y="1981"/>
                  </a:lnTo>
                  <a:lnTo>
                    <a:pt x="19" y="2067"/>
                  </a:lnTo>
                  <a:lnTo>
                    <a:pt x="33" y="2152"/>
                  </a:lnTo>
                  <a:lnTo>
                    <a:pt x="52" y="2238"/>
                  </a:lnTo>
                  <a:lnTo>
                    <a:pt x="75" y="2322"/>
                  </a:lnTo>
                  <a:lnTo>
                    <a:pt x="101" y="2405"/>
                  </a:lnTo>
                  <a:lnTo>
                    <a:pt x="133" y="2487"/>
                  </a:lnTo>
                  <a:lnTo>
                    <a:pt x="167" y="2569"/>
                  </a:lnTo>
                  <a:lnTo>
                    <a:pt x="207" y="2648"/>
                  </a:lnTo>
                  <a:lnTo>
                    <a:pt x="251" y="2726"/>
                  </a:lnTo>
                  <a:lnTo>
                    <a:pt x="298" y="2802"/>
                  </a:lnTo>
                  <a:lnTo>
                    <a:pt x="350" y="2876"/>
                  </a:lnTo>
                  <a:lnTo>
                    <a:pt x="406" y="2948"/>
                  </a:lnTo>
                  <a:lnTo>
                    <a:pt x="466" y="3018"/>
                  </a:lnTo>
                  <a:lnTo>
                    <a:pt x="530" y="3085"/>
                  </a:lnTo>
                  <a:close/>
                </a:path>
              </a:pathLst>
            </a:custGeom>
            <a:grpFill/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2" name="淘宝店chenying0907 8"/>
            <p:cNvSpPr/>
            <p:nvPr/>
          </p:nvSpPr>
          <p:spPr bwMode="auto">
            <a:xfrm>
              <a:off x="4638021" y="2912708"/>
              <a:ext cx="934158" cy="968712"/>
            </a:xfrm>
            <a:custGeom>
              <a:avLst/>
              <a:gdLst>
                <a:gd name="T0" fmla="*/ 1915 w 6050"/>
                <a:gd name="T1" fmla="*/ 4346 h 6277"/>
                <a:gd name="T2" fmla="*/ 1809 w 6050"/>
                <a:gd name="T3" fmla="*/ 4400 h 6277"/>
                <a:gd name="T4" fmla="*/ 1702 w 6050"/>
                <a:gd name="T5" fmla="*/ 4452 h 6277"/>
                <a:gd name="T6" fmla="*/ 1593 w 6050"/>
                <a:gd name="T7" fmla="*/ 4502 h 6277"/>
                <a:gd name="T8" fmla="*/ 1483 w 6050"/>
                <a:gd name="T9" fmla="*/ 4550 h 6277"/>
                <a:gd name="T10" fmla="*/ 1373 w 6050"/>
                <a:gd name="T11" fmla="*/ 4594 h 6277"/>
                <a:gd name="T12" fmla="*/ 1260 w 6050"/>
                <a:gd name="T13" fmla="*/ 4637 h 6277"/>
                <a:gd name="T14" fmla="*/ 1146 w 6050"/>
                <a:gd name="T15" fmla="*/ 4676 h 6277"/>
                <a:gd name="T16" fmla="*/ 1031 w 6050"/>
                <a:gd name="T17" fmla="*/ 4714 h 6277"/>
                <a:gd name="T18" fmla="*/ 916 w 6050"/>
                <a:gd name="T19" fmla="*/ 4750 h 6277"/>
                <a:gd name="T20" fmla="*/ 799 w 6050"/>
                <a:gd name="T21" fmla="*/ 4781 h 6277"/>
                <a:gd name="T22" fmla="*/ 681 w 6050"/>
                <a:gd name="T23" fmla="*/ 4811 h 6277"/>
                <a:gd name="T24" fmla="*/ 561 w 6050"/>
                <a:gd name="T25" fmla="*/ 4838 h 6277"/>
                <a:gd name="T26" fmla="*/ 441 w 6050"/>
                <a:gd name="T27" fmla="*/ 4862 h 6277"/>
                <a:gd name="T28" fmla="*/ 320 w 6050"/>
                <a:gd name="T29" fmla="*/ 4884 h 6277"/>
                <a:gd name="T30" fmla="*/ 199 w 6050"/>
                <a:gd name="T31" fmla="*/ 4903 h 6277"/>
                <a:gd name="T32" fmla="*/ 76 w 6050"/>
                <a:gd name="T33" fmla="*/ 4918 h 6277"/>
                <a:gd name="T34" fmla="*/ 370 w 6050"/>
                <a:gd name="T35" fmla="*/ 6244 h 6277"/>
                <a:gd name="T36" fmla="*/ 947 w 6050"/>
                <a:gd name="T37" fmla="*/ 6137 h 6277"/>
                <a:gd name="T38" fmla="*/ 1505 w 6050"/>
                <a:gd name="T39" fmla="*/ 5983 h 6277"/>
                <a:gd name="T40" fmla="*/ 2042 w 6050"/>
                <a:gd name="T41" fmla="*/ 5782 h 6277"/>
                <a:gd name="T42" fmla="*/ 2556 w 6050"/>
                <a:gd name="T43" fmla="*/ 5536 h 6277"/>
                <a:gd name="T44" fmla="*/ 3044 w 6050"/>
                <a:gd name="T45" fmla="*/ 5250 h 6277"/>
                <a:gd name="T46" fmla="*/ 3504 w 6050"/>
                <a:gd name="T47" fmla="*/ 4924 h 6277"/>
                <a:gd name="T48" fmla="*/ 3935 w 6050"/>
                <a:gd name="T49" fmla="*/ 4561 h 6277"/>
                <a:gd name="T50" fmla="*/ 4333 w 6050"/>
                <a:gd name="T51" fmla="*/ 4164 h 6277"/>
                <a:gd name="T52" fmla="*/ 4696 w 6050"/>
                <a:gd name="T53" fmla="*/ 3734 h 6277"/>
                <a:gd name="T54" fmla="*/ 5022 w 6050"/>
                <a:gd name="T55" fmla="*/ 3273 h 6277"/>
                <a:gd name="T56" fmla="*/ 5309 w 6050"/>
                <a:gd name="T57" fmla="*/ 2785 h 6277"/>
                <a:gd name="T58" fmla="*/ 5553 w 6050"/>
                <a:gd name="T59" fmla="*/ 2271 h 6277"/>
                <a:gd name="T60" fmla="*/ 5754 w 6050"/>
                <a:gd name="T61" fmla="*/ 1734 h 6277"/>
                <a:gd name="T62" fmla="*/ 5910 w 6050"/>
                <a:gd name="T63" fmla="*/ 1177 h 6277"/>
                <a:gd name="T64" fmla="*/ 6015 w 6050"/>
                <a:gd name="T65" fmla="*/ 600 h 6277"/>
                <a:gd name="T66" fmla="*/ 4690 w 6050"/>
                <a:gd name="T67" fmla="*/ 306 h 6277"/>
                <a:gd name="T68" fmla="*/ 4664 w 6050"/>
                <a:gd name="T69" fmla="*/ 496 h 6277"/>
                <a:gd name="T70" fmla="*/ 4631 w 6050"/>
                <a:gd name="T71" fmla="*/ 682 h 6277"/>
                <a:gd name="T72" fmla="*/ 4593 w 6050"/>
                <a:gd name="T73" fmla="*/ 868 h 6277"/>
                <a:gd name="T74" fmla="*/ 4547 w 6050"/>
                <a:gd name="T75" fmla="*/ 1050 h 6277"/>
                <a:gd name="T76" fmla="*/ 4495 w 6050"/>
                <a:gd name="T77" fmla="*/ 1231 h 6277"/>
                <a:gd name="T78" fmla="*/ 4437 w 6050"/>
                <a:gd name="T79" fmla="*/ 1407 h 6277"/>
                <a:gd name="T80" fmla="*/ 4374 w 6050"/>
                <a:gd name="T81" fmla="*/ 1582 h 6277"/>
                <a:gd name="T82" fmla="*/ 4304 w 6050"/>
                <a:gd name="T83" fmla="*/ 1753 h 6277"/>
                <a:gd name="T84" fmla="*/ 1690 w 6050"/>
                <a:gd name="T85" fmla="*/ 0 h 6277"/>
                <a:gd name="T86" fmla="*/ 618 w 6050"/>
                <a:gd name="T87" fmla="*/ 3998 h 6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050" h="6277">
                  <a:moveTo>
                    <a:pt x="618" y="3998"/>
                  </a:moveTo>
                  <a:lnTo>
                    <a:pt x="1915" y="4346"/>
                  </a:lnTo>
                  <a:lnTo>
                    <a:pt x="1862" y="4374"/>
                  </a:lnTo>
                  <a:lnTo>
                    <a:pt x="1809" y="4400"/>
                  </a:lnTo>
                  <a:lnTo>
                    <a:pt x="1755" y="4427"/>
                  </a:lnTo>
                  <a:lnTo>
                    <a:pt x="1702" y="4452"/>
                  </a:lnTo>
                  <a:lnTo>
                    <a:pt x="1648" y="4478"/>
                  </a:lnTo>
                  <a:lnTo>
                    <a:pt x="1593" y="4502"/>
                  </a:lnTo>
                  <a:lnTo>
                    <a:pt x="1538" y="4526"/>
                  </a:lnTo>
                  <a:lnTo>
                    <a:pt x="1483" y="4550"/>
                  </a:lnTo>
                  <a:lnTo>
                    <a:pt x="1427" y="4572"/>
                  </a:lnTo>
                  <a:lnTo>
                    <a:pt x="1373" y="4594"/>
                  </a:lnTo>
                  <a:lnTo>
                    <a:pt x="1316" y="4616"/>
                  </a:lnTo>
                  <a:lnTo>
                    <a:pt x="1260" y="4637"/>
                  </a:lnTo>
                  <a:lnTo>
                    <a:pt x="1203" y="4657"/>
                  </a:lnTo>
                  <a:lnTo>
                    <a:pt x="1146" y="4676"/>
                  </a:lnTo>
                  <a:lnTo>
                    <a:pt x="1089" y="4696"/>
                  </a:lnTo>
                  <a:lnTo>
                    <a:pt x="1031" y="4714"/>
                  </a:lnTo>
                  <a:lnTo>
                    <a:pt x="973" y="4732"/>
                  </a:lnTo>
                  <a:lnTo>
                    <a:pt x="916" y="4750"/>
                  </a:lnTo>
                  <a:lnTo>
                    <a:pt x="858" y="4766"/>
                  </a:lnTo>
                  <a:lnTo>
                    <a:pt x="799" y="4781"/>
                  </a:lnTo>
                  <a:lnTo>
                    <a:pt x="740" y="4796"/>
                  </a:lnTo>
                  <a:lnTo>
                    <a:pt x="681" y="4811"/>
                  </a:lnTo>
                  <a:lnTo>
                    <a:pt x="621" y="4825"/>
                  </a:lnTo>
                  <a:lnTo>
                    <a:pt x="561" y="4838"/>
                  </a:lnTo>
                  <a:lnTo>
                    <a:pt x="501" y="4850"/>
                  </a:lnTo>
                  <a:lnTo>
                    <a:pt x="441" y="4862"/>
                  </a:lnTo>
                  <a:lnTo>
                    <a:pt x="381" y="4873"/>
                  </a:lnTo>
                  <a:lnTo>
                    <a:pt x="320" y="4884"/>
                  </a:lnTo>
                  <a:lnTo>
                    <a:pt x="260" y="4894"/>
                  </a:lnTo>
                  <a:lnTo>
                    <a:pt x="199" y="4903"/>
                  </a:lnTo>
                  <a:lnTo>
                    <a:pt x="138" y="4911"/>
                  </a:lnTo>
                  <a:lnTo>
                    <a:pt x="76" y="4918"/>
                  </a:lnTo>
                  <a:lnTo>
                    <a:pt x="76" y="6277"/>
                  </a:lnTo>
                  <a:lnTo>
                    <a:pt x="370" y="6244"/>
                  </a:lnTo>
                  <a:lnTo>
                    <a:pt x="661" y="6196"/>
                  </a:lnTo>
                  <a:lnTo>
                    <a:pt x="947" y="6137"/>
                  </a:lnTo>
                  <a:lnTo>
                    <a:pt x="1228" y="6066"/>
                  </a:lnTo>
                  <a:lnTo>
                    <a:pt x="1505" y="5983"/>
                  </a:lnTo>
                  <a:lnTo>
                    <a:pt x="1776" y="5887"/>
                  </a:lnTo>
                  <a:lnTo>
                    <a:pt x="2042" y="5782"/>
                  </a:lnTo>
                  <a:lnTo>
                    <a:pt x="2302" y="5664"/>
                  </a:lnTo>
                  <a:lnTo>
                    <a:pt x="2556" y="5536"/>
                  </a:lnTo>
                  <a:lnTo>
                    <a:pt x="2803" y="5398"/>
                  </a:lnTo>
                  <a:lnTo>
                    <a:pt x="3044" y="5250"/>
                  </a:lnTo>
                  <a:lnTo>
                    <a:pt x="3278" y="5092"/>
                  </a:lnTo>
                  <a:lnTo>
                    <a:pt x="3504" y="4924"/>
                  </a:lnTo>
                  <a:lnTo>
                    <a:pt x="3723" y="4748"/>
                  </a:lnTo>
                  <a:lnTo>
                    <a:pt x="3935" y="4561"/>
                  </a:lnTo>
                  <a:lnTo>
                    <a:pt x="4138" y="4367"/>
                  </a:lnTo>
                  <a:lnTo>
                    <a:pt x="4333" y="4164"/>
                  </a:lnTo>
                  <a:lnTo>
                    <a:pt x="4519" y="3953"/>
                  </a:lnTo>
                  <a:lnTo>
                    <a:pt x="4696" y="3734"/>
                  </a:lnTo>
                  <a:lnTo>
                    <a:pt x="4864" y="3507"/>
                  </a:lnTo>
                  <a:lnTo>
                    <a:pt x="5022" y="3273"/>
                  </a:lnTo>
                  <a:lnTo>
                    <a:pt x="5171" y="3032"/>
                  </a:lnTo>
                  <a:lnTo>
                    <a:pt x="5309" y="2785"/>
                  </a:lnTo>
                  <a:lnTo>
                    <a:pt x="5437" y="2531"/>
                  </a:lnTo>
                  <a:lnTo>
                    <a:pt x="5553" y="2271"/>
                  </a:lnTo>
                  <a:lnTo>
                    <a:pt x="5660" y="2006"/>
                  </a:lnTo>
                  <a:lnTo>
                    <a:pt x="5754" y="1734"/>
                  </a:lnTo>
                  <a:lnTo>
                    <a:pt x="5838" y="1458"/>
                  </a:lnTo>
                  <a:lnTo>
                    <a:pt x="5910" y="1177"/>
                  </a:lnTo>
                  <a:lnTo>
                    <a:pt x="5969" y="891"/>
                  </a:lnTo>
                  <a:lnTo>
                    <a:pt x="6015" y="600"/>
                  </a:lnTo>
                  <a:lnTo>
                    <a:pt x="6050" y="306"/>
                  </a:lnTo>
                  <a:lnTo>
                    <a:pt x="4690" y="306"/>
                  </a:lnTo>
                  <a:lnTo>
                    <a:pt x="4678" y="401"/>
                  </a:lnTo>
                  <a:lnTo>
                    <a:pt x="4664" y="496"/>
                  </a:lnTo>
                  <a:lnTo>
                    <a:pt x="4649" y="589"/>
                  </a:lnTo>
                  <a:lnTo>
                    <a:pt x="4631" y="682"/>
                  </a:lnTo>
                  <a:lnTo>
                    <a:pt x="4613" y="776"/>
                  </a:lnTo>
                  <a:lnTo>
                    <a:pt x="4593" y="868"/>
                  </a:lnTo>
                  <a:lnTo>
                    <a:pt x="4570" y="960"/>
                  </a:lnTo>
                  <a:lnTo>
                    <a:pt x="4547" y="1050"/>
                  </a:lnTo>
                  <a:lnTo>
                    <a:pt x="4523" y="1140"/>
                  </a:lnTo>
                  <a:lnTo>
                    <a:pt x="4495" y="1231"/>
                  </a:lnTo>
                  <a:lnTo>
                    <a:pt x="4468" y="1319"/>
                  </a:lnTo>
                  <a:lnTo>
                    <a:pt x="4437" y="1407"/>
                  </a:lnTo>
                  <a:lnTo>
                    <a:pt x="4407" y="1494"/>
                  </a:lnTo>
                  <a:lnTo>
                    <a:pt x="4374" y="1582"/>
                  </a:lnTo>
                  <a:lnTo>
                    <a:pt x="4340" y="1668"/>
                  </a:lnTo>
                  <a:lnTo>
                    <a:pt x="4304" y="1753"/>
                  </a:lnTo>
                  <a:lnTo>
                    <a:pt x="4000" y="619"/>
                  </a:lnTo>
                  <a:lnTo>
                    <a:pt x="1690" y="0"/>
                  </a:lnTo>
                  <a:lnTo>
                    <a:pt x="0" y="1690"/>
                  </a:lnTo>
                  <a:lnTo>
                    <a:pt x="618" y="3998"/>
                  </a:lnTo>
                  <a:close/>
                </a:path>
              </a:pathLst>
            </a:custGeom>
            <a:grpFill/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" name="淘宝店chenying0907 72"/>
          <p:cNvGrpSpPr/>
          <p:nvPr/>
        </p:nvGrpSpPr>
        <p:grpSpPr>
          <a:xfrm>
            <a:off x="6162770" y="2424645"/>
            <a:ext cx="1179463" cy="1178602"/>
            <a:chOff x="4638021" y="1593533"/>
            <a:chExt cx="1187134" cy="1185900"/>
          </a:xfrm>
          <a:solidFill>
            <a:srgbClr val="565656"/>
          </a:solidFill>
          <a:effectLst/>
        </p:grpSpPr>
        <p:sp>
          <p:nvSpPr>
            <p:cNvPr id="75" name="淘宝店chenying0907 9"/>
            <p:cNvSpPr/>
            <p:nvPr/>
          </p:nvSpPr>
          <p:spPr bwMode="auto">
            <a:xfrm>
              <a:off x="4638021" y="1846509"/>
              <a:ext cx="934158" cy="932924"/>
            </a:xfrm>
            <a:custGeom>
              <a:avLst/>
              <a:gdLst>
                <a:gd name="T0" fmla="*/ 76 w 6050"/>
                <a:gd name="T1" fmla="*/ 1359 h 6048"/>
                <a:gd name="T2" fmla="*/ 277 w 6050"/>
                <a:gd name="T3" fmla="*/ 1387 h 6048"/>
                <a:gd name="T4" fmla="*/ 477 w 6050"/>
                <a:gd name="T5" fmla="*/ 1422 h 6048"/>
                <a:gd name="T6" fmla="*/ 673 w 6050"/>
                <a:gd name="T7" fmla="*/ 1465 h 6048"/>
                <a:gd name="T8" fmla="*/ 867 w 6050"/>
                <a:gd name="T9" fmla="*/ 1515 h 6048"/>
                <a:gd name="T10" fmla="*/ 1058 w 6050"/>
                <a:gd name="T11" fmla="*/ 1571 h 6048"/>
                <a:gd name="T12" fmla="*/ 1246 w 6050"/>
                <a:gd name="T13" fmla="*/ 1635 h 6048"/>
                <a:gd name="T14" fmla="*/ 1429 w 6050"/>
                <a:gd name="T15" fmla="*/ 1706 h 6048"/>
                <a:gd name="T16" fmla="*/ 1610 w 6050"/>
                <a:gd name="T17" fmla="*/ 1784 h 6048"/>
                <a:gd name="T18" fmla="*/ 0 w 6050"/>
                <a:gd name="T19" fmla="*/ 4358 h 6048"/>
                <a:gd name="T20" fmla="*/ 4000 w 6050"/>
                <a:gd name="T21" fmla="*/ 5429 h 6048"/>
                <a:gd name="T22" fmla="*/ 4305 w 6050"/>
                <a:gd name="T23" fmla="*/ 4527 h 6048"/>
                <a:gd name="T24" fmla="*/ 4379 w 6050"/>
                <a:gd name="T25" fmla="*/ 4710 h 6048"/>
                <a:gd name="T26" fmla="*/ 4446 w 6050"/>
                <a:gd name="T27" fmla="*/ 4896 h 6048"/>
                <a:gd name="T28" fmla="*/ 4507 w 6050"/>
                <a:gd name="T29" fmla="*/ 5085 h 6048"/>
                <a:gd name="T30" fmla="*/ 4560 w 6050"/>
                <a:gd name="T31" fmla="*/ 5277 h 6048"/>
                <a:gd name="T32" fmla="*/ 4607 w 6050"/>
                <a:gd name="T33" fmla="*/ 5472 h 6048"/>
                <a:gd name="T34" fmla="*/ 4646 w 6050"/>
                <a:gd name="T35" fmla="*/ 5670 h 6048"/>
                <a:gd name="T36" fmla="*/ 4677 w 6050"/>
                <a:gd name="T37" fmla="*/ 5871 h 6048"/>
                <a:gd name="T38" fmla="*/ 6050 w 6050"/>
                <a:gd name="T39" fmla="*/ 5972 h 6048"/>
                <a:gd name="T40" fmla="*/ 5969 w 6050"/>
                <a:gd name="T41" fmla="*/ 5387 h 6048"/>
                <a:gd name="T42" fmla="*/ 5838 w 6050"/>
                <a:gd name="T43" fmla="*/ 4819 h 6048"/>
                <a:gd name="T44" fmla="*/ 5660 w 6050"/>
                <a:gd name="T45" fmla="*/ 4272 h 6048"/>
                <a:gd name="T46" fmla="*/ 5437 w 6050"/>
                <a:gd name="T47" fmla="*/ 3747 h 6048"/>
                <a:gd name="T48" fmla="*/ 5171 w 6050"/>
                <a:gd name="T49" fmla="*/ 3245 h 6048"/>
                <a:gd name="T50" fmla="*/ 4864 w 6050"/>
                <a:gd name="T51" fmla="*/ 2771 h 6048"/>
                <a:gd name="T52" fmla="*/ 4519 w 6050"/>
                <a:gd name="T53" fmla="*/ 2326 h 6048"/>
                <a:gd name="T54" fmla="*/ 4138 w 6050"/>
                <a:gd name="T55" fmla="*/ 1912 h 6048"/>
                <a:gd name="T56" fmla="*/ 3723 w 6050"/>
                <a:gd name="T57" fmla="*/ 1531 h 6048"/>
                <a:gd name="T58" fmla="*/ 3278 w 6050"/>
                <a:gd name="T59" fmla="*/ 1186 h 6048"/>
                <a:gd name="T60" fmla="*/ 2803 w 6050"/>
                <a:gd name="T61" fmla="*/ 879 h 6048"/>
                <a:gd name="T62" fmla="*/ 2302 w 6050"/>
                <a:gd name="T63" fmla="*/ 613 h 6048"/>
                <a:gd name="T64" fmla="*/ 1776 w 6050"/>
                <a:gd name="T65" fmla="*/ 390 h 6048"/>
                <a:gd name="T66" fmla="*/ 1228 w 6050"/>
                <a:gd name="T67" fmla="*/ 212 h 6048"/>
                <a:gd name="T68" fmla="*/ 661 w 6050"/>
                <a:gd name="T69" fmla="*/ 81 h 6048"/>
                <a:gd name="T70" fmla="*/ 76 w 6050"/>
                <a:gd name="T71" fmla="*/ 0 h 6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50" h="6048">
                  <a:moveTo>
                    <a:pt x="76" y="0"/>
                  </a:moveTo>
                  <a:lnTo>
                    <a:pt x="76" y="1359"/>
                  </a:lnTo>
                  <a:lnTo>
                    <a:pt x="176" y="1373"/>
                  </a:lnTo>
                  <a:lnTo>
                    <a:pt x="277" y="1387"/>
                  </a:lnTo>
                  <a:lnTo>
                    <a:pt x="377" y="1404"/>
                  </a:lnTo>
                  <a:lnTo>
                    <a:pt x="477" y="1422"/>
                  </a:lnTo>
                  <a:lnTo>
                    <a:pt x="575" y="1443"/>
                  </a:lnTo>
                  <a:lnTo>
                    <a:pt x="673" y="1465"/>
                  </a:lnTo>
                  <a:lnTo>
                    <a:pt x="770" y="1489"/>
                  </a:lnTo>
                  <a:lnTo>
                    <a:pt x="867" y="1515"/>
                  </a:lnTo>
                  <a:lnTo>
                    <a:pt x="962" y="1542"/>
                  </a:lnTo>
                  <a:lnTo>
                    <a:pt x="1058" y="1571"/>
                  </a:lnTo>
                  <a:lnTo>
                    <a:pt x="1152" y="1603"/>
                  </a:lnTo>
                  <a:lnTo>
                    <a:pt x="1246" y="1635"/>
                  </a:lnTo>
                  <a:lnTo>
                    <a:pt x="1338" y="1670"/>
                  </a:lnTo>
                  <a:lnTo>
                    <a:pt x="1429" y="1706"/>
                  </a:lnTo>
                  <a:lnTo>
                    <a:pt x="1521" y="1744"/>
                  </a:lnTo>
                  <a:lnTo>
                    <a:pt x="1610" y="1784"/>
                  </a:lnTo>
                  <a:lnTo>
                    <a:pt x="618" y="2050"/>
                  </a:lnTo>
                  <a:lnTo>
                    <a:pt x="0" y="4358"/>
                  </a:lnTo>
                  <a:lnTo>
                    <a:pt x="1690" y="6048"/>
                  </a:lnTo>
                  <a:lnTo>
                    <a:pt x="4000" y="5429"/>
                  </a:lnTo>
                  <a:lnTo>
                    <a:pt x="4266" y="4437"/>
                  </a:lnTo>
                  <a:lnTo>
                    <a:pt x="4305" y="4527"/>
                  </a:lnTo>
                  <a:lnTo>
                    <a:pt x="4343" y="4619"/>
                  </a:lnTo>
                  <a:lnTo>
                    <a:pt x="4379" y="4710"/>
                  </a:lnTo>
                  <a:lnTo>
                    <a:pt x="4414" y="4802"/>
                  </a:lnTo>
                  <a:lnTo>
                    <a:pt x="4446" y="4896"/>
                  </a:lnTo>
                  <a:lnTo>
                    <a:pt x="4478" y="4990"/>
                  </a:lnTo>
                  <a:lnTo>
                    <a:pt x="4507" y="5085"/>
                  </a:lnTo>
                  <a:lnTo>
                    <a:pt x="4535" y="5181"/>
                  </a:lnTo>
                  <a:lnTo>
                    <a:pt x="4560" y="5277"/>
                  </a:lnTo>
                  <a:lnTo>
                    <a:pt x="4585" y="5375"/>
                  </a:lnTo>
                  <a:lnTo>
                    <a:pt x="4607" y="5472"/>
                  </a:lnTo>
                  <a:lnTo>
                    <a:pt x="4627" y="5571"/>
                  </a:lnTo>
                  <a:lnTo>
                    <a:pt x="4646" y="5670"/>
                  </a:lnTo>
                  <a:lnTo>
                    <a:pt x="4663" y="5771"/>
                  </a:lnTo>
                  <a:lnTo>
                    <a:pt x="4677" y="5871"/>
                  </a:lnTo>
                  <a:lnTo>
                    <a:pt x="4690" y="5972"/>
                  </a:lnTo>
                  <a:lnTo>
                    <a:pt x="6050" y="5972"/>
                  </a:lnTo>
                  <a:lnTo>
                    <a:pt x="6015" y="5677"/>
                  </a:lnTo>
                  <a:lnTo>
                    <a:pt x="5969" y="5387"/>
                  </a:lnTo>
                  <a:lnTo>
                    <a:pt x="5910" y="5101"/>
                  </a:lnTo>
                  <a:lnTo>
                    <a:pt x="5838" y="4819"/>
                  </a:lnTo>
                  <a:lnTo>
                    <a:pt x="5754" y="4543"/>
                  </a:lnTo>
                  <a:lnTo>
                    <a:pt x="5660" y="4272"/>
                  </a:lnTo>
                  <a:lnTo>
                    <a:pt x="5553" y="4006"/>
                  </a:lnTo>
                  <a:lnTo>
                    <a:pt x="5437" y="3747"/>
                  </a:lnTo>
                  <a:lnTo>
                    <a:pt x="5309" y="3493"/>
                  </a:lnTo>
                  <a:lnTo>
                    <a:pt x="5171" y="3245"/>
                  </a:lnTo>
                  <a:lnTo>
                    <a:pt x="5022" y="3005"/>
                  </a:lnTo>
                  <a:lnTo>
                    <a:pt x="4864" y="2771"/>
                  </a:lnTo>
                  <a:lnTo>
                    <a:pt x="4696" y="2545"/>
                  </a:lnTo>
                  <a:lnTo>
                    <a:pt x="4519" y="2326"/>
                  </a:lnTo>
                  <a:lnTo>
                    <a:pt x="4333" y="2115"/>
                  </a:lnTo>
                  <a:lnTo>
                    <a:pt x="4138" y="1912"/>
                  </a:lnTo>
                  <a:lnTo>
                    <a:pt x="3935" y="1717"/>
                  </a:lnTo>
                  <a:lnTo>
                    <a:pt x="3723" y="1531"/>
                  </a:lnTo>
                  <a:lnTo>
                    <a:pt x="3504" y="1353"/>
                  </a:lnTo>
                  <a:lnTo>
                    <a:pt x="3278" y="1186"/>
                  </a:lnTo>
                  <a:lnTo>
                    <a:pt x="3044" y="1027"/>
                  </a:lnTo>
                  <a:lnTo>
                    <a:pt x="2803" y="879"/>
                  </a:lnTo>
                  <a:lnTo>
                    <a:pt x="2556" y="741"/>
                  </a:lnTo>
                  <a:lnTo>
                    <a:pt x="2302" y="613"/>
                  </a:lnTo>
                  <a:lnTo>
                    <a:pt x="2042" y="497"/>
                  </a:lnTo>
                  <a:lnTo>
                    <a:pt x="1776" y="390"/>
                  </a:lnTo>
                  <a:lnTo>
                    <a:pt x="1505" y="296"/>
                  </a:lnTo>
                  <a:lnTo>
                    <a:pt x="1228" y="212"/>
                  </a:lnTo>
                  <a:lnTo>
                    <a:pt x="947" y="140"/>
                  </a:lnTo>
                  <a:lnTo>
                    <a:pt x="661" y="81"/>
                  </a:lnTo>
                  <a:lnTo>
                    <a:pt x="370" y="35"/>
                  </a:lnTo>
                  <a:lnTo>
                    <a:pt x="76" y="0"/>
                  </a:lnTo>
                  <a:close/>
                </a:path>
              </a:pathLst>
            </a:custGeom>
            <a:grpFill/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6" name="淘宝店chenying0907 10"/>
            <p:cNvSpPr/>
            <p:nvPr/>
          </p:nvSpPr>
          <p:spPr bwMode="auto">
            <a:xfrm>
              <a:off x="5267375" y="1593533"/>
              <a:ext cx="557780" cy="557780"/>
            </a:xfrm>
            <a:custGeom>
              <a:avLst/>
              <a:gdLst>
                <a:gd name="T0" fmla="*/ 667 w 3617"/>
                <a:gd name="T1" fmla="*/ 3209 h 3615"/>
                <a:gd name="T2" fmla="*/ 889 w 3617"/>
                <a:gd name="T3" fmla="*/ 3365 h 3615"/>
                <a:gd name="T4" fmla="*/ 1128 w 3617"/>
                <a:gd name="T5" fmla="*/ 3482 h 3615"/>
                <a:gd name="T6" fmla="*/ 1378 w 3617"/>
                <a:gd name="T7" fmla="*/ 3564 h 3615"/>
                <a:gd name="T8" fmla="*/ 1635 w 3617"/>
                <a:gd name="T9" fmla="*/ 3607 h 3615"/>
                <a:gd name="T10" fmla="*/ 1896 w 3617"/>
                <a:gd name="T11" fmla="*/ 3613 h 3615"/>
                <a:gd name="T12" fmla="*/ 2154 w 3617"/>
                <a:gd name="T13" fmla="*/ 3582 h 3615"/>
                <a:gd name="T14" fmla="*/ 2407 w 3617"/>
                <a:gd name="T15" fmla="*/ 3514 h 3615"/>
                <a:gd name="T16" fmla="*/ 2649 w 3617"/>
                <a:gd name="T17" fmla="*/ 3408 h 3615"/>
                <a:gd name="T18" fmla="*/ 2878 w 3617"/>
                <a:gd name="T19" fmla="*/ 3265 h 3615"/>
                <a:gd name="T20" fmla="*/ 3087 w 3617"/>
                <a:gd name="T21" fmla="*/ 3086 h 3615"/>
                <a:gd name="T22" fmla="*/ 3268 w 3617"/>
                <a:gd name="T23" fmla="*/ 2877 h 3615"/>
                <a:gd name="T24" fmla="*/ 3410 w 3617"/>
                <a:gd name="T25" fmla="*/ 2648 h 3615"/>
                <a:gd name="T26" fmla="*/ 3515 w 3617"/>
                <a:gd name="T27" fmla="*/ 2406 h 3615"/>
                <a:gd name="T28" fmla="*/ 3583 w 3617"/>
                <a:gd name="T29" fmla="*/ 2153 h 3615"/>
                <a:gd name="T30" fmla="*/ 3615 w 3617"/>
                <a:gd name="T31" fmla="*/ 1894 h 3615"/>
                <a:gd name="T32" fmla="*/ 3609 w 3617"/>
                <a:gd name="T33" fmla="*/ 1634 h 3615"/>
                <a:gd name="T34" fmla="*/ 3565 w 3617"/>
                <a:gd name="T35" fmla="*/ 1377 h 3615"/>
                <a:gd name="T36" fmla="*/ 3485 w 3617"/>
                <a:gd name="T37" fmla="*/ 1128 h 3615"/>
                <a:gd name="T38" fmla="*/ 3366 w 3617"/>
                <a:gd name="T39" fmla="*/ 889 h 3615"/>
                <a:gd name="T40" fmla="*/ 3212 w 3617"/>
                <a:gd name="T41" fmla="*/ 667 h 3615"/>
                <a:gd name="T42" fmla="*/ 3020 w 3617"/>
                <a:gd name="T43" fmla="*/ 466 h 3615"/>
                <a:gd name="T44" fmla="*/ 2804 w 3617"/>
                <a:gd name="T45" fmla="*/ 297 h 3615"/>
                <a:gd name="T46" fmla="*/ 2570 w 3617"/>
                <a:gd name="T47" fmla="*/ 167 h 3615"/>
                <a:gd name="T48" fmla="*/ 2323 w 3617"/>
                <a:gd name="T49" fmla="*/ 74 h 3615"/>
                <a:gd name="T50" fmla="*/ 2068 w 3617"/>
                <a:gd name="T51" fmla="*/ 18 h 3615"/>
                <a:gd name="T52" fmla="*/ 1808 w 3617"/>
                <a:gd name="T53" fmla="*/ 0 h 3615"/>
                <a:gd name="T54" fmla="*/ 1548 w 3617"/>
                <a:gd name="T55" fmla="*/ 18 h 3615"/>
                <a:gd name="T56" fmla="*/ 1294 w 3617"/>
                <a:gd name="T57" fmla="*/ 74 h 3615"/>
                <a:gd name="T58" fmla="*/ 1047 w 3617"/>
                <a:gd name="T59" fmla="*/ 167 h 3615"/>
                <a:gd name="T60" fmla="*/ 813 w 3617"/>
                <a:gd name="T61" fmla="*/ 297 h 3615"/>
                <a:gd name="T62" fmla="*/ 597 w 3617"/>
                <a:gd name="T63" fmla="*/ 465 h 3615"/>
                <a:gd name="T64" fmla="*/ 406 w 3617"/>
                <a:gd name="T65" fmla="*/ 667 h 3615"/>
                <a:gd name="T66" fmla="*/ 251 w 3617"/>
                <a:gd name="T67" fmla="*/ 889 h 3615"/>
                <a:gd name="T68" fmla="*/ 133 w 3617"/>
                <a:gd name="T69" fmla="*/ 1128 h 3615"/>
                <a:gd name="T70" fmla="*/ 52 w 3617"/>
                <a:gd name="T71" fmla="*/ 1377 h 3615"/>
                <a:gd name="T72" fmla="*/ 8 w 3617"/>
                <a:gd name="T73" fmla="*/ 1634 h 3615"/>
                <a:gd name="T74" fmla="*/ 2 w 3617"/>
                <a:gd name="T75" fmla="*/ 1894 h 3615"/>
                <a:gd name="T76" fmla="*/ 33 w 3617"/>
                <a:gd name="T77" fmla="*/ 2153 h 3615"/>
                <a:gd name="T78" fmla="*/ 101 w 3617"/>
                <a:gd name="T79" fmla="*/ 2406 h 3615"/>
                <a:gd name="T80" fmla="*/ 207 w 3617"/>
                <a:gd name="T81" fmla="*/ 2648 h 3615"/>
                <a:gd name="T82" fmla="*/ 350 w 3617"/>
                <a:gd name="T83" fmla="*/ 2877 h 3615"/>
                <a:gd name="T84" fmla="*/ 530 w 3617"/>
                <a:gd name="T85" fmla="*/ 3086 h 3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17" h="3615">
                  <a:moveTo>
                    <a:pt x="530" y="3086"/>
                  </a:moveTo>
                  <a:lnTo>
                    <a:pt x="597" y="3150"/>
                  </a:lnTo>
                  <a:lnTo>
                    <a:pt x="667" y="3209"/>
                  </a:lnTo>
                  <a:lnTo>
                    <a:pt x="739" y="3265"/>
                  </a:lnTo>
                  <a:lnTo>
                    <a:pt x="813" y="3317"/>
                  </a:lnTo>
                  <a:lnTo>
                    <a:pt x="889" y="3365"/>
                  </a:lnTo>
                  <a:lnTo>
                    <a:pt x="968" y="3408"/>
                  </a:lnTo>
                  <a:lnTo>
                    <a:pt x="1047" y="3448"/>
                  </a:lnTo>
                  <a:lnTo>
                    <a:pt x="1128" y="3482"/>
                  </a:lnTo>
                  <a:lnTo>
                    <a:pt x="1210" y="3514"/>
                  </a:lnTo>
                  <a:lnTo>
                    <a:pt x="1294" y="3540"/>
                  </a:lnTo>
                  <a:lnTo>
                    <a:pt x="1378" y="3564"/>
                  </a:lnTo>
                  <a:lnTo>
                    <a:pt x="1463" y="3582"/>
                  </a:lnTo>
                  <a:lnTo>
                    <a:pt x="1549" y="3596"/>
                  </a:lnTo>
                  <a:lnTo>
                    <a:pt x="1635" y="3607"/>
                  </a:lnTo>
                  <a:lnTo>
                    <a:pt x="1722" y="3613"/>
                  </a:lnTo>
                  <a:lnTo>
                    <a:pt x="1808" y="3615"/>
                  </a:lnTo>
                  <a:lnTo>
                    <a:pt x="1896" y="3613"/>
                  </a:lnTo>
                  <a:lnTo>
                    <a:pt x="1982" y="3607"/>
                  </a:lnTo>
                  <a:lnTo>
                    <a:pt x="2068" y="3596"/>
                  </a:lnTo>
                  <a:lnTo>
                    <a:pt x="2154" y="3582"/>
                  </a:lnTo>
                  <a:lnTo>
                    <a:pt x="2239" y="3564"/>
                  </a:lnTo>
                  <a:lnTo>
                    <a:pt x="2323" y="3540"/>
                  </a:lnTo>
                  <a:lnTo>
                    <a:pt x="2407" y="3514"/>
                  </a:lnTo>
                  <a:lnTo>
                    <a:pt x="2489" y="3482"/>
                  </a:lnTo>
                  <a:lnTo>
                    <a:pt x="2570" y="3448"/>
                  </a:lnTo>
                  <a:lnTo>
                    <a:pt x="2649" y="3408"/>
                  </a:lnTo>
                  <a:lnTo>
                    <a:pt x="2727" y="3365"/>
                  </a:lnTo>
                  <a:lnTo>
                    <a:pt x="2804" y="3317"/>
                  </a:lnTo>
                  <a:lnTo>
                    <a:pt x="2878" y="3265"/>
                  </a:lnTo>
                  <a:lnTo>
                    <a:pt x="2950" y="3209"/>
                  </a:lnTo>
                  <a:lnTo>
                    <a:pt x="3020" y="3150"/>
                  </a:lnTo>
                  <a:lnTo>
                    <a:pt x="3087" y="3086"/>
                  </a:lnTo>
                  <a:lnTo>
                    <a:pt x="3152" y="3019"/>
                  </a:lnTo>
                  <a:lnTo>
                    <a:pt x="3212" y="2949"/>
                  </a:lnTo>
                  <a:lnTo>
                    <a:pt x="3268" y="2877"/>
                  </a:lnTo>
                  <a:lnTo>
                    <a:pt x="3319" y="2802"/>
                  </a:lnTo>
                  <a:lnTo>
                    <a:pt x="3366" y="2726"/>
                  </a:lnTo>
                  <a:lnTo>
                    <a:pt x="3410" y="2648"/>
                  </a:lnTo>
                  <a:lnTo>
                    <a:pt x="3449" y="2569"/>
                  </a:lnTo>
                  <a:lnTo>
                    <a:pt x="3485" y="2488"/>
                  </a:lnTo>
                  <a:lnTo>
                    <a:pt x="3515" y="2406"/>
                  </a:lnTo>
                  <a:lnTo>
                    <a:pt x="3543" y="2322"/>
                  </a:lnTo>
                  <a:lnTo>
                    <a:pt x="3565" y="2238"/>
                  </a:lnTo>
                  <a:lnTo>
                    <a:pt x="3583" y="2153"/>
                  </a:lnTo>
                  <a:lnTo>
                    <a:pt x="3599" y="2068"/>
                  </a:lnTo>
                  <a:lnTo>
                    <a:pt x="3609" y="1981"/>
                  </a:lnTo>
                  <a:lnTo>
                    <a:pt x="3615" y="1894"/>
                  </a:lnTo>
                  <a:lnTo>
                    <a:pt x="3617" y="1808"/>
                  </a:lnTo>
                  <a:lnTo>
                    <a:pt x="3615" y="1721"/>
                  </a:lnTo>
                  <a:lnTo>
                    <a:pt x="3609" y="1634"/>
                  </a:lnTo>
                  <a:lnTo>
                    <a:pt x="3599" y="1548"/>
                  </a:lnTo>
                  <a:lnTo>
                    <a:pt x="3583" y="1463"/>
                  </a:lnTo>
                  <a:lnTo>
                    <a:pt x="3565" y="1377"/>
                  </a:lnTo>
                  <a:lnTo>
                    <a:pt x="3543" y="1293"/>
                  </a:lnTo>
                  <a:lnTo>
                    <a:pt x="3515" y="1210"/>
                  </a:lnTo>
                  <a:lnTo>
                    <a:pt x="3485" y="1128"/>
                  </a:lnTo>
                  <a:lnTo>
                    <a:pt x="3449" y="1046"/>
                  </a:lnTo>
                  <a:lnTo>
                    <a:pt x="3410" y="967"/>
                  </a:lnTo>
                  <a:lnTo>
                    <a:pt x="3366" y="889"/>
                  </a:lnTo>
                  <a:lnTo>
                    <a:pt x="3319" y="813"/>
                  </a:lnTo>
                  <a:lnTo>
                    <a:pt x="3268" y="739"/>
                  </a:lnTo>
                  <a:lnTo>
                    <a:pt x="3212" y="667"/>
                  </a:lnTo>
                  <a:lnTo>
                    <a:pt x="3152" y="597"/>
                  </a:lnTo>
                  <a:lnTo>
                    <a:pt x="3087" y="530"/>
                  </a:lnTo>
                  <a:lnTo>
                    <a:pt x="3020" y="466"/>
                  </a:lnTo>
                  <a:lnTo>
                    <a:pt x="2950" y="405"/>
                  </a:lnTo>
                  <a:lnTo>
                    <a:pt x="2878" y="349"/>
                  </a:lnTo>
                  <a:lnTo>
                    <a:pt x="2804" y="297"/>
                  </a:lnTo>
                  <a:lnTo>
                    <a:pt x="2727" y="251"/>
                  </a:lnTo>
                  <a:lnTo>
                    <a:pt x="2649" y="207"/>
                  </a:lnTo>
                  <a:lnTo>
                    <a:pt x="2570" y="167"/>
                  </a:lnTo>
                  <a:lnTo>
                    <a:pt x="2489" y="132"/>
                  </a:lnTo>
                  <a:lnTo>
                    <a:pt x="2407" y="102"/>
                  </a:lnTo>
                  <a:lnTo>
                    <a:pt x="2323" y="74"/>
                  </a:lnTo>
                  <a:lnTo>
                    <a:pt x="2239" y="52"/>
                  </a:lnTo>
                  <a:lnTo>
                    <a:pt x="2154" y="33"/>
                  </a:lnTo>
                  <a:lnTo>
                    <a:pt x="2068" y="18"/>
                  </a:lnTo>
                  <a:lnTo>
                    <a:pt x="1982" y="8"/>
                  </a:lnTo>
                  <a:lnTo>
                    <a:pt x="1896" y="2"/>
                  </a:lnTo>
                  <a:lnTo>
                    <a:pt x="1808" y="0"/>
                  </a:lnTo>
                  <a:lnTo>
                    <a:pt x="1722" y="2"/>
                  </a:lnTo>
                  <a:lnTo>
                    <a:pt x="1635" y="8"/>
                  </a:lnTo>
                  <a:lnTo>
                    <a:pt x="1548" y="18"/>
                  </a:lnTo>
                  <a:lnTo>
                    <a:pt x="1463" y="33"/>
                  </a:lnTo>
                  <a:lnTo>
                    <a:pt x="1378" y="52"/>
                  </a:lnTo>
                  <a:lnTo>
                    <a:pt x="1294" y="74"/>
                  </a:lnTo>
                  <a:lnTo>
                    <a:pt x="1210" y="102"/>
                  </a:lnTo>
                  <a:lnTo>
                    <a:pt x="1128" y="132"/>
                  </a:lnTo>
                  <a:lnTo>
                    <a:pt x="1047" y="167"/>
                  </a:lnTo>
                  <a:lnTo>
                    <a:pt x="968" y="207"/>
                  </a:lnTo>
                  <a:lnTo>
                    <a:pt x="889" y="250"/>
                  </a:lnTo>
                  <a:lnTo>
                    <a:pt x="813" y="297"/>
                  </a:lnTo>
                  <a:lnTo>
                    <a:pt x="739" y="349"/>
                  </a:lnTo>
                  <a:lnTo>
                    <a:pt x="667" y="405"/>
                  </a:lnTo>
                  <a:lnTo>
                    <a:pt x="597" y="465"/>
                  </a:lnTo>
                  <a:lnTo>
                    <a:pt x="530" y="530"/>
                  </a:lnTo>
                  <a:lnTo>
                    <a:pt x="466" y="597"/>
                  </a:lnTo>
                  <a:lnTo>
                    <a:pt x="406" y="667"/>
                  </a:lnTo>
                  <a:lnTo>
                    <a:pt x="350" y="739"/>
                  </a:lnTo>
                  <a:lnTo>
                    <a:pt x="298" y="813"/>
                  </a:lnTo>
                  <a:lnTo>
                    <a:pt x="251" y="889"/>
                  </a:lnTo>
                  <a:lnTo>
                    <a:pt x="207" y="967"/>
                  </a:lnTo>
                  <a:lnTo>
                    <a:pt x="167" y="1046"/>
                  </a:lnTo>
                  <a:lnTo>
                    <a:pt x="133" y="1128"/>
                  </a:lnTo>
                  <a:lnTo>
                    <a:pt x="101" y="1210"/>
                  </a:lnTo>
                  <a:lnTo>
                    <a:pt x="75" y="1293"/>
                  </a:lnTo>
                  <a:lnTo>
                    <a:pt x="52" y="1377"/>
                  </a:lnTo>
                  <a:lnTo>
                    <a:pt x="33" y="1463"/>
                  </a:lnTo>
                  <a:lnTo>
                    <a:pt x="19" y="1548"/>
                  </a:lnTo>
                  <a:lnTo>
                    <a:pt x="8" y="1634"/>
                  </a:lnTo>
                  <a:lnTo>
                    <a:pt x="2" y="1720"/>
                  </a:lnTo>
                  <a:lnTo>
                    <a:pt x="0" y="1808"/>
                  </a:lnTo>
                  <a:lnTo>
                    <a:pt x="2" y="1894"/>
                  </a:lnTo>
                  <a:lnTo>
                    <a:pt x="8" y="1981"/>
                  </a:lnTo>
                  <a:lnTo>
                    <a:pt x="19" y="2068"/>
                  </a:lnTo>
                  <a:lnTo>
                    <a:pt x="33" y="2153"/>
                  </a:lnTo>
                  <a:lnTo>
                    <a:pt x="52" y="2238"/>
                  </a:lnTo>
                  <a:lnTo>
                    <a:pt x="75" y="2322"/>
                  </a:lnTo>
                  <a:lnTo>
                    <a:pt x="101" y="2406"/>
                  </a:lnTo>
                  <a:lnTo>
                    <a:pt x="133" y="2488"/>
                  </a:lnTo>
                  <a:lnTo>
                    <a:pt x="167" y="2569"/>
                  </a:lnTo>
                  <a:lnTo>
                    <a:pt x="207" y="2648"/>
                  </a:lnTo>
                  <a:lnTo>
                    <a:pt x="251" y="2726"/>
                  </a:lnTo>
                  <a:lnTo>
                    <a:pt x="298" y="2802"/>
                  </a:lnTo>
                  <a:lnTo>
                    <a:pt x="350" y="2877"/>
                  </a:lnTo>
                  <a:lnTo>
                    <a:pt x="406" y="2949"/>
                  </a:lnTo>
                  <a:lnTo>
                    <a:pt x="466" y="3019"/>
                  </a:lnTo>
                  <a:lnTo>
                    <a:pt x="530" y="3086"/>
                  </a:lnTo>
                  <a:close/>
                </a:path>
              </a:pathLst>
            </a:custGeom>
            <a:grpFill/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淘宝店chenying0907 76"/>
          <p:cNvGrpSpPr/>
          <p:nvPr/>
        </p:nvGrpSpPr>
        <p:grpSpPr>
          <a:xfrm>
            <a:off x="4821952" y="2424645"/>
            <a:ext cx="1179462" cy="1178602"/>
            <a:chOff x="3318846" y="1593533"/>
            <a:chExt cx="1187133" cy="1185900"/>
          </a:xfrm>
          <a:solidFill>
            <a:srgbClr val="565656"/>
          </a:solidFill>
          <a:effectLst/>
        </p:grpSpPr>
        <p:sp>
          <p:nvSpPr>
            <p:cNvPr id="79" name="淘宝店chenying0907 11"/>
            <p:cNvSpPr/>
            <p:nvPr/>
          </p:nvSpPr>
          <p:spPr bwMode="auto">
            <a:xfrm>
              <a:off x="3537268" y="1846509"/>
              <a:ext cx="968711" cy="932924"/>
            </a:xfrm>
            <a:custGeom>
              <a:avLst/>
              <a:gdLst>
                <a:gd name="T0" fmla="*/ 1366 w 6279"/>
                <a:gd name="T1" fmla="*/ 5910 h 6048"/>
                <a:gd name="T2" fmla="*/ 1384 w 6279"/>
                <a:gd name="T3" fmla="*/ 5788 h 6048"/>
                <a:gd name="T4" fmla="*/ 1404 w 6279"/>
                <a:gd name="T5" fmla="*/ 5666 h 6048"/>
                <a:gd name="T6" fmla="*/ 1427 w 6279"/>
                <a:gd name="T7" fmla="*/ 5546 h 6048"/>
                <a:gd name="T8" fmla="*/ 1453 w 6279"/>
                <a:gd name="T9" fmla="*/ 5426 h 6048"/>
                <a:gd name="T10" fmla="*/ 1481 w 6279"/>
                <a:gd name="T11" fmla="*/ 5308 h 6048"/>
                <a:gd name="T12" fmla="*/ 1512 w 6279"/>
                <a:gd name="T13" fmla="*/ 5190 h 6048"/>
                <a:gd name="T14" fmla="*/ 1545 w 6279"/>
                <a:gd name="T15" fmla="*/ 5074 h 6048"/>
                <a:gd name="T16" fmla="*/ 1582 w 6279"/>
                <a:gd name="T17" fmla="*/ 4959 h 6048"/>
                <a:gd name="T18" fmla="*/ 1620 w 6279"/>
                <a:gd name="T19" fmla="*/ 4845 h 6048"/>
                <a:gd name="T20" fmla="*/ 1662 w 6279"/>
                <a:gd name="T21" fmla="*/ 4732 h 6048"/>
                <a:gd name="T22" fmla="*/ 1706 w 6279"/>
                <a:gd name="T23" fmla="*/ 4621 h 6048"/>
                <a:gd name="T24" fmla="*/ 1751 w 6279"/>
                <a:gd name="T25" fmla="*/ 4510 h 6048"/>
                <a:gd name="T26" fmla="*/ 1800 w 6279"/>
                <a:gd name="T27" fmla="*/ 4400 h 6048"/>
                <a:gd name="T28" fmla="*/ 1851 w 6279"/>
                <a:gd name="T29" fmla="*/ 4293 h 6048"/>
                <a:gd name="T30" fmla="*/ 1904 w 6279"/>
                <a:gd name="T31" fmla="*/ 4186 h 6048"/>
                <a:gd name="T32" fmla="*/ 2279 w 6279"/>
                <a:gd name="T33" fmla="*/ 5429 h 6048"/>
                <a:gd name="T34" fmla="*/ 6279 w 6279"/>
                <a:gd name="T35" fmla="*/ 4358 h 6048"/>
                <a:gd name="T36" fmla="*/ 4526 w 6279"/>
                <a:gd name="T37" fmla="*/ 1745 h 6048"/>
                <a:gd name="T38" fmla="*/ 4697 w 6279"/>
                <a:gd name="T39" fmla="*/ 1675 h 6048"/>
                <a:gd name="T40" fmla="*/ 4872 w 6279"/>
                <a:gd name="T41" fmla="*/ 1612 h 6048"/>
                <a:gd name="T42" fmla="*/ 5049 w 6279"/>
                <a:gd name="T43" fmla="*/ 1554 h 6048"/>
                <a:gd name="T44" fmla="*/ 5229 w 6279"/>
                <a:gd name="T45" fmla="*/ 1502 h 6048"/>
                <a:gd name="T46" fmla="*/ 5411 w 6279"/>
                <a:gd name="T47" fmla="*/ 1457 h 6048"/>
                <a:gd name="T48" fmla="*/ 5597 w 6279"/>
                <a:gd name="T49" fmla="*/ 1418 h 6048"/>
                <a:gd name="T50" fmla="*/ 5784 w 6279"/>
                <a:gd name="T51" fmla="*/ 1386 h 6048"/>
                <a:gd name="T52" fmla="*/ 5974 w 6279"/>
                <a:gd name="T53" fmla="*/ 1359 h 6048"/>
                <a:gd name="T54" fmla="*/ 5679 w 6279"/>
                <a:gd name="T55" fmla="*/ 35 h 6048"/>
                <a:gd name="T56" fmla="*/ 5102 w 6279"/>
                <a:gd name="T57" fmla="*/ 140 h 6048"/>
                <a:gd name="T58" fmla="*/ 4544 w 6279"/>
                <a:gd name="T59" fmla="*/ 296 h 6048"/>
                <a:gd name="T60" fmla="*/ 4008 w 6279"/>
                <a:gd name="T61" fmla="*/ 497 h 6048"/>
                <a:gd name="T62" fmla="*/ 3494 w 6279"/>
                <a:gd name="T63" fmla="*/ 741 h 6048"/>
                <a:gd name="T64" fmla="*/ 3005 w 6279"/>
                <a:gd name="T65" fmla="*/ 1027 h 6048"/>
                <a:gd name="T66" fmla="*/ 2544 w 6279"/>
                <a:gd name="T67" fmla="*/ 1353 h 6048"/>
                <a:gd name="T68" fmla="*/ 2114 w 6279"/>
                <a:gd name="T69" fmla="*/ 1717 h 6048"/>
                <a:gd name="T70" fmla="*/ 1717 w 6279"/>
                <a:gd name="T71" fmla="*/ 2115 h 6048"/>
                <a:gd name="T72" fmla="*/ 1353 w 6279"/>
                <a:gd name="T73" fmla="*/ 2545 h 6048"/>
                <a:gd name="T74" fmla="*/ 1027 w 6279"/>
                <a:gd name="T75" fmla="*/ 3005 h 6048"/>
                <a:gd name="T76" fmla="*/ 741 w 6279"/>
                <a:gd name="T77" fmla="*/ 3493 h 6048"/>
                <a:gd name="T78" fmla="*/ 495 w 6279"/>
                <a:gd name="T79" fmla="*/ 4006 h 6048"/>
                <a:gd name="T80" fmla="*/ 294 w 6279"/>
                <a:gd name="T81" fmla="*/ 4543 h 6048"/>
                <a:gd name="T82" fmla="*/ 140 w 6279"/>
                <a:gd name="T83" fmla="*/ 5101 h 6048"/>
                <a:gd name="T84" fmla="*/ 33 w 6279"/>
                <a:gd name="T85" fmla="*/ 5677 h 6048"/>
                <a:gd name="T86" fmla="*/ 1359 w 6279"/>
                <a:gd name="T87" fmla="*/ 5972 h 6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79" h="6048">
                  <a:moveTo>
                    <a:pt x="1359" y="5972"/>
                  </a:moveTo>
                  <a:lnTo>
                    <a:pt x="1366" y="5910"/>
                  </a:lnTo>
                  <a:lnTo>
                    <a:pt x="1375" y="5849"/>
                  </a:lnTo>
                  <a:lnTo>
                    <a:pt x="1384" y="5788"/>
                  </a:lnTo>
                  <a:lnTo>
                    <a:pt x="1394" y="5727"/>
                  </a:lnTo>
                  <a:lnTo>
                    <a:pt x="1404" y="5666"/>
                  </a:lnTo>
                  <a:lnTo>
                    <a:pt x="1415" y="5606"/>
                  </a:lnTo>
                  <a:lnTo>
                    <a:pt x="1427" y="5546"/>
                  </a:lnTo>
                  <a:lnTo>
                    <a:pt x="1440" y="5486"/>
                  </a:lnTo>
                  <a:lnTo>
                    <a:pt x="1453" y="5426"/>
                  </a:lnTo>
                  <a:lnTo>
                    <a:pt x="1466" y="5367"/>
                  </a:lnTo>
                  <a:lnTo>
                    <a:pt x="1481" y="5308"/>
                  </a:lnTo>
                  <a:lnTo>
                    <a:pt x="1496" y="5249"/>
                  </a:lnTo>
                  <a:lnTo>
                    <a:pt x="1512" y="5190"/>
                  </a:lnTo>
                  <a:lnTo>
                    <a:pt x="1528" y="5132"/>
                  </a:lnTo>
                  <a:lnTo>
                    <a:pt x="1545" y="5074"/>
                  </a:lnTo>
                  <a:lnTo>
                    <a:pt x="1563" y="5016"/>
                  </a:lnTo>
                  <a:lnTo>
                    <a:pt x="1582" y="4959"/>
                  </a:lnTo>
                  <a:lnTo>
                    <a:pt x="1601" y="4902"/>
                  </a:lnTo>
                  <a:lnTo>
                    <a:pt x="1620" y="4845"/>
                  </a:lnTo>
                  <a:lnTo>
                    <a:pt x="1641" y="4788"/>
                  </a:lnTo>
                  <a:lnTo>
                    <a:pt x="1662" y="4732"/>
                  </a:lnTo>
                  <a:lnTo>
                    <a:pt x="1683" y="4675"/>
                  </a:lnTo>
                  <a:lnTo>
                    <a:pt x="1706" y="4621"/>
                  </a:lnTo>
                  <a:lnTo>
                    <a:pt x="1728" y="4565"/>
                  </a:lnTo>
                  <a:lnTo>
                    <a:pt x="1751" y="4510"/>
                  </a:lnTo>
                  <a:lnTo>
                    <a:pt x="1776" y="4455"/>
                  </a:lnTo>
                  <a:lnTo>
                    <a:pt x="1800" y="4400"/>
                  </a:lnTo>
                  <a:lnTo>
                    <a:pt x="1825" y="4346"/>
                  </a:lnTo>
                  <a:lnTo>
                    <a:pt x="1851" y="4293"/>
                  </a:lnTo>
                  <a:lnTo>
                    <a:pt x="1877" y="4239"/>
                  </a:lnTo>
                  <a:lnTo>
                    <a:pt x="1904" y="4186"/>
                  </a:lnTo>
                  <a:lnTo>
                    <a:pt x="1932" y="4133"/>
                  </a:lnTo>
                  <a:lnTo>
                    <a:pt x="2279" y="5429"/>
                  </a:lnTo>
                  <a:lnTo>
                    <a:pt x="4589" y="6048"/>
                  </a:lnTo>
                  <a:lnTo>
                    <a:pt x="6279" y="4358"/>
                  </a:lnTo>
                  <a:lnTo>
                    <a:pt x="5661" y="2050"/>
                  </a:lnTo>
                  <a:lnTo>
                    <a:pt x="4526" y="1745"/>
                  </a:lnTo>
                  <a:lnTo>
                    <a:pt x="4611" y="1710"/>
                  </a:lnTo>
                  <a:lnTo>
                    <a:pt x="4697" y="1675"/>
                  </a:lnTo>
                  <a:lnTo>
                    <a:pt x="4785" y="1643"/>
                  </a:lnTo>
                  <a:lnTo>
                    <a:pt x="4872" y="1612"/>
                  </a:lnTo>
                  <a:lnTo>
                    <a:pt x="4960" y="1582"/>
                  </a:lnTo>
                  <a:lnTo>
                    <a:pt x="5049" y="1554"/>
                  </a:lnTo>
                  <a:lnTo>
                    <a:pt x="5139" y="1527"/>
                  </a:lnTo>
                  <a:lnTo>
                    <a:pt x="5229" y="1502"/>
                  </a:lnTo>
                  <a:lnTo>
                    <a:pt x="5320" y="1479"/>
                  </a:lnTo>
                  <a:lnTo>
                    <a:pt x="5411" y="1457"/>
                  </a:lnTo>
                  <a:lnTo>
                    <a:pt x="5504" y="1436"/>
                  </a:lnTo>
                  <a:lnTo>
                    <a:pt x="5597" y="1418"/>
                  </a:lnTo>
                  <a:lnTo>
                    <a:pt x="5690" y="1401"/>
                  </a:lnTo>
                  <a:lnTo>
                    <a:pt x="5784" y="1386"/>
                  </a:lnTo>
                  <a:lnTo>
                    <a:pt x="5878" y="1372"/>
                  </a:lnTo>
                  <a:lnTo>
                    <a:pt x="5974" y="1359"/>
                  </a:lnTo>
                  <a:lnTo>
                    <a:pt x="5974" y="0"/>
                  </a:lnTo>
                  <a:lnTo>
                    <a:pt x="5679" y="35"/>
                  </a:lnTo>
                  <a:lnTo>
                    <a:pt x="5389" y="81"/>
                  </a:lnTo>
                  <a:lnTo>
                    <a:pt x="5102" y="140"/>
                  </a:lnTo>
                  <a:lnTo>
                    <a:pt x="4821" y="212"/>
                  </a:lnTo>
                  <a:lnTo>
                    <a:pt x="4544" y="296"/>
                  </a:lnTo>
                  <a:lnTo>
                    <a:pt x="4273" y="390"/>
                  </a:lnTo>
                  <a:lnTo>
                    <a:pt x="4008" y="497"/>
                  </a:lnTo>
                  <a:lnTo>
                    <a:pt x="3748" y="613"/>
                  </a:lnTo>
                  <a:lnTo>
                    <a:pt x="3494" y="741"/>
                  </a:lnTo>
                  <a:lnTo>
                    <a:pt x="3246" y="879"/>
                  </a:lnTo>
                  <a:lnTo>
                    <a:pt x="3005" y="1027"/>
                  </a:lnTo>
                  <a:lnTo>
                    <a:pt x="2771" y="1186"/>
                  </a:lnTo>
                  <a:lnTo>
                    <a:pt x="2544" y="1353"/>
                  </a:lnTo>
                  <a:lnTo>
                    <a:pt x="2325" y="1531"/>
                  </a:lnTo>
                  <a:lnTo>
                    <a:pt x="2114" y="1717"/>
                  </a:lnTo>
                  <a:lnTo>
                    <a:pt x="1911" y="1912"/>
                  </a:lnTo>
                  <a:lnTo>
                    <a:pt x="1717" y="2115"/>
                  </a:lnTo>
                  <a:lnTo>
                    <a:pt x="1530" y="2326"/>
                  </a:lnTo>
                  <a:lnTo>
                    <a:pt x="1353" y="2545"/>
                  </a:lnTo>
                  <a:lnTo>
                    <a:pt x="1186" y="2771"/>
                  </a:lnTo>
                  <a:lnTo>
                    <a:pt x="1027" y="3005"/>
                  </a:lnTo>
                  <a:lnTo>
                    <a:pt x="879" y="3245"/>
                  </a:lnTo>
                  <a:lnTo>
                    <a:pt x="741" y="3493"/>
                  </a:lnTo>
                  <a:lnTo>
                    <a:pt x="613" y="3747"/>
                  </a:lnTo>
                  <a:lnTo>
                    <a:pt x="495" y="4006"/>
                  </a:lnTo>
                  <a:lnTo>
                    <a:pt x="390" y="4272"/>
                  </a:lnTo>
                  <a:lnTo>
                    <a:pt x="294" y="4543"/>
                  </a:lnTo>
                  <a:lnTo>
                    <a:pt x="211" y="4819"/>
                  </a:lnTo>
                  <a:lnTo>
                    <a:pt x="140" y="5101"/>
                  </a:lnTo>
                  <a:lnTo>
                    <a:pt x="81" y="5387"/>
                  </a:lnTo>
                  <a:lnTo>
                    <a:pt x="33" y="5677"/>
                  </a:lnTo>
                  <a:lnTo>
                    <a:pt x="0" y="5972"/>
                  </a:lnTo>
                  <a:lnTo>
                    <a:pt x="1359" y="5972"/>
                  </a:lnTo>
                  <a:close/>
                </a:path>
              </a:pathLst>
            </a:custGeom>
            <a:grpFill/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0" name="淘宝店chenying0907 12"/>
            <p:cNvSpPr/>
            <p:nvPr/>
          </p:nvSpPr>
          <p:spPr bwMode="auto">
            <a:xfrm>
              <a:off x="3318846" y="1593533"/>
              <a:ext cx="557780" cy="557780"/>
            </a:xfrm>
            <a:custGeom>
              <a:avLst/>
              <a:gdLst>
                <a:gd name="T0" fmla="*/ 667 w 3617"/>
                <a:gd name="T1" fmla="*/ 3209 h 3615"/>
                <a:gd name="T2" fmla="*/ 890 w 3617"/>
                <a:gd name="T3" fmla="*/ 3365 h 3615"/>
                <a:gd name="T4" fmla="*/ 1128 w 3617"/>
                <a:gd name="T5" fmla="*/ 3482 h 3615"/>
                <a:gd name="T6" fmla="*/ 1378 w 3617"/>
                <a:gd name="T7" fmla="*/ 3564 h 3615"/>
                <a:gd name="T8" fmla="*/ 1635 w 3617"/>
                <a:gd name="T9" fmla="*/ 3607 h 3615"/>
                <a:gd name="T10" fmla="*/ 1895 w 3617"/>
                <a:gd name="T11" fmla="*/ 3613 h 3615"/>
                <a:gd name="T12" fmla="*/ 2154 w 3617"/>
                <a:gd name="T13" fmla="*/ 3582 h 3615"/>
                <a:gd name="T14" fmla="*/ 2407 w 3617"/>
                <a:gd name="T15" fmla="*/ 3514 h 3615"/>
                <a:gd name="T16" fmla="*/ 2649 w 3617"/>
                <a:gd name="T17" fmla="*/ 3408 h 3615"/>
                <a:gd name="T18" fmla="*/ 2878 w 3617"/>
                <a:gd name="T19" fmla="*/ 3265 h 3615"/>
                <a:gd name="T20" fmla="*/ 3087 w 3617"/>
                <a:gd name="T21" fmla="*/ 3086 h 3615"/>
                <a:gd name="T22" fmla="*/ 3267 w 3617"/>
                <a:gd name="T23" fmla="*/ 2877 h 3615"/>
                <a:gd name="T24" fmla="*/ 3410 w 3617"/>
                <a:gd name="T25" fmla="*/ 2648 h 3615"/>
                <a:gd name="T26" fmla="*/ 3516 w 3617"/>
                <a:gd name="T27" fmla="*/ 2406 h 3615"/>
                <a:gd name="T28" fmla="*/ 3584 w 3617"/>
                <a:gd name="T29" fmla="*/ 2153 h 3615"/>
                <a:gd name="T30" fmla="*/ 3615 w 3617"/>
                <a:gd name="T31" fmla="*/ 1894 h 3615"/>
                <a:gd name="T32" fmla="*/ 3609 w 3617"/>
                <a:gd name="T33" fmla="*/ 1634 h 3615"/>
                <a:gd name="T34" fmla="*/ 3565 w 3617"/>
                <a:gd name="T35" fmla="*/ 1377 h 3615"/>
                <a:gd name="T36" fmla="*/ 3484 w 3617"/>
                <a:gd name="T37" fmla="*/ 1128 h 3615"/>
                <a:gd name="T38" fmla="*/ 3366 w 3617"/>
                <a:gd name="T39" fmla="*/ 889 h 3615"/>
                <a:gd name="T40" fmla="*/ 3211 w 3617"/>
                <a:gd name="T41" fmla="*/ 667 h 3615"/>
                <a:gd name="T42" fmla="*/ 3020 w 3617"/>
                <a:gd name="T43" fmla="*/ 465 h 3615"/>
                <a:gd name="T44" fmla="*/ 2804 w 3617"/>
                <a:gd name="T45" fmla="*/ 297 h 3615"/>
                <a:gd name="T46" fmla="*/ 2570 w 3617"/>
                <a:gd name="T47" fmla="*/ 167 h 3615"/>
                <a:gd name="T48" fmla="*/ 2323 w 3617"/>
                <a:gd name="T49" fmla="*/ 74 h 3615"/>
                <a:gd name="T50" fmla="*/ 2069 w 3617"/>
                <a:gd name="T51" fmla="*/ 18 h 3615"/>
                <a:gd name="T52" fmla="*/ 1809 w 3617"/>
                <a:gd name="T53" fmla="*/ 0 h 3615"/>
                <a:gd name="T54" fmla="*/ 1549 w 3617"/>
                <a:gd name="T55" fmla="*/ 18 h 3615"/>
                <a:gd name="T56" fmla="*/ 1294 w 3617"/>
                <a:gd name="T57" fmla="*/ 74 h 3615"/>
                <a:gd name="T58" fmla="*/ 1047 w 3617"/>
                <a:gd name="T59" fmla="*/ 167 h 3615"/>
                <a:gd name="T60" fmla="*/ 813 w 3617"/>
                <a:gd name="T61" fmla="*/ 297 h 3615"/>
                <a:gd name="T62" fmla="*/ 597 w 3617"/>
                <a:gd name="T63" fmla="*/ 465 h 3615"/>
                <a:gd name="T64" fmla="*/ 405 w 3617"/>
                <a:gd name="T65" fmla="*/ 667 h 3615"/>
                <a:gd name="T66" fmla="*/ 251 w 3617"/>
                <a:gd name="T67" fmla="*/ 889 h 3615"/>
                <a:gd name="T68" fmla="*/ 132 w 3617"/>
                <a:gd name="T69" fmla="*/ 1128 h 3615"/>
                <a:gd name="T70" fmla="*/ 52 w 3617"/>
                <a:gd name="T71" fmla="*/ 1377 h 3615"/>
                <a:gd name="T72" fmla="*/ 8 w 3617"/>
                <a:gd name="T73" fmla="*/ 1634 h 3615"/>
                <a:gd name="T74" fmla="*/ 2 w 3617"/>
                <a:gd name="T75" fmla="*/ 1894 h 3615"/>
                <a:gd name="T76" fmla="*/ 34 w 3617"/>
                <a:gd name="T77" fmla="*/ 2153 h 3615"/>
                <a:gd name="T78" fmla="*/ 102 w 3617"/>
                <a:gd name="T79" fmla="*/ 2406 h 3615"/>
                <a:gd name="T80" fmla="*/ 207 w 3617"/>
                <a:gd name="T81" fmla="*/ 2648 h 3615"/>
                <a:gd name="T82" fmla="*/ 349 w 3617"/>
                <a:gd name="T83" fmla="*/ 2877 h 3615"/>
                <a:gd name="T84" fmla="*/ 530 w 3617"/>
                <a:gd name="T85" fmla="*/ 3086 h 3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17" h="3615">
                  <a:moveTo>
                    <a:pt x="530" y="3086"/>
                  </a:moveTo>
                  <a:lnTo>
                    <a:pt x="597" y="3150"/>
                  </a:lnTo>
                  <a:lnTo>
                    <a:pt x="667" y="3209"/>
                  </a:lnTo>
                  <a:lnTo>
                    <a:pt x="739" y="3265"/>
                  </a:lnTo>
                  <a:lnTo>
                    <a:pt x="813" y="3317"/>
                  </a:lnTo>
                  <a:lnTo>
                    <a:pt x="890" y="3365"/>
                  </a:lnTo>
                  <a:lnTo>
                    <a:pt x="968" y="3408"/>
                  </a:lnTo>
                  <a:lnTo>
                    <a:pt x="1047" y="3448"/>
                  </a:lnTo>
                  <a:lnTo>
                    <a:pt x="1128" y="3482"/>
                  </a:lnTo>
                  <a:lnTo>
                    <a:pt x="1210" y="3514"/>
                  </a:lnTo>
                  <a:lnTo>
                    <a:pt x="1294" y="3540"/>
                  </a:lnTo>
                  <a:lnTo>
                    <a:pt x="1378" y="3564"/>
                  </a:lnTo>
                  <a:lnTo>
                    <a:pt x="1463" y="3582"/>
                  </a:lnTo>
                  <a:lnTo>
                    <a:pt x="1549" y="3596"/>
                  </a:lnTo>
                  <a:lnTo>
                    <a:pt x="1635" y="3607"/>
                  </a:lnTo>
                  <a:lnTo>
                    <a:pt x="1721" y="3613"/>
                  </a:lnTo>
                  <a:lnTo>
                    <a:pt x="1809" y="3615"/>
                  </a:lnTo>
                  <a:lnTo>
                    <a:pt x="1895" y="3613"/>
                  </a:lnTo>
                  <a:lnTo>
                    <a:pt x="1982" y="3607"/>
                  </a:lnTo>
                  <a:lnTo>
                    <a:pt x="2069" y="3596"/>
                  </a:lnTo>
                  <a:lnTo>
                    <a:pt x="2154" y="3582"/>
                  </a:lnTo>
                  <a:lnTo>
                    <a:pt x="2239" y="3564"/>
                  </a:lnTo>
                  <a:lnTo>
                    <a:pt x="2323" y="3540"/>
                  </a:lnTo>
                  <a:lnTo>
                    <a:pt x="2407" y="3514"/>
                  </a:lnTo>
                  <a:lnTo>
                    <a:pt x="2489" y="3482"/>
                  </a:lnTo>
                  <a:lnTo>
                    <a:pt x="2570" y="3448"/>
                  </a:lnTo>
                  <a:lnTo>
                    <a:pt x="2649" y="3408"/>
                  </a:lnTo>
                  <a:lnTo>
                    <a:pt x="2728" y="3365"/>
                  </a:lnTo>
                  <a:lnTo>
                    <a:pt x="2804" y="3317"/>
                  </a:lnTo>
                  <a:lnTo>
                    <a:pt x="2878" y="3265"/>
                  </a:lnTo>
                  <a:lnTo>
                    <a:pt x="2950" y="3209"/>
                  </a:lnTo>
                  <a:lnTo>
                    <a:pt x="3020" y="3150"/>
                  </a:lnTo>
                  <a:lnTo>
                    <a:pt x="3087" y="3086"/>
                  </a:lnTo>
                  <a:lnTo>
                    <a:pt x="3151" y="3019"/>
                  </a:lnTo>
                  <a:lnTo>
                    <a:pt x="3211" y="2949"/>
                  </a:lnTo>
                  <a:lnTo>
                    <a:pt x="3267" y="2877"/>
                  </a:lnTo>
                  <a:lnTo>
                    <a:pt x="3319" y="2802"/>
                  </a:lnTo>
                  <a:lnTo>
                    <a:pt x="3366" y="2726"/>
                  </a:lnTo>
                  <a:lnTo>
                    <a:pt x="3410" y="2648"/>
                  </a:lnTo>
                  <a:lnTo>
                    <a:pt x="3450" y="2569"/>
                  </a:lnTo>
                  <a:lnTo>
                    <a:pt x="3484" y="2488"/>
                  </a:lnTo>
                  <a:lnTo>
                    <a:pt x="3516" y="2406"/>
                  </a:lnTo>
                  <a:lnTo>
                    <a:pt x="3542" y="2322"/>
                  </a:lnTo>
                  <a:lnTo>
                    <a:pt x="3565" y="2238"/>
                  </a:lnTo>
                  <a:lnTo>
                    <a:pt x="3584" y="2153"/>
                  </a:lnTo>
                  <a:lnTo>
                    <a:pt x="3598" y="2068"/>
                  </a:lnTo>
                  <a:lnTo>
                    <a:pt x="3609" y="1981"/>
                  </a:lnTo>
                  <a:lnTo>
                    <a:pt x="3615" y="1894"/>
                  </a:lnTo>
                  <a:lnTo>
                    <a:pt x="3617" y="1808"/>
                  </a:lnTo>
                  <a:lnTo>
                    <a:pt x="3615" y="1720"/>
                  </a:lnTo>
                  <a:lnTo>
                    <a:pt x="3609" y="1634"/>
                  </a:lnTo>
                  <a:lnTo>
                    <a:pt x="3598" y="1548"/>
                  </a:lnTo>
                  <a:lnTo>
                    <a:pt x="3584" y="1463"/>
                  </a:lnTo>
                  <a:lnTo>
                    <a:pt x="3565" y="1377"/>
                  </a:lnTo>
                  <a:lnTo>
                    <a:pt x="3542" y="1293"/>
                  </a:lnTo>
                  <a:lnTo>
                    <a:pt x="3516" y="1210"/>
                  </a:lnTo>
                  <a:lnTo>
                    <a:pt x="3484" y="1128"/>
                  </a:lnTo>
                  <a:lnTo>
                    <a:pt x="3450" y="1046"/>
                  </a:lnTo>
                  <a:lnTo>
                    <a:pt x="3410" y="967"/>
                  </a:lnTo>
                  <a:lnTo>
                    <a:pt x="3366" y="889"/>
                  </a:lnTo>
                  <a:lnTo>
                    <a:pt x="3319" y="813"/>
                  </a:lnTo>
                  <a:lnTo>
                    <a:pt x="3267" y="739"/>
                  </a:lnTo>
                  <a:lnTo>
                    <a:pt x="3211" y="667"/>
                  </a:lnTo>
                  <a:lnTo>
                    <a:pt x="3151" y="597"/>
                  </a:lnTo>
                  <a:lnTo>
                    <a:pt x="3087" y="530"/>
                  </a:lnTo>
                  <a:lnTo>
                    <a:pt x="3020" y="465"/>
                  </a:lnTo>
                  <a:lnTo>
                    <a:pt x="2950" y="405"/>
                  </a:lnTo>
                  <a:lnTo>
                    <a:pt x="2878" y="349"/>
                  </a:lnTo>
                  <a:lnTo>
                    <a:pt x="2804" y="297"/>
                  </a:lnTo>
                  <a:lnTo>
                    <a:pt x="2728" y="251"/>
                  </a:lnTo>
                  <a:lnTo>
                    <a:pt x="2649" y="207"/>
                  </a:lnTo>
                  <a:lnTo>
                    <a:pt x="2570" y="167"/>
                  </a:lnTo>
                  <a:lnTo>
                    <a:pt x="2489" y="132"/>
                  </a:lnTo>
                  <a:lnTo>
                    <a:pt x="2407" y="102"/>
                  </a:lnTo>
                  <a:lnTo>
                    <a:pt x="2323" y="74"/>
                  </a:lnTo>
                  <a:lnTo>
                    <a:pt x="2239" y="52"/>
                  </a:lnTo>
                  <a:lnTo>
                    <a:pt x="2154" y="33"/>
                  </a:lnTo>
                  <a:lnTo>
                    <a:pt x="2069" y="18"/>
                  </a:lnTo>
                  <a:lnTo>
                    <a:pt x="1982" y="8"/>
                  </a:lnTo>
                  <a:lnTo>
                    <a:pt x="1895" y="2"/>
                  </a:lnTo>
                  <a:lnTo>
                    <a:pt x="1809" y="0"/>
                  </a:lnTo>
                  <a:lnTo>
                    <a:pt x="1721" y="2"/>
                  </a:lnTo>
                  <a:lnTo>
                    <a:pt x="1635" y="8"/>
                  </a:lnTo>
                  <a:lnTo>
                    <a:pt x="1549" y="18"/>
                  </a:lnTo>
                  <a:lnTo>
                    <a:pt x="1463" y="33"/>
                  </a:lnTo>
                  <a:lnTo>
                    <a:pt x="1378" y="52"/>
                  </a:lnTo>
                  <a:lnTo>
                    <a:pt x="1294" y="74"/>
                  </a:lnTo>
                  <a:lnTo>
                    <a:pt x="1210" y="102"/>
                  </a:lnTo>
                  <a:lnTo>
                    <a:pt x="1128" y="132"/>
                  </a:lnTo>
                  <a:lnTo>
                    <a:pt x="1047" y="167"/>
                  </a:lnTo>
                  <a:lnTo>
                    <a:pt x="968" y="207"/>
                  </a:lnTo>
                  <a:lnTo>
                    <a:pt x="890" y="251"/>
                  </a:lnTo>
                  <a:lnTo>
                    <a:pt x="813" y="297"/>
                  </a:lnTo>
                  <a:lnTo>
                    <a:pt x="739" y="349"/>
                  </a:lnTo>
                  <a:lnTo>
                    <a:pt x="667" y="405"/>
                  </a:lnTo>
                  <a:lnTo>
                    <a:pt x="597" y="465"/>
                  </a:lnTo>
                  <a:lnTo>
                    <a:pt x="530" y="530"/>
                  </a:lnTo>
                  <a:lnTo>
                    <a:pt x="466" y="597"/>
                  </a:lnTo>
                  <a:lnTo>
                    <a:pt x="405" y="667"/>
                  </a:lnTo>
                  <a:lnTo>
                    <a:pt x="349" y="739"/>
                  </a:lnTo>
                  <a:lnTo>
                    <a:pt x="298" y="813"/>
                  </a:lnTo>
                  <a:lnTo>
                    <a:pt x="251" y="889"/>
                  </a:lnTo>
                  <a:lnTo>
                    <a:pt x="207" y="967"/>
                  </a:lnTo>
                  <a:lnTo>
                    <a:pt x="168" y="1046"/>
                  </a:lnTo>
                  <a:lnTo>
                    <a:pt x="132" y="1128"/>
                  </a:lnTo>
                  <a:lnTo>
                    <a:pt x="102" y="1210"/>
                  </a:lnTo>
                  <a:lnTo>
                    <a:pt x="74" y="1293"/>
                  </a:lnTo>
                  <a:lnTo>
                    <a:pt x="52" y="1377"/>
                  </a:lnTo>
                  <a:lnTo>
                    <a:pt x="34" y="1463"/>
                  </a:lnTo>
                  <a:lnTo>
                    <a:pt x="18" y="1548"/>
                  </a:lnTo>
                  <a:lnTo>
                    <a:pt x="8" y="1634"/>
                  </a:lnTo>
                  <a:lnTo>
                    <a:pt x="2" y="1720"/>
                  </a:lnTo>
                  <a:lnTo>
                    <a:pt x="0" y="1808"/>
                  </a:lnTo>
                  <a:lnTo>
                    <a:pt x="2" y="1894"/>
                  </a:lnTo>
                  <a:lnTo>
                    <a:pt x="8" y="1981"/>
                  </a:lnTo>
                  <a:lnTo>
                    <a:pt x="18" y="2068"/>
                  </a:lnTo>
                  <a:lnTo>
                    <a:pt x="34" y="2153"/>
                  </a:lnTo>
                  <a:lnTo>
                    <a:pt x="52" y="2238"/>
                  </a:lnTo>
                  <a:lnTo>
                    <a:pt x="74" y="2322"/>
                  </a:lnTo>
                  <a:lnTo>
                    <a:pt x="102" y="2406"/>
                  </a:lnTo>
                  <a:lnTo>
                    <a:pt x="132" y="2488"/>
                  </a:lnTo>
                  <a:lnTo>
                    <a:pt x="168" y="2569"/>
                  </a:lnTo>
                  <a:lnTo>
                    <a:pt x="207" y="2648"/>
                  </a:lnTo>
                  <a:lnTo>
                    <a:pt x="251" y="2726"/>
                  </a:lnTo>
                  <a:lnTo>
                    <a:pt x="298" y="2802"/>
                  </a:lnTo>
                  <a:lnTo>
                    <a:pt x="349" y="2877"/>
                  </a:lnTo>
                  <a:lnTo>
                    <a:pt x="405" y="2949"/>
                  </a:lnTo>
                  <a:lnTo>
                    <a:pt x="465" y="3019"/>
                  </a:lnTo>
                  <a:lnTo>
                    <a:pt x="530" y="3086"/>
                  </a:lnTo>
                  <a:close/>
                </a:path>
              </a:pathLst>
            </a:custGeom>
            <a:grpFill/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275972" y="2277628"/>
            <a:ext cx="2329957" cy="33718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6460" y="2584450"/>
            <a:ext cx="3698240" cy="553084"/>
          </a:xfrm>
          <a:prstGeom prst="roundRect">
            <a:avLst>
              <a:gd name="adj" fmla="val 0"/>
            </a:avLst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55017" y="4219299"/>
            <a:ext cx="2329957" cy="33718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66140" y="4526280"/>
            <a:ext cx="3697605" cy="553084"/>
          </a:xfrm>
          <a:prstGeom prst="roundRect">
            <a:avLst>
              <a:gd name="adj" fmla="val 0"/>
            </a:avLst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508345" y="2277628"/>
            <a:ext cx="2329957" cy="33718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508240" y="2584450"/>
            <a:ext cx="3726180" cy="553084"/>
          </a:xfrm>
          <a:prstGeom prst="roundRect">
            <a:avLst>
              <a:gd name="adj" fmla="val 0"/>
            </a:avLst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508345" y="4219624"/>
            <a:ext cx="2329957" cy="33718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508240" y="4526280"/>
            <a:ext cx="3726815" cy="553084"/>
          </a:xfrm>
          <a:prstGeom prst="roundRect">
            <a:avLst>
              <a:gd name="adj" fmla="val 0"/>
            </a:avLst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r>
              <a:rPr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点击此处更换文本</a:t>
            </a:r>
            <a:r>
              <a:rPr lang="zh-CN" altLang="en-US" sz="1000" dirty="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编辑文字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/>
      <p:bldP spid="81" grpId="0"/>
      <p:bldP spid="83" grpId="0" bldLvl="0" animBg="1"/>
      <p:bldP spid="84" grpId="0"/>
      <p:bldP spid="85" grpId="0" bldLvl="0" animBg="1"/>
      <p:bldP spid="86" grpId="0"/>
      <p:bldP spid="87" grpId="0" bldLvl="0" animBg="1"/>
      <p:bldP spid="88" grpId="0"/>
      <p:bldP spid="89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2705</Words>
  <Application>Microsoft Office PowerPoint</Application>
  <PresentationFormat>宽屏</PresentationFormat>
  <Paragraphs>214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Meiryo</vt:lpstr>
      <vt:lpstr>Roboto Condensed Light</vt:lpstr>
      <vt:lpstr>SF UI Display Thin</vt:lpstr>
      <vt:lpstr>等线</vt:lpstr>
      <vt:lpstr>方正宋刻本秀楷简体</vt:lpstr>
      <vt:lpstr>方正正黑简体</vt:lpstr>
      <vt:lpstr>华文细黑</vt:lpstr>
      <vt:lpstr>宋体</vt:lpstr>
      <vt:lpstr>微软雅黑</vt:lpstr>
      <vt:lpstr>中山行书百年纪念版</vt:lpstr>
      <vt:lpstr>Arial</vt:lpstr>
      <vt:lpstr>Calibri</vt:lpstr>
      <vt:lpstr>Calibri Light</vt:lpstr>
      <vt:lpstr>FontAwesome</vt:lpstr>
      <vt:lpstr>Impact</vt:lpstr>
      <vt:lpstr>Lato</vt:lpstr>
      <vt:lpstr>Open Sans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优品PPT</cp:lastModifiedBy>
  <cp:revision>10</cp:revision>
  <dcterms:created xsi:type="dcterms:W3CDTF">2017-09-19T13:34:00Z</dcterms:created>
  <dcterms:modified xsi:type="dcterms:W3CDTF">2018-12-03T00:28:38Z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