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1" r:id="rId6"/>
    <p:sldId id="258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5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8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2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3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0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417A-D4D4-4D60-BD7E-AAB242D97A59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4CCB-C415-44F6-A594-0A8BDABC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19675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266700" algn="just">
              <a:spcAft>
                <a:spcPts val="0"/>
              </a:spcAft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SID </a:t>
            </a:r>
            <a:r>
              <a:rPr lang="en-US" altLang="zh-CN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lon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lat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 alt w1 dir1 speed1 vis1 vis2 w2 dir2 speed2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596" y="2348880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SID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lon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lat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alt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w1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dir1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speed1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vis1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vis2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w2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dir2 </a:t>
            </a:r>
          </a:p>
          <a:p>
            <a:pPr marL="609600" marR="266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speed2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3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76470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风力编码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7200" y="2034381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微风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&lt;5.4m/s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3-4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5.5~7.9m/s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4-5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8.0~10.7m/s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5-6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10.8~13.8m/s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6-7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13.9~17.1m/s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7-8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17.2~20.7m/s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8-9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20.8~24.4m/s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9-10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24.5~28.4m/s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10-11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28.5~32.6m/s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11-12</a:t>
                      </a:r>
                      <a:r>
                        <a:rPr lang="zh-CN" altLang="en-US"/>
                        <a:t>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32.7~36.9m/s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76470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风向编码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70068"/>
              </p:ext>
            </p:extLst>
          </p:nvPr>
        </p:nvGraphicFramePr>
        <p:xfrm>
          <a:off x="457200" y="1851501"/>
          <a:ext cx="8229600" cy="40233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风向编号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中文名称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英文名称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无持续风向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东北风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Northeast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东风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东南风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南风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225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西南风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Southwest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270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西风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西北风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North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旋转风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Whirl 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27277"/>
              </p:ext>
            </p:extLst>
          </p:nvPr>
        </p:nvGraphicFramePr>
        <p:xfrm>
          <a:off x="179512" y="116632"/>
          <a:ext cx="3384375" cy="6451200"/>
        </p:xfrm>
        <a:graphic>
          <a:graphicData uri="http://schemas.openxmlformats.org/drawingml/2006/table">
            <a:tbl>
              <a:tblPr/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晴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Sunny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多云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Cloudy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2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阴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Overcast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3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阵雨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Shower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4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雷阵雨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Thundershower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5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雷阵雨伴有冰雹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Thundershower with hail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6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雨夹雪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Sleet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7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小雨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Light rain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8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中雨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Moderate rain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9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大雨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rain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10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暴雨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11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大暴雨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12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特大暴雨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Severe 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13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阵雪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Snow flurry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14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小雪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Light snow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15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中雪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Moderate snow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16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大雪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snow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8030">
                <a:tc>
                  <a:txBody>
                    <a:bodyPr/>
                    <a:lstStyle/>
                    <a:p>
                      <a:r>
                        <a:rPr lang="en-US" altLang="zh-CN" sz="1600"/>
                        <a:t>17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暴雪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Snowstorm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41248"/>
              </p:ext>
            </p:extLst>
          </p:nvPr>
        </p:nvGraphicFramePr>
        <p:xfrm>
          <a:off x="3995936" y="-99392"/>
          <a:ext cx="4824537" cy="6787269"/>
        </p:xfrm>
        <a:graphic>
          <a:graphicData uri="http://schemas.openxmlformats.org/drawingml/2006/table">
            <a:tbl>
              <a:tblPr/>
              <a:tblGrid>
                <a:gridCol w="160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雾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Foggy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19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冻雨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Ice rain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/>
                        <a:t>20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沙尘暴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Duststorm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21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小到中雨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Light to moderate rain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22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中到大雨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Moderate to heavy rain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23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大到暴雨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Heavy rain to 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24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暴雨到大暴雨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Storm to heavy 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25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大暴雨到特大暴雨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Heavy to severe 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26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小到中雪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Light to moderate snow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595">
                <a:tc>
                  <a:txBody>
                    <a:bodyPr/>
                    <a:lstStyle/>
                    <a:p>
                      <a:r>
                        <a:rPr lang="en-US" altLang="zh-CN" sz="1400"/>
                        <a:t>27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中到大雪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Moderate to heavy snow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4174">
                <a:tc>
                  <a:txBody>
                    <a:bodyPr/>
                    <a:lstStyle/>
                    <a:p>
                      <a:r>
                        <a:rPr lang="en-US" altLang="zh-CN" sz="1400"/>
                        <a:t>28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大到暴雪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Heavy snow to snowstorm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/>
                        <a:t>29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浮尘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Dust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/>
                        <a:t>30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扬沙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Sand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/>
                        <a:t>31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强沙尘暴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Sandstorm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/>
                        <a:t>53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霾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Haze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57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浓雾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Foggy</a:t>
                      </a:r>
                      <a:endParaRPr lang="en-US" sz="1400" dirty="0"/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r>
                        <a:rPr lang="en-US" altLang="zh-CN" sz="1400"/>
                        <a:t>99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Unknown</a:t>
                      </a:r>
                    </a:p>
                  </a:txBody>
                  <a:tcPr marL="33279" marR="33279" marT="16640" marB="16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3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远洋海区 </a:t>
            </a:r>
            <a:r>
              <a:rPr lang="en-US" altLang="zh-CN" dirty="0"/>
              <a:t>03</a:t>
            </a:r>
            <a:r>
              <a:rPr lang="zh-CN" altLang="en-US" dirty="0"/>
              <a:t>开始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1772816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SEVP_NMC_ROFC_SFER_EME_AESA_L89_P9_20170506120002400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18395" y="2420888"/>
            <a:ext cx="7542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SEVP_NMC_ROFC_SFER_EME_AESA_L89_P9_yyyymmddhh000HH00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80535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海区名称	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日本海东北部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日本海西南部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朝鲜海峡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日本以南洋面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琉球群岛以东洋面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小笠原群岛以西洋面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菲律宾东北洋面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北马里亚纳群岛以西洋面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菲律宾东南洋面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关岛以西洋面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菲律宾西南海域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印度尼西亚东北海域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印度尼西亚东南海域	</a:t>
            </a:r>
          </a:p>
          <a:p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爪哇岛以南海域	</a:t>
            </a:r>
          </a:p>
        </p:txBody>
      </p:sp>
    </p:spTree>
    <p:extLst>
      <p:ext uri="{BB962C8B-B14F-4D97-AF65-F5344CB8AC3E}">
        <p14:creationId xmlns:p14="http://schemas.microsoft.com/office/powerpoint/2010/main" val="359024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近海 </a:t>
            </a:r>
            <a:r>
              <a:rPr lang="en-US" altLang="zh-CN" dirty="0"/>
              <a:t>02SID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060848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SEVP_NMC_ROFC_SFER_EME_ACWP_L89_P9_20170506120002400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2852936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SEVP_NMC_ROFC_SFER_EME_ACWP_L89_P9_yyyymmddhh000HH00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72790"/>
              </p:ext>
            </p:extLst>
          </p:nvPr>
        </p:nvGraphicFramePr>
        <p:xfrm>
          <a:off x="251520" y="805354"/>
          <a:ext cx="1473200" cy="423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78852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海区名称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44881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渤海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420875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渤海海峡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456601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黄海北部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992538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黄海中部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433764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黄海南部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659991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东海北部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705787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东海南部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157573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台湾海峡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011018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台湾以东洋面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92368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巴士海峡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582701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北部湾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179176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琼州海峡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344345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南海西北部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061448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南海东北部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84679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南海中西部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900572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南海中东部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45130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南海西南部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302582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南海东南部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3872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沿岸 </a:t>
            </a:r>
            <a:r>
              <a:rPr lang="en-US" altLang="zh-CN" dirty="0"/>
              <a:t>02SID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23728" y="2348880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SEVP_NMC_ROFC_SFER_EME_ACES_L89_P9_20170506120002400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42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26460"/>
              </p:ext>
            </p:extLst>
          </p:nvPr>
        </p:nvGraphicFramePr>
        <p:xfrm>
          <a:off x="251520" y="67740"/>
          <a:ext cx="5328592" cy="672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3787367186"/>
                    </a:ext>
                  </a:extLst>
                </a:gridCol>
              </a:tblGrid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海区名称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97907104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渤海北部沿岸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222979061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辽东半岛西部沿岸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496713910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辽东半岛南部沿岸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351781791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辽东半岛东部沿岸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983127588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秦皇岛沿岸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466675662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唐山沿岸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619042644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沧州沿岸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091705867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渤海湾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263745321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渤海南部沿岸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4085693183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渤海海峡中南部沿岸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935104722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山东半岛北部沿岸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829078757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山东半岛东部沿岸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437185651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山东半岛南部沿岸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384875519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连云港沿岸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878931756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盐城沿岸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576212111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南通沿岸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569896360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上海沿岸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658567093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浙江北部沿岸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94949354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浙江中部沿岸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590326333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浙江南部沿岸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269441247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福建北部沿岸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528207077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福建中部沿岸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078854870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福建南部沿岸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208372082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汕头沿岸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144690367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汕尾沿岸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64454179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珠江口外沿岸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187549516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川山群岛沿岸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506679858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湛江沿岸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4265645009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北部湾东北部沿岸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325330384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琼州海峡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390787873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海南西部沿岸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2927632608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海南南部沿岸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1579030207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海南东部沿岸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927692811"/>
                  </a:ext>
                </a:extLst>
              </a:tr>
              <a:tr h="1293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北部湾西北部沿岸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526" marR="5526" marT="5526" marB="26526" anchor="ctr"/>
                </a:tc>
                <a:extLst>
                  <a:ext uri="{0D108BD9-81ED-4DB2-BD59-A6C34878D82A}">
                    <a16:rowId xmlns:a16="http://schemas.microsoft.com/office/drawing/2014/main" val="396110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512</Words>
  <Application>Microsoft Office PowerPoint</Application>
  <PresentationFormat>全屏显示(4:3)</PresentationFormat>
  <Paragraphs>261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hanchy</dc:creator>
  <cp:lastModifiedBy>Pucheng Han</cp:lastModifiedBy>
  <cp:revision>11</cp:revision>
  <dcterms:created xsi:type="dcterms:W3CDTF">2017-05-06T12:43:43Z</dcterms:created>
  <dcterms:modified xsi:type="dcterms:W3CDTF">2017-05-07T15:18:44Z</dcterms:modified>
</cp:coreProperties>
</file>