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8E98E0-034B-4531-B5E9-2F6C758D12F3}">
          <p14:sldIdLst>
            <p14:sldId id="256"/>
            <p14:sldId id="263"/>
            <p14:sldId id="261"/>
          </p14:sldIdLst>
        </p14:section>
        <p14:section name="无标题节" id="{4A09D9B5-041E-4063-9F0F-E87495024B48}">
          <p14:sldIdLst>
            <p14:sldId id="262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17/06/relationships/model3d" Target="../media/model3d1.glb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44.9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file:///\\10.148.16.32\e\ssow\email\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999" y="253922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启动平台预报后端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>
                <a:solidFill>
                  <a:srgbClr val="C00000"/>
                </a:solidFill>
              </a:rPr>
              <a:t>文件，会出现两个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模型 2">
                <a:extLst>
                  <a:ext uri="{FF2B5EF4-FFF2-40B4-BE49-F238E27FC236}">
                    <a16:creationId xmlns:a16="http://schemas.microsoft.com/office/drawing/2014/main" id="{F1450E0A-943C-4E63-AC00-12F4B36EDA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7991" y="1693694"/>
              <a:ext cx="4136017" cy="347061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136017" cy="3470610"/>
                    </a:xfrm>
                    <a:prstGeom prst="rect">
                      <a:avLst/>
                    </a:prstGeom>
                  </am3d:spPr>
                  <am3d:camera>
                    <am3d:pos x="0" y="0" z="688596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566760" d="1000000"/>
                    <am3d:preTrans dx="-44730504" dy="-15104045" dz="4473013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模型 2">
                <a:extLst>
                  <a:ext uri="{FF2B5EF4-FFF2-40B4-BE49-F238E27FC236}">
                    <a16:creationId xmlns:a16="http://schemas.microsoft.com/office/drawing/2014/main" id="{F1450E0A-943C-4E63-AC00-12F4B36EDA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7991" y="1693694"/>
                <a:ext cx="4136017" cy="34706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999" y="253922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启动平台预报后端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>
                <a:solidFill>
                  <a:srgbClr val="C00000"/>
                </a:solidFill>
              </a:rPr>
              <a:t>文件，会出现两个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模型 2">
                <a:extLst>
                  <a:ext uri="{FF2B5EF4-FFF2-40B4-BE49-F238E27FC236}">
                    <a16:creationId xmlns:a16="http://schemas.microsoft.com/office/drawing/2014/main" id="{F1450E0A-943C-4E63-AC00-12F4B36EDA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8257636"/>
                  </p:ext>
                </p:extLst>
              </p:nvPr>
            </p:nvGraphicFramePr>
            <p:xfrm>
              <a:off x="4089328" y="1241324"/>
              <a:ext cx="4013342" cy="437534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13342" cy="4375349"/>
                    </a:xfrm>
                    <a:prstGeom prst="rect">
                      <a:avLst/>
                    </a:prstGeom>
                  </am3d:spPr>
                  <am3d:camera>
                    <am3d:pos x="0" y="0" z="688596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566760" d="1000000"/>
                    <am3d:preTrans dx="-44730504" dy="-15104045" dz="44730139"/>
                    <am3d:scale>
                      <am3d:sx n="1000000" d="1000000"/>
                      <am3d:sy n="1000000" d="1000000"/>
                      <am3d:sz n="1000000" d="1000000"/>
                    </am3d:scale>
                    <am3d:rot ax="10193460" ay="4201552" az="1022923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模型 2">
                <a:extLst>
                  <a:ext uri="{FF2B5EF4-FFF2-40B4-BE49-F238E27FC236}">
                    <a16:creationId xmlns:a16="http://schemas.microsoft.com/office/drawing/2014/main" id="{F1450E0A-943C-4E63-AC00-12F4B36EDA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9328" y="1241324"/>
                <a:ext cx="4013342" cy="4375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671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31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读取数据和生成</a:t>
            </a:r>
            <a:r>
              <a:rPr lang="en-US" altLang="zh-CN" dirty="0">
                <a:solidFill>
                  <a:srgbClr val="0070C0"/>
                </a:solidFill>
              </a:rPr>
              <a:t>PDF.bat</a:t>
            </a:r>
            <a:r>
              <a:rPr lang="zh-CN" altLang="en-US" dirty="0">
                <a:solidFill>
                  <a:srgbClr val="C00000"/>
                </a:solidFill>
              </a:rPr>
              <a:t>文件，此过程大概需要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分多钟。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完成后会输出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所在文件夹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本地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D:\app\wind-force\service\pdf\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远程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PDF</a:t>
            </a:r>
            <a:r>
              <a:rPr lang="zh-CN" altLang="en-US" dirty="0"/>
              <a:t>是否有误，特别注意读取的数据日期是否正确。</a:t>
            </a:r>
            <a:r>
              <a:rPr lang="zh-CN" altLang="en-US" dirty="0">
                <a:solidFill>
                  <a:srgbClr val="C00000"/>
                </a:solidFill>
              </a:rPr>
              <a:t>检查完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后务必关闭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4196" y="152901"/>
            <a:ext cx="275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特殊情况处理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421" y="871067"/>
            <a:ext cx="60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PDF</a:t>
            </a:r>
            <a:r>
              <a:rPr lang="zh-CN" altLang="en-US" dirty="0"/>
              <a:t>生成不对，请打开浏览器   </a:t>
            </a:r>
            <a:r>
              <a:rPr lang="en-US" altLang="zh-CN" dirty="0">
                <a:hlinkClick r:id="rId2"/>
              </a:rPr>
              <a:t>http://localhost:8080/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远程地址</a:t>
            </a:r>
            <a:r>
              <a:rPr lang="en-US" altLang="zh-CN" dirty="0">
                <a:hlinkClick r:id="rId3"/>
              </a:rPr>
              <a:t>http://10.148.44.9:8080/</a:t>
            </a:r>
            <a:endParaRPr lang="en-US" altLang="zh-CN" dirty="0"/>
          </a:p>
          <a:p>
            <a:r>
              <a:rPr lang="zh-CN" altLang="en-US" dirty="0"/>
              <a:t>单击头部区域打开编辑框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72" y="3752850"/>
            <a:ext cx="6721148" cy="225241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32647">
            <a:off x="6407547" y="3454856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7104" y="2650913"/>
            <a:ext cx="121173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从信息中心接口获取数据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8056894">
            <a:off x="8430267" y="3504497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00913" y="2373026"/>
            <a:ext cx="188616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从本地，也就是步骤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获取数据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5029" y="3112578"/>
            <a:ext cx="13703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调整日期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2232647">
            <a:off x="4110372" y="353508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05550" y="2971608"/>
            <a:ext cx="3087705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把</a:t>
            </a:r>
            <a:r>
              <a:rPr lang="en-US" altLang="zh-CN" dirty="0">
                <a:solidFill>
                  <a:srgbClr val="0070C0"/>
                </a:solidFill>
              </a:rPr>
              <a:t>PDF</a:t>
            </a:r>
            <a:r>
              <a:rPr lang="zh-CN" altLang="en-US" dirty="0">
                <a:solidFill>
                  <a:srgbClr val="0070C0"/>
                </a:solidFill>
              </a:rPr>
              <a:t>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HZ25-10-1-YYMMDDHH.pdf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062" y="2474605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有其他问题联系韩浦城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保证挂载</a:t>
            </a:r>
            <a:r>
              <a:rPr lang="en-US" altLang="zh-CN" sz="2000" dirty="0"/>
              <a:t>2</a:t>
            </a:r>
            <a:r>
              <a:rPr lang="zh-CN" altLang="en-US" sz="2000" dirty="0"/>
              <a:t>个网络位置，挂载掉了请</a:t>
            </a:r>
            <a:r>
              <a:rPr lang="zh-CN" altLang="en-US" sz="2000" dirty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注意不是</a:t>
            </a:r>
            <a:r>
              <a:rPr lang="zh-CN" altLang="en-US" sz="2000" strike="sngStrike" dirty="0">
                <a:solidFill>
                  <a:srgbClr val="C00000"/>
                </a:solidFill>
              </a:rPr>
              <a:t>映射网络驱动器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\\10.148.16.19\d\</a:t>
            </a:r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账号</a:t>
            </a:r>
            <a:r>
              <a:rPr lang="en-US" altLang="zh-CN" dirty="0" err="1"/>
              <a:t>dq</a:t>
            </a:r>
            <a:r>
              <a:rPr lang="en-US" altLang="zh-CN" dirty="0"/>
              <a:t>  </a:t>
            </a:r>
            <a:r>
              <a:rPr lang="zh-CN" altLang="en-US" dirty="0"/>
              <a:t>密码</a:t>
            </a:r>
            <a:r>
              <a:rPr lang="en-US" altLang="zh-CN" dirty="0" err="1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377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Han Pucheng</cp:lastModifiedBy>
  <cp:revision>27</cp:revision>
  <dcterms:created xsi:type="dcterms:W3CDTF">2018-08-22T07:44:06Z</dcterms:created>
  <dcterms:modified xsi:type="dcterms:W3CDTF">2019-01-26T09:24:45Z</dcterms:modified>
</cp:coreProperties>
</file>