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D5E967-2F34-4173-B95A-A942BD50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1" y="824238"/>
            <a:ext cx="8942857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B108BD-7879-4E94-A24D-9EB17A68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4" y="0"/>
            <a:ext cx="10890607" cy="63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Han Pucheng</cp:lastModifiedBy>
  <cp:revision>4</cp:revision>
  <dcterms:created xsi:type="dcterms:W3CDTF">2018-08-22T07:44:06Z</dcterms:created>
  <dcterms:modified xsi:type="dcterms:W3CDTF">2018-08-22T09:03:05Z</dcterms:modified>
</cp:coreProperties>
</file>