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67" r:id="rId7"/>
    <p:sldId id="256" r:id="rId8"/>
    <p:sldId id="261" r:id="rId9"/>
    <p:sldId id="258" r:id="rId10"/>
    <p:sldId id="25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调整数据" id="{748E98E0-034B-4531-B5E9-2F6C758D12F3}">
          <p14:sldIdLst>
            <p14:sldId id="262"/>
            <p14:sldId id="264"/>
            <p14:sldId id="265"/>
            <p14:sldId id="266"/>
            <p14:sldId id="268"/>
            <p14:sldId id="267"/>
          </p14:sldIdLst>
        </p14:section>
        <p14:section name="远程网址无法打开" id="{3585DE0B-0C5E-4BE6-A8B1-34C0F3BAFFF0}">
          <p14:sldIdLst>
            <p14:sldId id="256"/>
            <p14:sldId id="261"/>
          </p14:sldIdLst>
        </p14:section>
        <p14:section name="挂载网络位置" id="{4A09D9B5-041E-4063-9F0F-E87495024B48}">
          <p14:sldIdLst>
            <p14:sldId id="258"/>
            <p14:sldId id="257"/>
          </p14:sldIdLst>
        </p14:section>
        <p14:section name="无标题节" id="{5A9AC468-38B7-48BE-BD25-ACB43E8C5B6F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file:///\\10.148.16.32\e\ssow\html\YJFD-nanpeng-hourly-YYMMDDHH.jpg" TargetMode="External"/><Relationship Id="rId4" Type="http://schemas.openxmlformats.org/officeDocument/2006/relationships/hyperlink" Target="file:///\\10.148.16.32\e\ssow\html\YJFD-nanpeng-hourly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10.148.16.32\e\ssow\html\YJFD-nanpeng-hourly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file:///\\10.148.16.32\e\ssow\email\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ZHWS-zhuwai-hourly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XWDH-hourly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10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XWDH-hourly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10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XWDH-hourly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0.148.16.20:10077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7223" y="-7897"/>
            <a:ext cx="648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阳江风电特殊情况处理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如果生成产品数据缺失不对，请打开火狐浏览器   </a:t>
            </a:r>
            <a:r>
              <a:rPr lang="en-US" altLang="zh-CN" dirty="0">
                <a:hlinkClick r:id="rId3"/>
              </a:rPr>
              <a:t>http://10.148.16.20:10077/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单击头部区域打开编辑框，进行相应编辑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改好后，使用右键弹窗</a:t>
            </a:r>
            <a:r>
              <a:rPr lang="en-US" altLang="zh-CN" dirty="0"/>
              <a:t>【</a:t>
            </a:r>
            <a:r>
              <a:rPr lang="zh-CN" altLang="en-US" dirty="0"/>
              <a:t>截图按钮</a:t>
            </a:r>
            <a:r>
              <a:rPr lang="en-US" altLang="zh-CN" dirty="0"/>
              <a:t>】</a:t>
            </a:r>
            <a:r>
              <a:rPr lang="zh-CN" altLang="en-US" dirty="0"/>
              <a:t>，截取需要的范围保存两份图片到指定目录</a:t>
            </a:r>
            <a:r>
              <a:rPr lang="en-US" altLang="zh-CN" dirty="0"/>
              <a:t>,</a:t>
            </a:r>
            <a:r>
              <a:rPr lang="zh-CN" altLang="en-US" dirty="0"/>
              <a:t>一份带日期一份不带日期：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\\10.148.16.32\e\ssow\html\YJFD-nanpeng-hourly.jpg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\\10.148.16.32\e\ssow\html\YJFD-nanpeng-hourly-YYMMDDHH.jpg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日期格式示例：</a:t>
            </a:r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en-US" altLang="zh-CN" dirty="0">
                <a:solidFill>
                  <a:srgbClr val="C00000"/>
                </a:solidFill>
              </a:rPr>
              <a:t>08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en-US" altLang="zh-CN" dirty="0">
                <a:solidFill>
                  <a:srgbClr val="C00000"/>
                </a:solidFill>
              </a:rPr>
              <a:t>=&gt;20101108</a:t>
            </a: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338" y="3986691"/>
            <a:ext cx="3609158" cy="25504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58400" y="3986691"/>
            <a:ext cx="354621" cy="2349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81606" y="5344999"/>
            <a:ext cx="1744121" cy="2349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59" y="-355893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55803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改好后，蓝色框部分全页截屏，把</a:t>
            </a:r>
            <a:r>
              <a:rPr lang="en-US" altLang="zh-CN" dirty="0">
                <a:solidFill>
                  <a:srgbClr val="0070C0"/>
                </a:solidFill>
              </a:rPr>
              <a:t>jpg</a:t>
            </a:r>
            <a:r>
              <a:rPr lang="zh-CN" altLang="en-US" dirty="0">
                <a:solidFill>
                  <a:srgbClr val="0070C0"/>
                </a:solidFill>
              </a:rPr>
              <a:t>图片保存到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\\10.148.16.32\e\ssow\html\YJFD-nanpeng-hourly.jpg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418576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把</a:t>
            </a:r>
            <a:r>
              <a:rPr lang="en-US" altLang="zh-CN" dirty="0">
                <a:solidFill>
                  <a:srgbClr val="0070C0"/>
                </a:solidFill>
              </a:rPr>
              <a:t>PDF</a:t>
            </a:r>
            <a:r>
              <a:rPr lang="zh-CN" altLang="en-US" dirty="0">
                <a:solidFill>
                  <a:srgbClr val="0070C0"/>
                </a:solidFill>
              </a:rPr>
              <a:t>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YJFD-nanpeng-hourly-YYMMDDHH.pdf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762" y="2407930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53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745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珠海万山沙场特殊情况处理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如果生成产品数据缺失不对，请打开火狐浏览器   </a:t>
            </a:r>
            <a:r>
              <a:rPr lang="en-US" altLang="zh-CN" dirty="0">
                <a:hlinkClick r:id="rId3"/>
              </a:rPr>
              <a:t>http://10.148.16.20:10079/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单击头部区域打开编辑框，进行相应编辑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改好后，使用地址栏的</a:t>
            </a:r>
            <a:r>
              <a:rPr lang="en-US" altLang="zh-CN" dirty="0"/>
              <a:t>【</a:t>
            </a:r>
            <a:r>
              <a:rPr lang="zh-CN" altLang="en-US" dirty="0"/>
              <a:t>截屏按钮</a:t>
            </a:r>
            <a:r>
              <a:rPr lang="en-US" altLang="zh-CN" dirty="0"/>
              <a:t>】</a:t>
            </a:r>
            <a:r>
              <a:rPr lang="zh-CN" altLang="en-US" dirty="0"/>
              <a:t>，截取需要的范围保存两份图片到指定目录</a:t>
            </a:r>
            <a:r>
              <a:rPr lang="en-US" altLang="zh-CN" dirty="0"/>
              <a:t>,</a:t>
            </a:r>
            <a:r>
              <a:rPr lang="zh-CN" altLang="en-US" dirty="0"/>
              <a:t>一份带日期一份不带日期：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\\10.148.16.32\e\ssow\html\ZHWS-zhuwai-hourly.jpg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\\10.148.16.32\e\ssow\html\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ZHWS</a:t>
            </a:r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-zhuwai-hourly-YYMMDDHH.jpg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日期格式示例：</a:t>
            </a:r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en-US" altLang="zh-CN" dirty="0">
                <a:solidFill>
                  <a:srgbClr val="C00000"/>
                </a:solidFill>
              </a:rPr>
              <a:t>08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en-US" altLang="zh-CN" dirty="0">
                <a:solidFill>
                  <a:srgbClr val="C00000"/>
                </a:solidFill>
              </a:rPr>
              <a:t>=&gt;20101108</a:t>
            </a: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411" y="5462465"/>
            <a:ext cx="58015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徐闻东海域砂场特殊情况处理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如果生成产品数据缺失不对，请打开火狐浏览器   </a:t>
            </a:r>
            <a:r>
              <a:rPr lang="en-US" altLang="zh-CN" dirty="0">
                <a:hlinkClick r:id="rId3"/>
              </a:rPr>
              <a:t>http://10.148.16.20:10100/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单击头部区域打开编辑框，进行相应编辑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改好后，使用地址栏的</a:t>
            </a:r>
            <a:r>
              <a:rPr lang="en-US" altLang="zh-CN" dirty="0"/>
              <a:t>【</a:t>
            </a:r>
            <a:r>
              <a:rPr lang="zh-CN" altLang="en-US" dirty="0"/>
              <a:t>截屏按钮</a:t>
            </a:r>
            <a:r>
              <a:rPr lang="en-US" altLang="zh-CN" dirty="0"/>
              <a:t>】</a:t>
            </a:r>
            <a:r>
              <a:rPr lang="zh-CN" altLang="en-US" dirty="0"/>
              <a:t>，截取需要的范围保存两份图片到指定目录</a:t>
            </a:r>
            <a:r>
              <a:rPr lang="en-US" altLang="zh-CN" dirty="0"/>
              <a:t>,</a:t>
            </a:r>
            <a:r>
              <a:rPr lang="zh-CN" altLang="en-US" dirty="0"/>
              <a:t>一份带日期一份不带日期：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\\10.148.16.32\e\ssow\html\XWDH-hourly.jpg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u="sng" dirty="0">
                <a:solidFill>
                  <a:srgbClr val="0070C0"/>
                </a:solidFill>
                <a:hlinkClick r:id="rId5" action="ppaction://hlinkfile"/>
              </a:rPr>
              <a:t>\\10.148.16.32\e\ssow\html\</a:t>
            </a:r>
            <a:r>
              <a:rPr lang="en-US" altLang="zh-CN" u="sng" dirty="0">
                <a:solidFill>
                  <a:srgbClr val="0070C0"/>
                </a:solidFill>
              </a:rPr>
              <a:t>XWDH</a:t>
            </a:r>
            <a:r>
              <a:rPr lang="en-US" altLang="zh-CN" u="sng" dirty="0">
                <a:solidFill>
                  <a:srgbClr val="0070C0"/>
                </a:solidFill>
                <a:hlinkClick r:id="rId5" action="ppaction://hlinkfile"/>
              </a:rPr>
              <a:t>-hourly-YYMMDDHH.jpg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日期格式示例：</a:t>
            </a:r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en-US" altLang="zh-CN" dirty="0">
                <a:solidFill>
                  <a:srgbClr val="C00000"/>
                </a:solidFill>
              </a:rPr>
              <a:t>08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en-US" altLang="zh-CN" dirty="0">
                <a:solidFill>
                  <a:srgbClr val="C00000"/>
                </a:solidFill>
              </a:rPr>
              <a:t>=&gt;20101108</a:t>
            </a: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411" y="5462465"/>
            <a:ext cx="58015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008EE60-C887-37A0-58D4-2263A283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81" y="2611203"/>
            <a:ext cx="9656195" cy="37231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青州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如果生成产品数据缺失不对，请打开火狐浏览器   </a:t>
            </a:r>
            <a:r>
              <a:rPr lang="en-US" altLang="zh-CN" dirty="0">
                <a:hlinkClick r:id="rId3"/>
              </a:rPr>
              <a:t>http://10.148.16.20:10101/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2. </a:t>
            </a:r>
            <a:r>
              <a:rPr lang="zh-CN" altLang="en-US" dirty="0"/>
              <a:t>单击头部区域打开编辑框，进行相应编辑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改好后，使用地址栏的</a:t>
            </a:r>
            <a:r>
              <a:rPr lang="en-US" altLang="zh-CN" dirty="0"/>
              <a:t>【</a:t>
            </a:r>
            <a:r>
              <a:rPr lang="zh-CN" altLang="en-US" dirty="0"/>
              <a:t>截屏按钮</a:t>
            </a:r>
            <a:r>
              <a:rPr lang="en-US" altLang="zh-CN" dirty="0"/>
              <a:t>】</a:t>
            </a:r>
            <a:r>
              <a:rPr lang="zh-CN" altLang="en-US" dirty="0"/>
              <a:t>，截取需要的范围保存两份图片到指定目录</a:t>
            </a:r>
            <a:r>
              <a:rPr lang="en-US" altLang="zh-CN" dirty="0"/>
              <a:t>,</a:t>
            </a:r>
            <a:r>
              <a:rPr lang="zh-CN" altLang="en-US" dirty="0"/>
              <a:t>一份带日期一份不带日期：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\\10.148.16.32\e\ssow\html\XWDH-hourly.jpg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u="sng" dirty="0">
                <a:solidFill>
                  <a:srgbClr val="0070C0"/>
                </a:solidFill>
                <a:hlinkClick r:id="rId5" action="ppaction://hlinkfile"/>
              </a:rPr>
              <a:t>\\10.148.16.32\e\ssow\html\</a:t>
            </a:r>
            <a:r>
              <a:rPr lang="en-US" altLang="zh-CN" u="sng" dirty="0">
                <a:solidFill>
                  <a:srgbClr val="0070C0"/>
                </a:solidFill>
              </a:rPr>
              <a:t>XWDH</a:t>
            </a:r>
            <a:r>
              <a:rPr lang="en-US" altLang="zh-CN" u="sng" dirty="0">
                <a:solidFill>
                  <a:srgbClr val="0070C0"/>
                </a:solidFill>
                <a:hlinkClick r:id="rId5" action="ppaction://hlinkfile"/>
              </a:rPr>
              <a:t>-hourly-YYMMDDHH.jpg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日期格式示例：</a:t>
            </a:r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en-US" altLang="zh-CN" dirty="0">
                <a:solidFill>
                  <a:srgbClr val="C00000"/>
                </a:solidFill>
              </a:rPr>
              <a:t>08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en-US" altLang="zh-CN" dirty="0">
                <a:solidFill>
                  <a:srgbClr val="C00000"/>
                </a:solidFill>
              </a:rPr>
              <a:t>=&gt;20101108</a:t>
            </a:r>
          </a:p>
        </p:txBody>
      </p:sp>
      <p:sp>
        <p:nvSpPr>
          <p:cNvPr id="11" name="右箭头 10"/>
          <p:cNvSpPr/>
          <p:nvPr/>
        </p:nvSpPr>
        <p:spPr>
          <a:xfrm rot="7039094">
            <a:off x="9857909" y="2347344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70490" y="173131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23483" y="3338115"/>
            <a:ext cx="333693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914E59-B681-839C-1729-51024BA204A0}"/>
              </a:ext>
            </a:extLst>
          </p:cNvPr>
          <p:cNvSpPr/>
          <p:nvPr/>
        </p:nvSpPr>
        <p:spPr>
          <a:xfrm>
            <a:off x="7780173" y="3017987"/>
            <a:ext cx="1784613" cy="2136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0">
            <a:extLst>
              <a:ext uri="{FF2B5EF4-FFF2-40B4-BE49-F238E27FC236}">
                <a16:creationId xmlns:a16="http://schemas.microsoft.com/office/drawing/2014/main" id="{88032E20-89CE-0F9A-4714-5259BDEA6223}"/>
              </a:ext>
            </a:extLst>
          </p:cNvPr>
          <p:cNvSpPr/>
          <p:nvPr/>
        </p:nvSpPr>
        <p:spPr>
          <a:xfrm rot="5660171">
            <a:off x="8456873" y="2707939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923699-64DD-AFD1-406C-BB4F7243FF8A}"/>
              </a:ext>
            </a:extLst>
          </p:cNvPr>
          <p:cNvSpPr txBox="1"/>
          <p:nvPr/>
        </p:nvSpPr>
        <p:spPr>
          <a:xfrm>
            <a:off x="7888118" y="2136507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选择数据源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008EE60-C887-37A0-58D4-2263A283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81" y="2611203"/>
            <a:ext cx="9656195" cy="37231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青州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如果生成产品数据缺失不对，请打开火狐浏览器   </a:t>
            </a:r>
            <a:r>
              <a:rPr lang="en-US" altLang="zh-CN" dirty="0">
                <a:hlinkClick r:id="rId3"/>
              </a:rPr>
              <a:t>http://10.148.16.20:10101/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2. </a:t>
            </a:r>
            <a:r>
              <a:rPr lang="zh-CN" altLang="en-US" dirty="0"/>
              <a:t>单击头部区域打开编辑框，进行相应编辑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改好后，使用地址栏的</a:t>
            </a:r>
            <a:r>
              <a:rPr lang="en-US" altLang="zh-CN" dirty="0"/>
              <a:t>【</a:t>
            </a:r>
            <a:r>
              <a:rPr lang="zh-CN" altLang="en-US" dirty="0"/>
              <a:t>截屏按钮</a:t>
            </a:r>
            <a:r>
              <a:rPr lang="en-US" altLang="zh-CN" dirty="0"/>
              <a:t>】</a:t>
            </a:r>
            <a:r>
              <a:rPr lang="zh-CN" altLang="en-US" dirty="0"/>
              <a:t>，截取需要的范围保存两份图片到指定目录</a:t>
            </a:r>
            <a:r>
              <a:rPr lang="en-US" altLang="zh-CN" dirty="0"/>
              <a:t>,</a:t>
            </a:r>
            <a:r>
              <a:rPr lang="zh-CN" altLang="en-US" dirty="0"/>
              <a:t>一份带日期一份不带日期：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XWDH-hourly.jpg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u="sng" dirty="0">
                <a:solidFill>
                  <a:srgbClr val="0070C0"/>
                </a:solidFill>
              </a:rPr>
              <a:t>XWDH</a:t>
            </a:r>
            <a:r>
              <a:rPr lang="en-US" altLang="zh-CN" u="sng" dirty="0">
                <a:solidFill>
                  <a:srgbClr val="0070C0"/>
                </a:solidFill>
                <a:hlinkClick r:id="rId5" action="ppaction://hlinkfile"/>
              </a:rPr>
              <a:t>-hourly-YYMMDDHH.jpg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日期格式示例：</a:t>
            </a:r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11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en-US" altLang="zh-CN" dirty="0">
                <a:solidFill>
                  <a:srgbClr val="C00000"/>
                </a:solidFill>
              </a:rPr>
              <a:t>08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en-US" altLang="zh-CN" dirty="0">
                <a:solidFill>
                  <a:srgbClr val="C00000"/>
                </a:solidFill>
              </a:rPr>
              <a:t>=&gt;20101108</a:t>
            </a:r>
          </a:p>
        </p:txBody>
      </p:sp>
      <p:sp>
        <p:nvSpPr>
          <p:cNvPr id="11" name="右箭头 10"/>
          <p:cNvSpPr/>
          <p:nvPr/>
        </p:nvSpPr>
        <p:spPr>
          <a:xfrm rot="7039094">
            <a:off x="9857909" y="2347344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70490" y="173131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23483" y="3338115"/>
            <a:ext cx="333693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914E59-B681-839C-1729-51024BA204A0}"/>
              </a:ext>
            </a:extLst>
          </p:cNvPr>
          <p:cNvSpPr/>
          <p:nvPr/>
        </p:nvSpPr>
        <p:spPr>
          <a:xfrm>
            <a:off x="7780173" y="3017987"/>
            <a:ext cx="1784613" cy="2136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0">
            <a:extLst>
              <a:ext uri="{FF2B5EF4-FFF2-40B4-BE49-F238E27FC236}">
                <a16:creationId xmlns:a16="http://schemas.microsoft.com/office/drawing/2014/main" id="{88032E20-89CE-0F9A-4714-5259BDEA6223}"/>
              </a:ext>
            </a:extLst>
          </p:cNvPr>
          <p:cNvSpPr/>
          <p:nvPr/>
        </p:nvSpPr>
        <p:spPr>
          <a:xfrm rot="5660171">
            <a:off x="8456873" y="2707939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923699-64DD-AFD1-406C-BB4F7243FF8A}"/>
              </a:ext>
            </a:extLst>
          </p:cNvPr>
          <p:cNvSpPr txBox="1"/>
          <p:nvPr/>
        </p:nvSpPr>
        <p:spPr>
          <a:xfrm>
            <a:off x="7888118" y="2136507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选择数据源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1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青州</a:t>
            </a:r>
            <a:r>
              <a:rPr lang="en-US" altLang="zh-CN" sz="3200" dirty="0">
                <a:solidFill>
                  <a:srgbClr val="C00000"/>
                </a:solidFill>
              </a:rPr>
              <a:t>—</a:t>
            </a:r>
            <a:r>
              <a:rPr lang="zh-CN" altLang="en-US" sz="3200" dirty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57A9D3-BF9A-2C09-E956-DED2BAF5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13" y="1494677"/>
            <a:ext cx="5277587" cy="5363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A4A617-0B5C-218F-77CC-6408488C04E5}"/>
              </a:ext>
            </a:extLst>
          </p:cNvPr>
          <p:cNvSpPr/>
          <p:nvPr/>
        </p:nvSpPr>
        <p:spPr>
          <a:xfrm>
            <a:off x="6686664" y="1669954"/>
            <a:ext cx="1015035" cy="4039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260050-CFB1-0D28-C321-F2D0E6C397D1}"/>
              </a:ext>
            </a:extLst>
          </p:cNvPr>
          <p:cNvSpPr txBox="1"/>
          <p:nvPr/>
        </p:nvSpPr>
        <p:spPr>
          <a:xfrm>
            <a:off x="2341548" y="576878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导出</a:t>
            </a:r>
            <a:r>
              <a:rPr lang="en-US" altLang="zh-CN" dirty="0"/>
              <a:t>JSON】</a:t>
            </a:r>
            <a:r>
              <a:rPr lang="zh-CN" altLang="en-US" dirty="0"/>
              <a:t>，可复制和下载</a:t>
            </a:r>
            <a:r>
              <a:rPr lang="en-US" altLang="zh-CN" dirty="0" err="1"/>
              <a:t>json</a:t>
            </a:r>
            <a:r>
              <a:rPr lang="zh-CN" altLang="en-US" dirty="0"/>
              <a:t>数据文件</a:t>
            </a:r>
          </a:p>
        </p:txBody>
      </p:sp>
    </p:spTree>
    <p:extLst>
      <p:ext uri="{BB962C8B-B14F-4D97-AF65-F5344CB8AC3E}">
        <p14:creationId xmlns:p14="http://schemas.microsoft.com/office/powerpoint/2010/main" val="16501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735" y="834859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后端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en-US" dirty="0">
                <a:solidFill>
                  <a:srgbClr val="0070C0"/>
                </a:solidFill>
              </a:rPr>
              <a:t>不点击启动阳江风电逐小时预报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>
                <a:solidFill>
                  <a:srgbClr val="C00000"/>
                </a:solidFill>
              </a:rPr>
              <a:t>文件，会出现两个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91791" y="42316"/>
            <a:ext cx="10942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远程网址无法打开</a:t>
            </a:r>
            <a:r>
              <a:rPr lang="en-US" altLang="zh-CN" sz="3200" dirty="0">
                <a:hlinkClick r:id="rId4"/>
              </a:rPr>
              <a:t>http://10.148.16.20:10077/</a:t>
            </a:r>
            <a:endParaRPr lang="en-US" altLang="zh-CN" sz="3200" dirty="0"/>
          </a:p>
          <a:p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生成阳江风电南鹏岛预报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>
                <a:solidFill>
                  <a:srgbClr val="C00000"/>
                </a:solidFill>
              </a:rPr>
              <a:t>文件，此过程大概需要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分钟。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完成后会输出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所在文件夹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本地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D:\app\wind-force-YJFD\service\pdf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远程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PDF</a:t>
            </a:r>
            <a:r>
              <a:rPr lang="zh-CN" altLang="en-US" dirty="0"/>
              <a:t>是否有误，特别注意读取的数据日期是否正确。</a:t>
            </a:r>
            <a:r>
              <a:rPr lang="zh-CN" altLang="en-US" dirty="0">
                <a:solidFill>
                  <a:srgbClr val="C00000"/>
                </a:solidFill>
              </a:rPr>
              <a:t>检查完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后务必关闭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有其他问题联系韩浦城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保证挂载</a:t>
            </a:r>
            <a:r>
              <a:rPr lang="en-US" altLang="zh-CN" sz="2000" dirty="0"/>
              <a:t>2</a:t>
            </a:r>
            <a:r>
              <a:rPr lang="zh-CN" altLang="en-US" sz="2000" dirty="0"/>
              <a:t>个网络位置，挂载掉了请</a:t>
            </a:r>
            <a:r>
              <a:rPr lang="zh-CN" altLang="en-US" sz="2000" dirty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注意不是</a:t>
            </a:r>
            <a:r>
              <a:rPr lang="zh-CN" altLang="en-US" sz="2000" strike="sngStrike" dirty="0">
                <a:solidFill>
                  <a:srgbClr val="C00000"/>
                </a:solidFill>
              </a:rPr>
              <a:t>映射网络驱动器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\\10.148.16.19\d\</a:t>
            </a:r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账号</a:t>
            </a:r>
            <a:r>
              <a:rPr lang="en-US" altLang="zh-CN" dirty="0" err="1"/>
              <a:t>dq</a:t>
            </a:r>
            <a:r>
              <a:rPr lang="en-US" altLang="zh-CN" dirty="0"/>
              <a:t>  </a:t>
            </a:r>
            <a:r>
              <a:rPr lang="zh-CN" altLang="en-US" dirty="0"/>
              <a:t>密码</a:t>
            </a:r>
            <a:r>
              <a:rPr lang="en-US" altLang="zh-CN" dirty="0" err="1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975</Words>
  <Application>Microsoft Office PowerPoint</Application>
  <PresentationFormat>宽屏</PresentationFormat>
  <Paragraphs>88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Pucheng Han</cp:lastModifiedBy>
  <cp:revision>68</cp:revision>
  <dcterms:created xsi:type="dcterms:W3CDTF">2018-08-22T07:44:06Z</dcterms:created>
  <dcterms:modified xsi:type="dcterms:W3CDTF">2023-05-12T01:02:04Z</dcterms:modified>
</cp:coreProperties>
</file>