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5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0D041-D4A3-27C1-2358-8E5792FF2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F7D8-97D9-2E7B-9CF3-B7F3FCEAE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09289-A243-A098-02B7-F09BF17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0463D-C27F-57F5-60DC-64A39261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CF9BD-33AE-1EEF-DDCD-7C60A69E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8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3031-0906-BB77-F18D-37719C24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151BC-2FA6-0334-83B3-A8282FE22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F137E-654D-EDCC-75EC-608DA1AD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40F76-9CB7-A10D-56B6-5B0FF36D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7CCE7-880B-8CB5-52E5-ED539170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A58EA5-E077-75BB-1766-63D3677B3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C0257-C1FA-D5F7-407C-3746DC37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DD312-CFE8-8472-BFE4-08220E8E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1274F-1B78-DE34-321F-2D09E43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FE102-04C7-DCA7-BF5C-7A0D6216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8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DE5F4-6A7D-C4D2-19BF-CBD645D1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AEF5B-49B0-2F56-78C0-9505D14C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7DD70-1870-8FC0-A517-2F1275BA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754A6-47F5-9179-9792-5A8C4002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6CF83-DD04-6573-5073-76D62C5C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9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337F2-DE75-3AFC-3084-43EBCF49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39EFA-F022-6B60-4F91-7D4E90BB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5A58F-2B44-321B-672F-26682596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9B91F-D476-6F23-2A92-5A177E67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7037F-F35F-77C3-F222-56ED0582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A54CE-3E86-94E8-85A5-B5561C6F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5506F-E9BC-C0A2-BA80-7E79CDB6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3EA69-31F5-FF9D-E699-337F2F731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2CB89-78A7-E7DE-194C-600698C0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D7B28-AB9A-6F05-A61F-AFD4237C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284E5-4837-730F-B595-B6D9088D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3AB5-7AE1-8622-8786-3A802E75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B6009-502D-8EA9-AFB2-98B61E11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15A844-0029-4B08-B0F8-B3EE83F6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DE7597-6FC1-0AFF-BF69-F9850CA1D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2E3BAB-5984-D645-7835-7A534D902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D1CFC7-D16B-4EC5-6463-2ED304BB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2D0D90-7638-6BF7-A19B-385B2FCC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43A2BA-1CF6-563A-12FC-B51A9A11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4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D20B-F127-E5CD-C7BF-306E5330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A7DAB-6173-CFD2-35B4-2F289074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949698-7028-3A48-4473-14AC1F0C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DCEFF-DDC9-EB46-2DC2-72C629F1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0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7F389C-C7A3-C7A7-3A31-FB5014A3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D3219-0105-43DE-F270-29E2AC46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261674-3B55-1C1E-29EC-9089D8F8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146F-F54F-C401-D840-2B173F24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D3C8B-A65A-DE51-AFF1-A32D8F3E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4D206-2DBC-201E-07AA-A30A9027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A3F0E-3618-4D1E-2EE9-E27CB166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A001B-7ABC-8B5C-5FEB-59370345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E8CCB-1643-9CE5-59A5-C7BB064E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A3AC4-DEFC-9CE1-0A6B-0C439A6F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5DA9F-F25A-EFFA-DF6B-D7B76C1A3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926F47-B1FF-9573-383C-EED9CBBFA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43FF-C956-7C47-5AD0-D43823F0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93416-01E9-09FD-9D2B-02FFE97E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0DCD-D163-3A59-4A67-6547889A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2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CDC6B-381B-544D-5721-19CF9565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7DE88-D5C9-7B88-1CE0-88F7698E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845B2-90C7-53DE-81BD-CA3C562F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7153-91A2-453F-9DCB-24177ADDC7E1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56868-1DC4-997A-9B83-1AD4DFE16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74A65-080C-3883-20CD-24F926281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BEAA-F87E-4734-A9EE-1D7963611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1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008EE60-C887-37A0-58D4-2263A283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81" y="2611203"/>
            <a:ext cx="9656195" cy="37231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548" y="-7897"/>
            <a:ext cx="827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青州</a:t>
            </a:r>
            <a:r>
              <a:rPr lang="en-US" altLang="zh-CN" sz="3200" dirty="0">
                <a:solidFill>
                  <a:srgbClr val="C00000"/>
                </a:solidFill>
              </a:rPr>
              <a:t>—</a:t>
            </a:r>
            <a:r>
              <a:rPr lang="zh-CN" altLang="en-US" sz="3200" dirty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如果生成产品数据缺失不对，请打开火狐浏览器   </a:t>
            </a:r>
            <a:r>
              <a:rPr lang="en-US" altLang="zh-CN" dirty="0">
                <a:hlinkClick r:id="rId3"/>
              </a:rPr>
              <a:t>http://10.148.16.20:10101/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2. </a:t>
            </a:r>
            <a:r>
              <a:rPr lang="zh-CN" altLang="en-US" dirty="0"/>
              <a:t>单击头部区域打开编辑框，进行相应编辑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改好后，使用地址栏的</a:t>
            </a:r>
            <a:r>
              <a:rPr lang="en-US" altLang="zh-CN" dirty="0"/>
              <a:t>【</a:t>
            </a:r>
            <a:r>
              <a:rPr lang="zh-CN" altLang="en-US" dirty="0"/>
              <a:t>截屏按钮</a:t>
            </a:r>
            <a:r>
              <a:rPr lang="en-US" altLang="zh-CN" dirty="0"/>
              <a:t>】</a:t>
            </a:r>
            <a:r>
              <a:rPr lang="zh-CN" altLang="en-US" dirty="0"/>
              <a:t>，截取需要的范围保存两份图片到指定目录</a:t>
            </a:r>
            <a:r>
              <a:rPr lang="en-US" altLang="zh-CN" dirty="0"/>
              <a:t>,</a:t>
            </a:r>
            <a:r>
              <a:rPr lang="zh-CN" altLang="en-US" dirty="0"/>
              <a:t>一份带日期一份不带日期：</a:t>
            </a:r>
            <a:r>
              <a:rPr lang="en-US" altLang="zh-CN" dirty="0">
                <a:solidFill>
                  <a:srgbClr val="C00000"/>
                </a:solidFill>
              </a:rPr>
              <a:t>XWDH-hourly.jpg</a:t>
            </a:r>
          </a:p>
          <a:p>
            <a:r>
              <a:rPr lang="en-US" altLang="zh-CN" u="sng" dirty="0">
                <a:solidFill>
                  <a:srgbClr val="0070C0"/>
                </a:solidFill>
              </a:rPr>
              <a:t>XWDH-hourly-YYMMDDHH.jpg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日期格式示例：</a:t>
            </a:r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月</a:t>
            </a:r>
            <a:r>
              <a:rPr lang="en-US" altLang="zh-CN" dirty="0">
                <a:solidFill>
                  <a:srgbClr val="C00000"/>
                </a:solidFill>
              </a:rPr>
              <a:t>11</a:t>
            </a:r>
            <a:r>
              <a:rPr lang="zh-CN" altLang="en-US" dirty="0">
                <a:solidFill>
                  <a:srgbClr val="C00000"/>
                </a:solidFill>
              </a:rPr>
              <a:t>日</a:t>
            </a:r>
            <a:r>
              <a:rPr lang="en-US" altLang="zh-CN" dirty="0">
                <a:solidFill>
                  <a:srgbClr val="C00000"/>
                </a:solidFill>
              </a:rPr>
              <a:t>08</a:t>
            </a:r>
            <a:r>
              <a:rPr lang="zh-CN" altLang="en-US" dirty="0">
                <a:solidFill>
                  <a:srgbClr val="C00000"/>
                </a:solidFill>
              </a:rPr>
              <a:t>时</a:t>
            </a:r>
            <a:r>
              <a:rPr lang="en-US" altLang="zh-CN" dirty="0">
                <a:solidFill>
                  <a:srgbClr val="C00000"/>
                </a:solidFill>
              </a:rPr>
              <a:t>=&gt;20101108</a:t>
            </a:r>
          </a:p>
        </p:txBody>
      </p:sp>
      <p:sp>
        <p:nvSpPr>
          <p:cNvPr id="11" name="右箭头 10"/>
          <p:cNvSpPr/>
          <p:nvPr/>
        </p:nvSpPr>
        <p:spPr>
          <a:xfrm rot="7039094">
            <a:off x="9857909" y="2347344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70490" y="173131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23483" y="3338115"/>
            <a:ext cx="333693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914E59-B681-839C-1729-51024BA204A0}"/>
              </a:ext>
            </a:extLst>
          </p:cNvPr>
          <p:cNvSpPr/>
          <p:nvPr/>
        </p:nvSpPr>
        <p:spPr>
          <a:xfrm>
            <a:off x="7780173" y="3017987"/>
            <a:ext cx="1784613" cy="2136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0">
            <a:extLst>
              <a:ext uri="{FF2B5EF4-FFF2-40B4-BE49-F238E27FC236}">
                <a16:creationId xmlns:a16="http://schemas.microsoft.com/office/drawing/2014/main" id="{88032E20-89CE-0F9A-4714-5259BDEA6223}"/>
              </a:ext>
            </a:extLst>
          </p:cNvPr>
          <p:cNvSpPr/>
          <p:nvPr/>
        </p:nvSpPr>
        <p:spPr>
          <a:xfrm rot="5660171">
            <a:off x="8456873" y="2707939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923699-64DD-AFD1-406C-BB4F7243FF8A}"/>
              </a:ext>
            </a:extLst>
          </p:cNvPr>
          <p:cNvSpPr txBox="1"/>
          <p:nvPr/>
        </p:nvSpPr>
        <p:spPr>
          <a:xfrm>
            <a:off x="7888118" y="2136507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选择数据源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C79B01-C137-8898-9723-E1310F87E88C}"/>
              </a:ext>
            </a:extLst>
          </p:cNvPr>
          <p:cNvSpPr/>
          <p:nvPr/>
        </p:nvSpPr>
        <p:spPr>
          <a:xfrm>
            <a:off x="3884154" y="2685460"/>
            <a:ext cx="3895583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1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1548" y="-7897"/>
            <a:ext cx="827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青州</a:t>
            </a:r>
            <a:r>
              <a:rPr lang="en-US" altLang="zh-CN" sz="3200" dirty="0">
                <a:solidFill>
                  <a:srgbClr val="C00000"/>
                </a:solidFill>
              </a:rPr>
              <a:t>—</a:t>
            </a:r>
            <a:r>
              <a:rPr lang="zh-CN" altLang="en-US" sz="3200" dirty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57A9D3-BF9A-2C09-E956-DED2BAF5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13" y="1494677"/>
            <a:ext cx="5277587" cy="53633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9A4A617-0B5C-218F-77CC-6408488C04E5}"/>
              </a:ext>
            </a:extLst>
          </p:cNvPr>
          <p:cNvSpPr/>
          <p:nvPr/>
        </p:nvSpPr>
        <p:spPr>
          <a:xfrm>
            <a:off x="6686664" y="1669954"/>
            <a:ext cx="1015035" cy="4039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260050-CFB1-0D28-C321-F2D0E6C397D1}"/>
              </a:ext>
            </a:extLst>
          </p:cNvPr>
          <p:cNvSpPr txBox="1"/>
          <p:nvPr/>
        </p:nvSpPr>
        <p:spPr>
          <a:xfrm>
            <a:off x="2341548" y="576878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导出</a:t>
            </a:r>
            <a:r>
              <a:rPr lang="en-US" altLang="zh-CN" dirty="0"/>
              <a:t>JSON】</a:t>
            </a:r>
            <a:r>
              <a:rPr lang="zh-CN" altLang="en-US" dirty="0"/>
              <a:t>，可复制和下载</a:t>
            </a:r>
            <a:r>
              <a:rPr lang="en-US" altLang="zh-CN" dirty="0" err="1"/>
              <a:t>json</a:t>
            </a:r>
            <a:r>
              <a:rPr lang="zh-CN" altLang="en-US" dirty="0"/>
              <a:t>数据文件</a:t>
            </a:r>
          </a:p>
        </p:txBody>
      </p:sp>
    </p:spTree>
    <p:extLst>
      <p:ext uri="{BB962C8B-B14F-4D97-AF65-F5344CB8AC3E}">
        <p14:creationId xmlns:p14="http://schemas.microsoft.com/office/powerpoint/2010/main" val="16501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190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44599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3379451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改好后，单击打印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另存为</a:t>
            </a:r>
            <a:r>
              <a:rPr lang="en-US" altLang="zh-CN" dirty="0">
                <a:solidFill>
                  <a:srgbClr val="0070C0"/>
                </a:solidFill>
              </a:rPr>
              <a:t>PDF.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文件名：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XWDH-hourly-YYMMDDHH.pdf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日期为北京时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762" y="2407930"/>
            <a:ext cx="1846742" cy="360851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539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Pucheng Han</dc:creator>
  <cp:lastModifiedBy>Pucheng Han</cp:lastModifiedBy>
  <cp:revision>1</cp:revision>
  <dcterms:created xsi:type="dcterms:W3CDTF">2023-05-12T01:02:29Z</dcterms:created>
  <dcterms:modified xsi:type="dcterms:W3CDTF">2023-05-12T01:05:00Z</dcterms:modified>
</cp:coreProperties>
</file>