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56" r:id="rId4"/>
    <p:sldId id="261" r:id="rId5"/>
    <p:sldId id="258" r:id="rId6"/>
    <p:sldId id="257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调整数据" id="{748E98E0-034B-4531-B5E9-2F6C758D12F3}">
          <p14:sldIdLst>
            <p14:sldId id="262"/>
            <p14:sldId id="264"/>
          </p14:sldIdLst>
        </p14:section>
        <p14:section name="远程网址无法打开" id="{3585DE0B-0C5E-4BE6-A8B1-34C0F3BAFFF0}">
          <p14:sldIdLst>
            <p14:sldId id="256"/>
            <p14:sldId id="261"/>
          </p14:sldIdLst>
        </p14:section>
        <p14:section name="挂载网络位置" id="{4A09D9B5-041E-4063-9F0F-E87495024B48}">
          <p14:sldIdLst>
            <p14:sldId id="258"/>
            <p14:sldId id="257"/>
          </p14:sldIdLst>
        </p14:section>
        <p14:section name="无标题节" id="{5A9AC468-38B7-48BE-BD25-ACB43E8C5B6F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354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3C949D3-9A08-4D6A-A138-C0DE02976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EFF90A7-3607-4021-AF90-95A8127E2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D1EE030-9041-4433-94D8-5664EA41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3EB7311-BC53-46E6-9E30-697F0A7C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8EB563E-05CC-464E-96F5-7364F66C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5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2581FFF-7FA6-4440-A31D-44A04E17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DC8FFA98-746F-4FA2-A0B3-E57D58D2C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DC6B6B1-071A-48F4-859C-5552417C8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ABCCD0B-1CED-491D-8231-612DB1E7A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47A2ABB-E7C4-4D42-B8DE-397D7814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64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212FD67C-C09A-4C33-A873-3999819AA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62264A36-EEFB-4FFC-87BB-745BB661E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C3BF732-4EF5-40B4-A9E0-68DC263C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4F624F7-3FB2-4FE4-BA4D-2BF42907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11A64FA-F825-4ABF-BE94-FC8E223D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64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64DAE8F-431D-4001-A6F1-886DF9DE1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20EEA25-38B7-43C3-A2AD-A37C5D600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53D684A-A8D0-4D13-ACF9-6E019AB5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5B0C251-D715-4477-907C-33969780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5C86CA9-3450-4945-98A1-F9AC5034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38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51B38A9-08F6-405B-9222-AEE307D8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D1113A2-CDC1-4471-BC26-6CE647BEE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C27651A-6611-4FA4-9C32-1E989BED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53201FB-0107-44A5-8676-9212B411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5E1ED79-A1C3-4483-978C-30293405E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70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AE0CFE3-F97C-454A-B181-6E9A2DA7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1EA1ACE-0388-4BA9-A3E1-53F86DF1C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8616BA6C-419A-4A19-A49C-CC03D2787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37F8F3A7-A1E8-4388-929A-880F8C0E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6D9B6D76-C08B-4E75-BD9D-F748A245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FAEC4110-D0B5-4C23-BD35-45F55247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40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D578F75-B7FA-4C2C-84F3-AB90CE91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ED433CE-E68C-4D60-BAB1-0899164B2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CB1822DC-BCA1-4455-B5D2-0F6301366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187923DF-3644-441C-AE1B-6CA8C4865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C1A8394F-DDCF-43BF-BE51-BB19CDC59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019A26E8-60F1-4E09-AAEA-84719361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5B5914DC-D3B3-4AE0-8A42-3BC56863F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F15D700E-9C64-46F0-9B20-6553559B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57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3F56557-8AF2-4C9D-B29B-F455936C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A75C5354-4A78-411D-B181-C4E951CAC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422E66F9-F773-43AF-A11B-4E7CBD02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532A3341-7D12-47AF-9F38-007E3611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9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90A4B74C-4F5F-4559-9631-C68C736C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5EC9297A-492A-4A89-BD1F-273B951E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A604EAF8-A77E-4D91-A7F9-DE0147BC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13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C9AB639-F08C-49D6-8C00-8E430401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38B3E49-AA1B-4DDE-A269-1C994E4D4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2885907F-0784-4958-93D7-D83064AA3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6A375E42-3538-4318-BA6A-DC057B30B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64C0B755-ADAE-47E7-BC7F-8B843F86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6F10171-EFAC-44C2-8D0E-DA56D21A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38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37693E4-33C8-4A32-8092-7245B9F7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F3D18D0E-8162-4201-BA12-E35A009A7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76276873-F2BC-4F38-86C0-8AC9E1F8A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38E497AE-7F2C-4325-B749-A53161561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608A3E07-25D5-47DC-ADE6-A8B06D5B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BFBCA8A-AF4D-4E11-930E-40FFCD2E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50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75E532A0-53ED-4BA0-AC5C-CFB10FA79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3E5CC6E-0646-4BF3-ABDF-4C304580B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034BB4A-C33A-47F4-95BF-2406CCA98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65375-4056-467D-A4D8-FDABD3E2ADC4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3487536-5743-446E-91DE-F265AC329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F500C76-0052-4C4D-A485-5B3ED41BB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17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\\10.148.16.32\e\ssow\html\YJFD-nanpeng-hourly-YYMMDDHH.jpg" TargetMode="External"/><Relationship Id="rId5" Type="http://schemas.openxmlformats.org/officeDocument/2006/relationships/hyperlink" Target="file:///\\10.148.16.32\e\ssow\html\YJFD-nanpeng-hourly.jpg" TargetMode="External"/><Relationship Id="rId4" Type="http://schemas.openxmlformats.org/officeDocument/2006/relationships/hyperlink" Target="http://10.148.16.20:10077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0.148.16.20:10079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file:///\\10.148.16.32\e\ssow\html\YJFD-zhuwai-hourly-YYMMDDHH.jpg" TargetMode="External"/><Relationship Id="rId4" Type="http://schemas.openxmlformats.org/officeDocument/2006/relationships/hyperlink" Target="file:///\\10.148.16.32\e\ssow\html\ZHWS-zhuwai-hourly.jp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0.148.16.20:10077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\\10.148.16.32\e\ssow\html\YJFD-nanpeng-hourly.jp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file:///\\10.148.16.32\e\ssow\email\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070" y="1952634"/>
            <a:ext cx="3794996" cy="24941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171" y="2656800"/>
            <a:ext cx="8705850" cy="42386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07223" y="-7897"/>
            <a:ext cx="6489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</a:rPr>
              <a:t>阳江风电特殊情况处理</a:t>
            </a:r>
            <a:r>
              <a:rPr lang="en-US" altLang="zh-CN" sz="3200" dirty="0" smtClean="0">
                <a:solidFill>
                  <a:srgbClr val="C00000"/>
                </a:solidFill>
              </a:rPr>
              <a:t>—</a:t>
            </a:r>
            <a:r>
              <a:rPr lang="zh-CN" altLang="en-US" sz="3200" dirty="0" smtClean="0">
                <a:solidFill>
                  <a:srgbClr val="C00000"/>
                </a:solidFill>
              </a:rPr>
              <a:t>调整数据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432" y="523664"/>
            <a:ext cx="11773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如果生成产品数据缺失不对</a:t>
            </a:r>
            <a:r>
              <a:rPr lang="zh-CN" altLang="en-US" dirty="0"/>
              <a:t>，请</a:t>
            </a:r>
            <a:r>
              <a:rPr lang="zh-CN" altLang="en-US" dirty="0" smtClean="0"/>
              <a:t>打开火狐浏览器   </a:t>
            </a:r>
            <a:r>
              <a:rPr lang="en-US" altLang="zh-CN" dirty="0">
                <a:hlinkClick r:id="rId4"/>
              </a:rPr>
              <a:t>http://10.148.16.20:10077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单击</a:t>
            </a:r>
            <a:r>
              <a:rPr lang="zh-CN" altLang="en-US" dirty="0"/>
              <a:t>头部区域打开编辑</a:t>
            </a:r>
            <a:r>
              <a:rPr lang="zh-CN" altLang="en-US" dirty="0" smtClean="0"/>
              <a:t>框，进行相应编辑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改</a:t>
            </a:r>
            <a:r>
              <a:rPr lang="zh-CN" altLang="en-US" dirty="0"/>
              <a:t>好后</a:t>
            </a:r>
            <a:r>
              <a:rPr lang="zh-CN" altLang="en-US" dirty="0" smtClean="0"/>
              <a:t>，使用地址栏的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截屏按钮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，截取需要的范围保存两份图片到指定目录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一份带日期一份不带日期：</a:t>
            </a:r>
            <a:r>
              <a:rPr lang="en-US" altLang="zh-CN" dirty="0" smtClean="0">
                <a:solidFill>
                  <a:srgbClr val="C00000"/>
                </a:solidFill>
                <a:hlinkClick r:id="rId5" action="ppaction://hlinkfile"/>
              </a:rPr>
              <a:t>\\</a:t>
            </a:r>
            <a:r>
              <a:rPr lang="en-US" altLang="zh-CN" dirty="0">
                <a:solidFill>
                  <a:srgbClr val="C00000"/>
                </a:solidFill>
                <a:hlinkClick r:id="rId5" action="ppaction://hlinkfile"/>
              </a:rPr>
              <a:t>10.148.16.32\e\ssow\html\YJFD-nanpeng-hourly.jpg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  <a:hlinkClick r:id="rId6" action="ppaction://hlinkfile"/>
              </a:rPr>
              <a:t>\\</a:t>
            </a:r>
            <a:r>
              <a:rPr lang="en-US" altLang="zh-CN" dirty="0" smtClean="0">
                <a:solidFill>
                  <a:srgbClr val="C00000"/>
                </a:solidFill>
                <a:hlinkClick r:id="rId6" action="ppaction://hlinkfile"/>
              </a:rPr>
              <a:t>10.148.16.32\e\ssow\html\YJFD-nanpeng-hourly-YYMMDDHH.jpg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日期格式示例：</a:t>
            </a:r>
            <a:r>
              <a:rPr lang="en-US" altLang="zh-CN" dirty="0" smtClean="0">
                <a:solidFill>
                  <a:srgbClr val="C00000"/>
                </a:solidFill>
              </a:rPr>
              <a:t>2020</a:t>
            </a:r>
            <a:r>
              <a:rPr lang="zh-CN" altLang="en-US" dirty="0" smtClean="0">
                <a:solidFill>
                  <a:srgbClr val="C00000"/>
                </a:solidFill>
              </a:rPr>
              <a:t>年</a:t>
            </a:r>
            <a:r>
              <a:rPr lang="en-US" altLang="zh-CN" dirty="0" smtClean="0">
                <a:solidFill>
                  <a:srgbClr val="C00000"/>
                </a:solidFill>
              </a:rPr>
              <a:t>10</a:t>
            </a:r>
            <a:r>
              <a:rPr lang="zh-CN" altLang="en-US" dirty="0" smtClean="0">
                <a:solidFill>
                  <a:srgbClr val="C00000"/>
                </a:solidFill>
              </a:rPr>
              <a:t>月</a:t>
            </a:r>
            <a:r>
              <a:rPr lang="en-US" altLang="zh-CN" dirty="0" smtClean="0">
                <a:solidFill>
                  <a:srgbClr val="C00000"/>
                </a:solidFill>
              </a:rPr>
              <a:t>11</a:t>
            </a:r>
            <a:r>
              <a:rPr lang="zh-CN" altLang="en-US" dirty="0" smtClean="0">
                <a:solidFill>
                  <a:srgbClr val="C00000"/>
                </a:solidFill>
              </a:rPr>
              <a:t>日</a:t>
            </a:r>
            <a:r>
              <a:rPr lang="en-US" altLang="zh-CN" dirty="0" smtClean="0">
                <a:solidFill>
                  <a:srgbClr val="C00000"/>
                </a:solidFill>
              </a:rPr>
              <a:t>08</a:t>
            </a:r>
            <a:r>
              <a:rPr lang="zh-CN" altLang="en-US" dirty="0" smtClean="0">
                <a:solidFill>
                  <a:srgbClr val="C00000"/>
                </a:solidFill>
              </a:rPr>
              <a:t>时</a:t>
            </a:r>
            <a:r>
              <a:rPr lang="en-US" altLang="zh-CN" dirty="0" smtClean="0">
                <a:solidFill>
                  <a:srgbClr val="C00000"/>
                </a:solidFill>
              </a:rPr>
              <a:t>=&gt;20101108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 rot="17397579">
            <a:off x="8211977" y="2963442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652129" y="3259098"/>
            <a:ext cx="188616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点击搜索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75054" y="2186857"/>
            <a:ext cx="223192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调整模式起报时间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 rot="9499617">
            <a:off x="5659322" y="2588675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-2232" y="5462465"/>
            <a:ext cx="135478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单击此处打开编辑框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 rot="2232647">
            <a:off x="1200990" y="5770050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8023" y="3259099"/>
            <a:ext cx="124452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小值调整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 rot="21208767">
            <a:off x="1200991" y="3374018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776411" y="3259099"/>
            <a:ext cx="3036955" cy="2903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27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171" y="2656800"/>
            <a:ext cx="8705850" cy="42386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41548" y="-7897"/>
            <a:ext cx="7455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</a:rPr>
              <a:t>珠海万山沙场特殊情况处理</a:t>
            </a:r>
            <a:r>
              <a:rPr lang="en-US" altLang="zh-CN" sz="3200" dirty="0" smtClean="0">
                <a:solidFill>
                  <a:srgbClr val="C00000"/>
                </a:solidFill>
              </a:rPr>
              <a:t>—</a:t>
            </a:r>
            <a:r>
              <a:rPr lang="zh-CN" altLang="en-US" sz="3200" dirty="0" smtClean="0">
                <a:solidFill>
                  <a:srgbClr val="C00000"/>
                </a:solidFill>
              </a:rPr>
              <a:t>调整数据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432" y="523664"/>
            <a:ext cx="11773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如果生成产品数据缺失不对</a:t>
            </a:r>
            <a:r>
              <a:rPr lang="zh-CN" altLang="en-US" dirty="0"/>
              <a:t>，请</a:t>
            </a:r>
            <a:r>
              <a:rPr lang="zh-CN" altLang="en-US" dirty="0" smtClean="0"/>
              <a:t>打开火狐浏览器   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10.148.16.20:10079/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单击</a:t>
            </a:r>
            <a:r>
              <a:rPr lang="zh-CN" altLang="en-US" dirty="0"/>
              <a:t>头部区域打开编辑</a:t>
            </a:r>
            <a:r>
              <a:rPr lang="zh-CN" altLang="en-US" dirty="0" smtClean="0"/>
              <a:t>框，进行相应编辑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改</a:t>
            </a:r>
            <a:r>
              <a:rPr lang="zh-CN" altLang="en-US" dirty="0"/>
              <a:t>好后</a:t>
            </a:r>
            <a:r>
              <a:rPr lang="zh-CN" altLang="en-US" dirty="0" smtClean="0"/>
              <a:t>，使用地址栏的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截屏按钮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，截取需要的范围保存两份图片到指定目录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一份带日期一份不带日期：</a:t>
            </a:r>
            <a:r>
              <a:rPr lang="en-US" altLang="zh-CN" dirty="0" smtClean="0">
                <a:solidFill>
                  <a:srgbClr val="C00000"/>
                </a:solidFill>
                <a:hlinkClick r:id="rId4" action="ppaction://hlinkfile"/>
              </a:rPr>
              <a:t>\\</a:t>
            </a:r>
            <a:r>
              <a:rPr lang="en-US" altLang="zh-CN" dirty="0">
                <a:solidFill>
                  <a:srgbClr val="C00000"/>
                </a:solidFill>
                <a:hlinkClick r:id="rId4" action="ppaction://hlinkfile"/>
              </a:rPr>
              <a:t>10.148.16.32\e\ssow\html\ZHWS-zhuwai-hourly.jpg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  <a:hlinkClick r:id="rId5" action="ppaction://hlinkfile"/>
              </a:rPr>
              <a:t>\\</a:t>
            </a:r>
            <a:r>
              <a:rPr lang="en-US" altLang="zh-CN" dirty="0" smtClean="0">
                <a:solidFill>
                  <a:srgbClr val="C00000"/>
                </a:solidFill>
                <a:hlinkClick r:id="rId5" action="ppaction://hlinkfile"/>
              </a:rPr>
              <a:t>10.148.16.32\e\ssow\html\</a:t>
            </a:r>
            <a:r>
              <a:rPr lang="en-US" altLang="zh-CN" dirty="0">
                <a:solidFill>
                  <a:srgbClr val="C00000"/>
                </a:solidFill>
                <a:hlinkClick r:id="rId4" action="ppaction://hlinkfile"/>
              </a:rPr>
              <a:t>ZHWS</a:t>
            </a:r>
            <a:r>
              <a:rPr lang="en-US" altLang="zh-CN" dirty="0" smtClean="0">
                <a:solidFill>
                  <a:srgbClr val="C00000"/>
                </a:solidFill>
                <a:hlinkClick r:id="rId5" action="ppaction://hlinkfile"/>
              </a:rPr>
              <a:t>-zhuwai-hourly-YYMMDDHH.jpg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日期格式示例：</a:t>
            </a:r>
            <a:r>
              <a:rPr lang="en-US" altLang="zh-CN" dirty="0" smtClean="0">
                <a:solidFill>
                  <a:srgbClr val="C00000"/>
                </a:solidFill>
              </a:rPr>
              <a:t>2020</a:t>
            </a:r>
            <a:r>
              <a:rPr lang="zh-CN" altLang="en-US" dirty="0" smtClean="0">
                <a:solidFill>
                  <a:srgbClr val="C00000"/>
                </a:solidFill>
              </a:rPr>
              <a:t>年</a:t>
            </a:r>
            <a:r>
              <a:rPr lang="en-US" altLang="zh-CN" dirty="0" smtClean="0">
                <a:solidFill>
                  <a:srgbClr val="C00000"/>
                </a:solidFill>
              </a:rPr>
              <a:t>10</a:t>
            </a:r>
            <a:r>
              <a:rPr lang="zh-CN" altLang="en-US" dirty="0" smtClean="0">
                <a:solidFill>
                  <a:srgbClr val="C00000"/>
                </a:solidFill>
              </a:rPr>
              <a:t>月</a:t>
            </a:r>
            <a:r>
              <a:rPr lang="en-US" altLang="zh-CN" dirty="0" smtClean="0">
                <a:solidFill>
                  <a:srgbClr val="C00000"/>
                </a:solidFill>
              </a:rPr>
              <a:t>11</a:t>
            </a:r>
            <a:r>
              <a:rPr lang="zh-CN" altLang="en-US" dirty="0" smtClean="0">
                <a:solidFill>
                  <a:srgbClr val="C00000"/>
                </a:solidFill>
              </a:rPr>
              <a:t>日</a:t>
            </a:r>
            <a:r>
              <a:rPr lang="en-US" altLang="zh-CN" dirty="0" smtClean="0">
                <a:solidFill>
                  <a:srgbClr val="C00000"/>
                </a:solidFill>
              </a:rPr>
              <a:t>08</a:t>
            </a:r>
            <a:r>
              <a:rPr lang="zh-CN" altLang="en-US" dirty="0" smtClean="0">
                <a:solidFill>
                  <a:srgbClr val="C00000"/>
                </a:solidFill>
              </a:rPr>
              <a:t>时</a:t>
            </a:r>
            <a:r>
              <a:rPr lang="en-US" altLang="zh-CN" dirty="0" smtClean="0">
                <a:solidFill>
                  <a:srgbClr val="C00000"/>
                </a:solidFill>
              </a:rPr>
              <a:t>=&gt;20101108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 rot="17397579">
            <a:off x="8211977" y="2963442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652129" y="3259098"/>
            <a:ext cx="188616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点击搜索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75054" y="2186857"/>
            <a:ext cx="223192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调整模式起报时间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 rot="9499617">
            <a:off x="5659322" y="2588675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-2232" y="5462465"/>
            <a:ext cx="135478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单击此处打开编辑框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 rot="2232647">
            <a:off x="1200990" y="5770050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8023" y="3259099"/>
            <a:ext cx="124452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小值调整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 rot="21208767">
            <a:off x="1200991" y="3374018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776411" y="3259099"/>
            <a:ext cx="3036955" cy="2903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6411" y="5462465"/>
            <a:ext cx="5801535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7" y="1667050"/>
            <a:ext cx="4380952" cy="28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467" y="1676575"/>
            <a:ext cx="5780952" cy="226666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98214" y="330517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前端打包和调试窗口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771125" y="330517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后台</a:t>
            </a:r>
            <a:r>
              <a:rPr lang="en-US" altLang="zh-CN" dirty="0">
                <a:solidFill>
                  <a:srgbClr val="C00000"/>
                </a:solidFill>
              </a:rPr>
              <a:t>API</a:t>
            </a:r>
            <a:r>
              <a:rPr lang="zh-CN" altLang="en-US" dirty="0">
                <a:solidFill>
                  <a:srgbClr val="C00000"/>
                </a:solidFill>
              </a:rPr>
              <a:t>接口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1735" y="834859"/>
            <a:ext cx="890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启动桌面</a:t>
            </a:r>
            <a:r>
              <a:rPr lang="zh-CN" altLang="en-US" dirty="0" smtClean="0">
                <a:solidFill>
                  <a:srgbClr val="C00000"/>
                </a:solidFill>
              </a:rPr>
              <a:t>上</a:t>
            </a:r>
            <a:r>
              <a:rPr lang="zh-CN" altLang="en-US" dirty="0">
                <a:solidFill>
                  <a:srgbClr val="0070C0"/>
                </a:solidFill>
              </a:rPr>
              <a:t>后端</a:t>
            </a:r>
            <a:r>
              <a:rPr lang="en-US" altLang="zh-CN" dirty="0">
                <a:solidFill>
                  <a:srgbClr val="0070C0"/>
                </a:solidFill>
              </a:rPr>
              <a:t>-</a:t>
            </a:r>
            <a:r>
              <a:rPr lang="zh-CN" altLang="en-US" dirty="0">
                <a:solidFill>
                  <a:srgbClr val="0070C0"/>
                </a:solidFill>
              </a:rPr>
              <a:t>不点击启动阳江风电逐小时</a:t>
            </a:r>
            <a:r>
              <a:rPr lang="zh-CN" altLang="en-US" dirty="0" smtClean="0">
                <a:solidFill>
                  <a:srgbClr val="0070C0"/>
                </a:solidFill>
              </a:rPr>
              <a:t>预报</a:t>
            </a:r>
            <a:r>
              <a:rPr lang="en-US" altLang="zh-CN" dirty="0" smtClean="0">
                <a:solidFill>
                  <a:srgbClr val="0070C0"/>
                </a:solidFill>
              </a:rPr>
              <a:t>.bat</a:t>
            </a:r>
            <a:r>
              <a:rPr lang="zh-CN" altLang="en-US" dirty="0" smtClean="0">
                <a:solidFill>
                  <a:srgbClr val="C00000"/>
                </a:solidFill>
              </a:rPr>
              <a:t>文件</a:t>
            </a:r>
            <a:r>
              <a:rPr lang="zh-CN" altLang="en-US" dirty="0">
                <a:solidFill>
                  <a:srgbClr val="C00000"/>
                </a:solidFill>
              </a:rPr>
              <a:t>，会出现两个</a:t>
            </a:r>
            <a:r>
              <a:rPr lang="en-US" altLang="zh-CN" dirty="0">
                <a:solidFill>
                  <a:srgbClr val="C00000"/>
                </a:solidFill>
              </a:rPr>
              <a:t>CMD</a:t>
            </a:r>
            <a:r>
              <a:rPr lang="zh-CN" altLang="en-US" dirty="0">
                <a:solidFill>
                  <a:srgbClr val="C00000"/>
                </a:solidFill>
              </a:rPr>
              <a:t>窗口。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      此后保持两个后台程序打开。如果已打开跳过次步骤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6999" y="4961293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注意：平时不要关闭这两个窗口。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另外不能同时打开多份程序，会因端口占用冲突而报错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91791" y="42316"/>
            <a:ext cx="109427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</a:rPr>
              <a:t>远程网址无法打开</a:t>
            </a:r>
            <a:r>
              <a:rPr lang="en-US" altLang="zh-CN" sz="3200" dirty="0" smtClean="0">
                <a:hlinkClick r:id="rId4"/>
              </a:rPr>
              <a:t>http</a:t>
            </a:r>
            <a:r>
              <a:rPr lang="en-US" altLang="zh-CN" sz="3200" dirty="0">
                <a:hlinkClick r:id="rId4"/>
              </a:rPr>
              <a:t>://10.148.16.20:10077/</a:t>
            </a:r>
            <a:endParaRPr lang="en-US" altLang="zh-CN" sz="3200" dirty="0"/>
          </a:p>
          <a:p>
            <a:endParaRPr lang="zh-CN" alt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35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0" y="324351"/>
            <a:ext cx="76097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2. </a:t>
            </a:r>
            <a:r>
              <a:rPr lang="zh-CN" altLang="en-US" dirty="0">
                <a:solidFill>
                  <a:srgbClr val="C00000"/>
                </a:solidFill>
              </a:rPr>
              <a:t>启动桌面</a:t>
            </a:r>
            <a:r>
              <a:rPr lang="zh-CN" altLang="en-US" dirty="0" smtClean="0">
                <a:solidFill>
                  <a:srgbClr val="C00000"/>
                </a:solidFill>
              </a:rPr>
              <a:t>上</a:t>
            </a:r>
            <a:r>
              <a:rPr lang="zh-CN" altLang="en-US" dirty="0">
                <a:solidFill>
                  <a:srgbClr val="0070C0"/>
                </a:solidFill>
              </a:rPr>
              <a:t>生成阳江风电南鹏岛</a:t>
            </a:r>
            <a:r>
              <a:rPr lang="zh-CN" altLang="en-US" dirty="0" smtClean="0">
                <a:solidFill>
                  <a:srgbClr val="0070C0"/>
                </a:solidFill>
              </a:rPr>
              <a:t>预报</a:t>
            </a:r>
            <a:r>
              <a:rPr lang="en-US" altLang="zh-CN" dirty="0" smtClean="0">
                <a:solidFill>
                  <a:srgbClr val="0070C0"/>
                </a:solidFill>
              </a:rPr>
              <a:t>.bat</a:t>
            </a:r>
            <a:r>
              <a:rPr lang="zh-CN" altLang="en-US" dirty="0" smtClean="0">
                <a:solidFill>
                  <a:srgbClr val="C00000"/>
                </a:solidFill>
              </a:rPr>
              <a:t>文件</a:t>
            </a:r>
            <a:r>
              <a:rPr lang="zh-CN" altLang="en-US" dirty="0">
                <a:solidFill>
                  <a:srgbClr val="C00000"/>
                </a:solidFill>
              </a:rPr>
              <a:t>，此过程大概需要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</a:rPr>
              <a:t>分钟</a:t>
            </a:r>
            <a:r>
              <a:rPr lang="zh-CN" altLang="en-US" dirty="0">
                <a:solidFill>
                  <a:srgbClr val="C00000"/>
                </a:solidFill>
              </a:rPr>
              <a:t>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完成后会输出</a:t>
            </a:r>
            <a:r>
              <a:rPr lang="en-US" altLang="zh-CN" dirty="0">
                <a:solidFill>
                  <a:srgbClr val="C00000"/>
                </a:solidFill>
              </a:rPr>
              <a:t>PDF</a:t>
            </a:r>
            <a:r>
              <a:rPr lang="zh-CN" altLang="en-US" dirty="0">
                <a:solidFill>
                  <a:srgbClr val="C00000"/>
                </a:solidFill>
              </a:rPr>
              <a:t>文件，并且会打开</a:t>
            </a:r>
            <a:r>
              <a:rPr lang="en-US" altLang="zh-CN" dirty="0">
                <a:solidFill>
                  <a:srgbClr val="C00000"/>
                </a:solidFill>
              </a:rPr>
              <a:t>PDF</a:t>
            </a:r>
            <a:r>
              <a:rPr lang="zh-CN" altLang="en-US" dirty="0">
                <a:solidFill>
                  <a:srgbClr val="C00000"/>
                </a:solidFill>
              </a:rPr>
              <a:t>所在文件夹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本地</a:t>
            </a:r>
            <a:r>
              <a:rPr lang="en-US" altLang="zh-CN" dirty="0">
                <a:solidFill>
                  <a:srgbClr val="C00000"/>
                </a:solidFill>
              </a:rPr>
              <a:t>PDF</a:t>
            </a:r>
            <a:r>
              <a:rPr lang="zh-CN" altLang="en-US" dirty="0">
                <a:solidFill>
                  <a:srgbClr val="C00000"/>
                </a:solidFill>
              </a:rPr>
              <a:t>储存在 </a:t>
            </a:r>
            <a:r>
              <a:rPr lang="en-US" altLang="zh-CN" dirty="0">
                <a:solidFill>
                  <a:srgbClr val="0070C0"/>
                </a:solidFill>
              </a:rPr>
              <a:t>D:\</a:t>
            </a:r>
            <a:r>
              <a:rPr lang="en-US" altLang="zh-CN" dirty="0" smtClean="0">
                <a:solidFill>
                  <a:srgbClr val="0070C0"/>
                </a:solidFill>
              </a:rPr>
              <a:t>app\wind-force-YJFD\service\pdf</a:t>
            </a:r>
          </a:p>
          <a:p>
            <a:r>
              <a:rPr lang="zh-CN" altLang="en-US" dirty="0" smtClean="0">
                <a:solidFill>
                  <a:srgbClr val="C00000"/>
                </a:solidFill>
              </a:rPr>
              <a:t>远程</a:t>
            </a:r>
            <a:r>
              <a:rPr lang="en-US" altLang="zh-CN" dirty="0">
                <a:solidFill>
                  <a:srgbClr val="C00000"/>
                </a:solidFill>
              </a:rPr>
              <a:t>PDF</a:t>
            </a:r>
            <a:r>
              <a:rPr lang="zh-CN" altLang="en-US" dirty="0">
                <a:solidFill>
                  <a:srgbClr val="C00000"/>
                </a:solidFill>
              </a:rPr>
              <a:t>储存在 </a:t>
            </a:r>
            <a:r>
              <a:rPr lang="en-US" altLang="zh-CN" dirty="0">
                <a:solidFill>
                  <a:srgbClr val="0070C0"/>
                </a:solidFill>
              </a:rPr>
              <a:t>\\10.148.16.32\e\ssow\email\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230375" y="758186"/>
            <a:ext cx="5428573" cy="3847600"/>
            <a:chOff x="3753522" y="1833546"/>
            <a:chExt cx="5428573" cy="38476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/>
            <a:srcRect b="2640"/>
            <a:stretch/>
          </p:blipFill>
          <p:spPr>
            <a:xfrm>
              <a:off x="3763047" y="1833546"/>
              <a:ext cx="5419048" cy="227173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/>
            <a:srcRect t="5448"/>
            <a:stretch/>
          </p:blipFill>
          <p:spPr>
            <a:xfrm>
              <a:off x="3753522" y="4105276"/>
              <a:ext cx="5428571" cy="1575870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109559" y="3346076"/>
            <a:ext cx="4238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检查</a:t>
            </a:r>
            <a:r>
              <a:rPr lang="en-US" altLang="zh-CN" dirty="0"/>
              <a:t>PDF</a:t>
            </a:r>
            <a:r>
              <a:rPr lang="zh-CN" altLang="en-US" dirty="0"/>
              <a:t>是否有误，特别注意读取的数据日期是否正确。</a:t>
            </a:r>
            <a:r>
              <a:rPr lang="zh-CN" altLang="en-US" dirty="0">
                <a:solidFill>
                  <a:srgbClr val="C00000"/>
                </a:solidFill>
              </a:rPr>
              <a:t>检查完</a:t>
            </a:r>
            <a:r>
              <a:rPr lang="en-US" altLang="zh-CN" dirty="0">
                <a:solidFill>
                  <a:srgbClr val="C00000"/>
                </a:solidFill>
              </a:rPr>
              <a:t>pdf</a:t>
            </a:r>
            <a:r>
              <a:rPr lang="zh-CN" altLang="en-US" dirty="0">
                <a:solidFill>
                  <a:srgbClr val="C00000"/>
                </a:solidFill>
              </a:rPr>
              <a:t>后务必关闭</a:t>
            </a:r>
            <a:r>
              <a:rPr lang="en-US" altLang="zh-CN" dirty="0">
                <a:solidFill>
                  <a:srgbClr val="C00000"/>
                </a:solidFill>
              </a:rPr>
              <a:t>pdf</a:t>
            </a:r>
            <a:r>
              <a:rPr lang="zh-CN" altLang="en-US" dirty="0">
                <a:solidFill>
                  <a:srgbClr val="C00000"/>
                </a:solidFill>
              </a:rPr>
              <a:t>文档，否则会锁住无法修改文档。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085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9821" y="4582026"/>
            <a:ext cx="4448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有其他问题联系韩浦城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196" y="562476"/>
            <a:ext cx="4448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保证挂载</a:t>
            </a:r>
            <a:r>
              <a:rPr lang="en-US" altLang="zh-CN" sz="2000" dirty="0"/>
              <a:t>2</a:t>
            </a:r>
            <a:r>
              <a:rPr lang="zh-CN" altLang="en-US" sz="2000" dirty="0"/>
              <a:t>个网络位置，挂载掉了请</a:t>
            </a:r>
            <a:r>
              <a:rPr lang="zh-CN" altLang="en-US" sz="2000" dirty="0">
                <a:solidFill>
                  <a:srgbClr val="C00000"/>
                </a:solidFill>
              </a:rPr>
              <a:t>“添加一个网络位置”</a:t>
            </a:r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zh-CN" altLang="en-US" sz="2000" dirty="0"/>
              <a:t>注意不是</a:t>
            </a:r>
            <a:r>
              <a:rPr lang="zh-CN" altLang="en-US" sz="2000" strike="sngStrike" dirty="0">
                <a:solidFill>
                  <a:srgbClr val="C00000"/>
                </a:solidFill>
              </a:rPr>
              <a:t>映射网络驱动器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106" y="709697"/>
            <a:ext cx="5095238" cy="13619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89477" y="1759420"/>
            <a:ext cx="1914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\\10.148.16.19\d\</a:t>
            </a:r>
          </a:p>
        </p:txBody>
      </p:sp>
      <p:sp>
        <p:nvSpPr>
          <p:cNvPr id="8" name="矩形 7"/>
          <p:cNvSpPr/>
          <p:nvPr/>
        </p:nvSpPr>
        <p:spPr>
          <a:xfrm>
            <a:off x="3499302" y="175942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账号</a:t>
            </a:r>
            <a:r>
              <a:rPr lang="en-US" altLang="zh-CN" dirty="0" err="1"/>
              <a:t>dq</a:t>
            </a:r>
            <a:r>
              <a:rPr lang="en-US" altLang="zh-CN" dirty="0"/>
              <a:t>  </a:t>
            </a:r>
            <a:r>
              <a:rPr lang="zh-CN" altLang="en-US" dirty="0"/>
              <a:t>密码</a:t>
            </a:r>
            <a:r>
              <a:rPr lang="en-US" altLang="zh-CN" dirty="0" err="1"/>
              <a:t>dqdq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89476" y="2362935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\\10.148.16.32\e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874" y="2128752"/>
            <a:ext cx="2380952" cy="1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5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59" y="-355893"/>
            <a:ext cx="5790166" cy="668298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167" y="0"/>
            <a:ext cx="6721148" cy="22524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806" y="435836"/>
            <a:ext cx="5790166" cy="79475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5106384" y="660461"/>
            <a:ext cx="1546788" cy="172754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00349" y="463883"/>
            <a:ext cx="1624126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鼠标单击红框标题内可弹出编辑区，再次单击隐藏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43025" y="2252415"/>
            <a:ext cx="249299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蓝色框内为可编辑区，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可增删文字内容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1244943"/>
            <a:ext cx="5790166" cy="565168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800725" y="2523933"/>
            <a:ext cx="558037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改好后</a:t>
            </a:r>
            <a:r>
              <a:rPr lang="zh-CN" altLang="en-US" dirty="0" smtClean="0">
                <a:solidFill>
                  <a:srgbClr val="0070C0"/>
                </a:solidFill>
              </a:rPr>
              <a:t>，蓝色框部分全页截屏，把</a:t>
            </a:r>
            <a:r>
              <a:rPr lang="en-US" altLang="zh-CN" dirty="0" smtClean="0">
                <a:solidFill>
                  <a:srgbClr val="0070C0"/>
                </a:solidFill>
              </a:rPr>
              <a:t>jpg</a:t>
            </a:r>
            <a:r>
              <a:rPr lang="zh-CN" altLang="en-US" dirty="0" smtClean="0">
                <a:solidFill>
                  <a:srgbClr val="0070C0"/>
                </a:solidFill>
              </a:rPr>
              <a:t>图片保存</a:t>
            </a:r>
            <a:r>
              <a:rPr lang="zh-CN" altLang="en-US" dirty="0">
                <a:solidFill>
                  <a:srgbClr val="0070C0"/>
                </a:solidFill>
              </a:rPr>
              <a:t>到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  <a:hlinkClick r:id="rId4" action="ppaction://hlinkfile"/>
              </a:rPr>
              <a:t>\\</a:t>
            </a:r>
            <a:r>
              <a:rPr lang="en-US" altLang="zh-CN" dirty="0" smtClean="0">
                <a:solidFill>
                  <a:srgbClr val="C00000"/>
                </a:solidFill>
                <a:hlinkClick r:id="rId4" action="ppaction://hlinkfile"/>
              </a:rPr>
              <a:t>10.148.16.32\e\ssow\html\YJFD-nanpeng-hourly.jpg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074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2190"/>
            <a:ext cx="5790166" cy="668298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167" y="0"/>
            <a:ext cx="6721148" cy="22524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806" y="435836"/>
            <a:ext cx="5790166" cy="79475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5106384" y="660461"/>
            <a:ext cx="1546788" cy="172754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00349" y="463883"/>
            <a:ext cx="1624126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鼠标单击红框标题内可弹出编辑区，再次单击隐藏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43025" y="2252415"/>
            <a:ext cx="249299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蓝色框内为可编辑区，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可增删文字内容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1244943"/>
            <a:ext cx="5790166" cy="565168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800725" y="2523933"/>
            <a:ext cx="4185761" cy="230832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改好后，单击打印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另存为</a:t>
            </a:r>
            <a:r>
              <a:rPr lang="en-US" altLang="zh-CN" dirty="0">
                <a:solidFill>
                  <a:srgbClr val="0070C0"/>
                </a:solidFill>
              </a:rPr>
              <a:t>PDF.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把</a:t>
            </a:r>
            <a:r>
              <a:rPr lang="en-US" altLang="zh-CN" dirty="0">
                <a:solidFill>
                  <a:srgbClr val="0070C0"/>
                </a:solidFill>
              </a:rPr>
              <a:t>PDF</a:t>
            </a:r>
            <a:r>
              <a:rPr lang="zh-CN" altLang="en-US" dirty="0">
                <a:solidFill>
                  <a:srgbClr val="0070C0"/>
                </a:solidFill>
              </a:rPr>
              <a:t>保存到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  <a:hlinkClick r:id="rId4" action="ppaction://hlinkfile"/>
              </a:rPr>
              <a:t>\\10.148.16.32\e\ssow\email\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文件名：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YJFD-nanpeng-hourly-YYMMDDHH.pdf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日期为北京时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6762" y="2407930"/>
            <a:ext cx="1846742" cy="3608512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31539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525</Words>
  <Application>Microsoft Office PowerPoint</Application>
  <PresentationFormat>宽屏</PresentationFormat>
  <Paragraphs>54</Paragraphs>
  <Slides>7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 Pucheng</dc:creator>
  <cp:lastModifiedBy>sqxt</cp:lastModifiedBy>
  <cp:revision>60</cp:revision>
  <dcterms:created xsi:type="dcterms:W3CDTF">2018-08-22T07:44:06Z</dcterms:created>
  <dcterms:modified xsi:type="dcterms:W3CDTF">2021-03-14T23:52:48Z</dcterms:modified>
</cp:coreProperties>
</file>