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8AFFE-B765-4F0B-A7ED-AFAC20C16F16}" v="450" dt="2022-03-29T06:00:28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err="1">
                <a:ea typeface="Malgun Gothic"/>
              </a:rPr>
              <a:t>실습과제</a:t>
            </a:r>
            <a:r>
              <a:rPr lang="en-US" altLang="ko-KR" dirty="0">
                <a:ea typeface="Malgun Gothic"/>
              </a:rPr>
              <a:t> </a:t>
            </a:r>
            <a:r>
              <a:rPr lang="en-US" altLang="ko-KR" dirty="0" err="1">
                <a:ea typeface="Malgun Gothic"/>
              </a:rPr>
              <a:t>공유</a:t>
            </a:r>
            <a:r>
              <a:rPr lang="en-US" altLang="ko-KR" dirty="0">
                <a:ea typeface="Malgun Gothic"/>
              </a:rPr>
              <a:t> </a:t>
            </a:r>
            <a:r>
              <a:rPr lang="en-US" altLang="ko-KR" dirty="0" err="1">
                <a:ea typeface="Malgun Gothic"/>
              </a:rPr>
              <a:t>메모리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Malgun Gothic Semilight"/>
                <a:cs typeface="Malgun Gothic Semilight"/>
              </a:rPr>
              <a:t>20174119 한지훈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57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2669-4565-1368-EA88-01D01F18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Shprod.c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60EBB4-6969-55E7-73CA-3427ECB4D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48" y="1541023"/>
            <a:ext cx="7205757" cy="499752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A593B-A37B-69E2-06AC-E47B21AC4740}"/>
              </a:ext>
            </a:extLst>
          </p:cNvPr>
          <p:cNvSpPr txBox="1"/>
          <p:nvPr/>
        </p:nvSpPr>
        <p:spPr>
          <a:xfrm>
            <a:off x="8291551" y="1540323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Warning</a:t>
            </a:r>
            <a:r>
              <a:rPr lang="ko-KR" altLang="en-US" dirty="0"/>
              <a:t>에러를</a:t>
            </a:r>
            <a:r>
              <a:rPr lang="en-US" dirty="0"/>
              <a:t> </a:t>
            </a:r>
            <a:r>
              <a:rPr lang="ko-KR" altLang="en-US" dirty="0"/>
              <a:t>해결하기위해</a:t>
            </a:r>
            <a:r>
              <a:rPr lang="en-US" altLang="ko-KR" dirty="0"/>
              <a:t> </a:t>
            </a:r>
            <a:r>
              <a:rPr lang="en-US" altLang="ko-KR" dirty="0" err="1"/>
              <a:t>unistd.h와</a:t>
            </a:r>
            <a:r>
              <a:rPr lang="en-US" altLang="ko-KR" dirty="0"/>
              <a:t> sys/</a:t>
            </a:r>
            <a:r>
              <a:rPr lang="en-US" altLang="ko-KR" dirty="0" err="1"/>
              <a:t>types.h.를</a:t>
            </a:r>
            <a:r>
              <a:rPr lang="en-US" altLang="ko-KR" dirty="0"/>
              <a:t> include </a:t>
            </a:r>
            <a:r>
              <a:rPr lang="en-US" altLang="ko-KR" dirty="0" err="1"/>
              <a:t>하는</a:t>
            </a:r>
            <a:r>
              <a:rPr lang="en-US" altLang="ko-KR" dirty="0"/>
              <a:t> </a:t>
            </a:r>
            <a:r>
              <a:rPr lang="en-US" altLang="ko-KR" dirty="0" err="1"/>
              <a:t>내용으로</a:t>
            </a:r>
            <a:r>
              <a:rPr lang="en-US" altLang="ko-KR" dirty="0"/>
              <a:t> </a:t>
            </a:r>
            <a:r>
              <a:rPr lang="en-US" altLang="ko-KR" dirty="0" err="1"/>
              <a:t>코드를</a:t>
            </a:r>
            <a:r>
              <a:rPr lang="en-US" altLang="ko-KR" dirty="0"/>
              <a:t> </a:t>
            </a:r>
            <a:r>
              <a:rPr lang="en-US" altLang="ko-KR" dirty="0" err="1"/>
              <a:t>수정하였음</a:t>
            </a:r>
            <a:endParaRPr lang="en-US" altLang="ko-KR" dirty="0" err="1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41017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F56-E1E6-09F7-A766-A038D42E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Shcons.c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AFFFD6-57F0-2787-7F85-BA26C3854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949" y="1586926"/>
            <a:ext cx="7084938" cy="4955769"/>
          </a:xfrm>
        </p:spPr>
      </p:pic>
    </p:spTree>
    <p:extLst>
      <p:ext uri="{BB962C8B-B14F-4D97-AF65-F5344CB8AC3E}">
        <p14:creationId xmlns:p14="http://schemas.microsoft.com/office/powerpoint/2010/main" val="24443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5043-2522-4D3F-CAF9-2788E87A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실행결과</a:t>
            </a:r>
            <a:endParaRPr lang="en-US" dirty="0"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39F24C-CD09-E7E3-D218-21F7B23B4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996" y="1447577"/>
            <a:ext cx="5676900" cy="22288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390E72-747C-4E72-B9E7-0E9DF75172E9}"/>
              </a:ext>
            </a:extLst>
          </p:cNvPr>
          <p:cNvSpPr txBox="1"/>
          <p:nvPr/>
        </p:nvSpPr>
        <p:spPr>
          <a:xfrm>
            <a:off x="6916455" y="1509386"/>
            <a:ext cx="274319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Shprod를</a:t>
            </a:r>
            <a:r>
              <a:rPr lang="ko-KR" altLang="en-US" dirty="0"/>
              <a:t> 실행하면서 생성된 공유메모리에 </a:t>
            </a:r>
          </a:p>
          <a:p>
            <a:r>
              <a:rPr lang="ko-KR" altLang="en-US" dirty="0" err="1">
                <a:ea typeface="Malgun Gothic Semilight"/>
                <a:cs typeface="Malgun Gothic Semilight"/>
              </a:rPr>
              <a:t>Hello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Soonchunhyang</a:t>
            </a:r>
            <a:r>
              <a:rPr lang="ko-KR" altLang="en-US" dirty="0">
                <a:ea typeface="Malgun Gothic Semilight"/>
                <a:cs typeface="Malgun Gothic Semilight"/>
              </a:rPr>
              <a:t> Computer Engineering and </a:t>
            </a:r>
            <a:r>
              <a:rPr lang="ko-KR" altLang="en-US" dirty="0" err="1">
                <a:ea typeface="Malgun Gothic Semilight"/>
                <a:cs typeface="Malgun Gothic Semilight"/>
              </a:rPr>
              <a:t>Science!라는</a:t>
            </a:r>
            <a:r>
              <a:rPr lang="ko-KR" altLang="en-US" dirty="0">
                <a:ea typeface="Malgun Gothic Semilight"/>
                <a:cs typeface="Malgun Gothic Semilight"/>
              </a:rPr>
              <a:t> 내용이 저장되고 종료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종료되더라도 공유메모리에 있는 내용은 </a:t>
            </a:r>
            <a:r>
              <a:rPr lang="ko-KR" altLang="en-US" dirty="0" err="1">
                <a:ea typeface="Malgun Gothic Semilight"/>
                <a:cs typeface="Malgun Gothic Semilight"/>
              </a:rPr>
              <a:t>사라지지않고</a:t>
            </a:r>
            <a:r>
              <a:rPr lang="ko-KR" altLang="en-US" dirty="0">
                <a:ea typeface="Malgun Gothic Semilight"/>
                <a:cs typeface="Malgun Gothic Semilight"/>
              </a:rPr>
              <a:t> 남아있기때문에 </a:t>
            </a:r>
            <a:r>
              <a:rPr lang="ko-KR" altLang="en-US" dirty="0" err="1">
                <a:ea typeface="Malgun Gothic Semilight"/>
                <a:cs typeface="Malgun Gothic Semilight"/>
              </a:rPr>
              <a:t>shcons를</a:t>
            </a:r>
            <a:r>
              <a:rPr lang="ko-KR" altLang="en-US" dirty="0">
                <a:ea typeface="Malgun Gothic Semilight"/>
                <a:cs typeface="Malgun Gothic Semilight"/>
              </a:rPr>
              <a:t> 실행하면 공유메모리에 있는 내용이 출력된다.</a:t>
            </a:r>
          </a:p>
        </p:txBody>
      </p:sp>
    </p:spTree>
    <p:extLst>
      <p:ext uri="{BB962C8B-B14F-4D97-AF65-F5344CB8AC3E}">
        <p14:creationId xmlns:p14="http://schemas.microsoft.com/office/powerpoint/2010/main" val="150669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테마</vt:lpstr>
      <vt:lpstr>ShapesVTI</vt:lpstr>
      <vt:lpstr>실습과제 공유 메모리</vt:lpstr>
      <vt:lpstr>Shprod.c</vt:lpstr>
      <vt:lpstr>Shcons.c</vt:lpstr>
      <vt:lpstr>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</cp:revision>
  <dcterms:created xsi:type="dcterms:W3CDTF">2022-03-29T05:52:06Z</dcterms:created>
  <dcterms:modified xsi:type="dcterms:W3CDTF">2022-03-29T06:00:50Z</dcterms:modified>
</cp:coreProperties>
</file>