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99" r:id="rId2"/>
  </p:sldMasterIdLst>
  <p:sldIdLst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7B906C-F71C-52BD-65E0-62E6361E7F92}" v="1126" dt="2022-04-13T08:54:17.1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microsoft.com/office/2015/10/relationships/revisionInfo" Target="revisionInfo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1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568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4/13/2022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065689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4/13/2022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168686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98540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35478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66146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5796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29036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9968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8293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4707996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9030959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557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3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6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7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8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0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9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6825D-2B69-4989-8861-A6901ABADB6C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200" cap="none" spc="10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4/13/2022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1200" cap="none" spc="10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200" cap="none" spc="10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553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txStyles>
    <p:titleStyle>
      <a:lvl1pPr algn="l" defTabSz="914400" rtl="0" eaLnBrk="1" latinLnBrk="0" hangingPunct="1">
        <a:lnSpc>
          <a:spcPct val="105000"/>
        </a:lnSpc>
        <a:spcBef>
          <a:spcPct val="0"/>
        </a:spcBef>
        <a:buNone/>
        <a:defRPr sz="4400" b="1" kern="1200" spc="4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 spc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 spc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 spc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 spc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 spc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9EF30C2-29AC-4A0D-BC0A-A679CF113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A804283-B929-4503-802F-4585376E2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48239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04F1504-431A-4D86-9091-AE7E4B333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19910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D3811F5-514E-49A4-B382-673ED228A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229605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66A0658-1CC4-4B0D-AAB7-A702286AF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785759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Arc 19">
            <a:extLst>
              <a:ext uri="{FF2B5EF4-FFF2-40B4-BE49-F238E27FC236}">
                <a16:creationId xmlns:a16="http://schemas.microsoft.com/office/drawing/2014/main" id="{C36A08F5-3B56-47C5-A371-9187BE56E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6568884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44561" y="2744662"/>
            <a:ext cx="6589707" cy="2387600"/>
          </a:xfrm>
        </p:spPr>
        <p:txBody>
          <a:bodyPr>
            <a:normAutofit/>
          </a:bodyPr>
          <a:lstStyle/>
          <a:p>
            <a:pPr algn="l"/>
            <a:r>
              <a:rPr lang="en-US" sz="3600" b="0" dirty="0"/>
              <a:t>4장 </a:t>
            </a:r>
            <a:r>
              <a:rPr lang="en-US" sz="3600" b="0" dirty="0" err="1"/>
              <a:t>특별</a:t>
            </a:r>
            <a:r>
              <a:rPr lang="en-US" sz="3600" b="0" dirty="0"/>
              <a:t> </a:t>
            </a:r>
            <a:r>
              <a:rPr lang="en-US" sz="3600" b="0" dirty="0" err="1"/>
              <a:t>실습과제</a:t>
            </a:r>
            <a:r>
              <a:rPr lang="en-US" sz="3600" b="0" dirty="0"/>
              <a:t>: </a:t>
            </a:r>
            <a:r>
              <a:rPr lang="en-US" sz="3600" b="0" dirty="0" err="1"/>
              <a:t>생산자</a:t>
            </a:r>
            <a:r>
              <a:rPr lang="en-US" sz="3600" b="0" dirty="0"/>
              <a:t>/</a:t>
            </a:r>
            <a:r>
              <a:rPr lang="en-US" sz="3600" b="0" dirty="0" err="1"/>
              <a:t>소비자</a:t>
            </a:r>
            <a:r>
              <a:rPr lang="en-US" sz="3600" b="0" dirty="0"/>
              <a:t> </a:t>
            </a:r>
            <a:r>
              <a:rPr lang="en-US" sz="3600" b="0" dirty="0" err="1"/>
              <a:t>프로그램</a:t>
            </a:r>
            <a:endParaRPr lang="en-US" sz="3600">
              <a:ea typeface="Malgun Gothic"/>
            </a:endParaRPr>
          </a:p>
          <a:p>
            <a:pPr algn="l"/>
            <a:endParaRPr lang="en-US" altLang="ko-KR" dirty="0">
              <a:ea typeface="Malgun Gothic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44561" y="5224337"/>
            <a:ext cx="6589707" cy="995327"/>
          </a:xfrm>
        </p:spPr>
        <p:txBody>
          <a:bodyPr lIns="109728" tIns="109728" rIns="109728" bIns="91440" anchor="t">
            <a:normAutofit/>
          </a:bodyPr>
          <a:lstStyle/>
          <a:p>
            <a:pPr algn="l"/>
            <a:r>
              <a:rPr lang="ko-KR" altLang="en-US" dirty="0">
                <a:solidFill>
                  <a:srgbClr val="FFFFFF"/>
                </a:solidFill>
                <a:ea typeface="Malgun Gothic Semilight"/>
                <a:cs typeface="Malgun Gothic Semilight"/>
              </a:rPr>
              <a:t>20174119 한지훈</a:t>
            </a:r>
            <a:endParaRPr lang="ko-KR" altLang="en-US" dirty="0">
              <a:solidFill>
                <a:srgbClr val="FFFFFF"/>
              </a:solidFill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067AD921-1CEE-4C1B-9AA3-C66D908DD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49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1025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29A32-7244-E157-C2FA-D621F4A69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ea typeface="Malgun Gothic"/>
              </a:rPr>
              <a:t>메인함수</a:t>
            </a:r>
            <a:endParaRPr lang="en-US" dirty="0" err="1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243F912B-D8F8-85E1-03EE-E327983AD1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9013" y="1265601"/>
            <a:ext cx="4879322" cy="5135862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1FD57FC-3221-1D0F-E9A7-0F2C6F70B521}"/>
              </a:ext>
            </a:extLst>
          </p:cNvPr>
          <p:cNvSpPr txBox="1"/>
          <p:nvPr/>
        </p:nvSpPr>
        <p:spPr>
          <a:xfrm>
            <a:off x="2521907" y="1718154"/>
            <a:ext cx="4392459" cy="923330"/>
          </a:xfrm>
          <a:prstGeom prst="rect">
            <a:avLst/>
          </a:prstGeom>
          <a:solidFill>
            <a:schemeClr val="tx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버퍼를 배열로 선언하고 10으로 설정 </a:t>
            </a:r>
            <a:endParaRPr lang="ko-KR" altLang="en-US" dirty="0">
              <a:solidFill>
                <a:schemeClr val="bg1"/>
              </a:solidFill>
              <a:ea typeface="Malgun Gothic Semilight"/>
              <a:cs typeface="Malgun Gothic Semilight"/>
            </a:endParaRPr>
          </a:p>
          <a:p>
            <a:r>
              <a:rPr lang="ko-KR" altLang="en-US" dirty="0" err="1">
                <a:solidFill>
                  <a:schemeClr val="bg1"/>
                </a:solidFill>
                <a:ea typeface="Malgun Gothic Semilight"/>
                <a:cs typeface="Malgun Gothic Semilight"/>
              </a:rPr>
              <a:t>In</a:t>
            </a:r>
            <a:r>
              <a:rPr lang="ko-KR" altLang="en-US" dirty="0">
                <a:solidFill>
                  <a:schemeClr val="bg1"/>
                </a:solidFill>
                <a:ea typeface="Malgun Gothic Semilight"/>
                <a:cs typeface="Malgun Gothic Semilight"/>
              </a:rPr>
              <a:t> </a:t>
            </a:r>
            <a:r>
              <a:rPr lang="ko-KR" altLang="en-US" dirty="0" err="1">
                <a:solidFill>
                  <a:schemeClr val="bg1"/>
                </a:solidFill>
                <a:ea typeface="Malgun Gothic Semilight"/>
                <a:cs typeface="Malgun Gothic Semilight"/>
              </a:rPr>
              <a:t>out을</a:t>
            </a:r>
            <a:r>
              <a:rPr lang="ko-KR" altLang="en-US" dirty="0">
                <a:solidFill>
                  <a:schemeClr val="bg1"/>
                </a:solidFill>
                <a:ea typeface="Malgun Gothic Semilight"/>
                <a:cs typeface="Malgun Gothic Semilight"/>
              </a:rPr>
              <a:t> 전역변수로 선언</a:t>
            </a:r>
          </a:p>
          <a:p>
            <a:endParaRPr lang="ko-KR" altLang="en-US" dirty="0">
              <a:ea typeface="Malgun Gothic Semilight"/>
              <a:cs typeface="Malgun Gothic Semiligh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151795-6FF9-C458-581E-6519817CCAF8}"/>
              </a:ext>
            </a:extLst>
          </p:cNvPr>
          <p:cNvSpPr txBox="1"/>
          <p:nvPr/>
        </p:nvSpPr>
        <p:spPr>
          <a:xfrm>
            <a:off x="4512371" y="5253495"/>
            <a:ext cx="2743199" cy="646331"/>
          </a:xfrm>
          <a:prstGeom prst="rect">
            <a:avLst/>
          </a:prstGeom>
          <a:solidFill>
            <a:schemeClr val="tx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ea typeface="+mn-lt"/>
                <a:cs typeface="+mn-lt"/>
              </a:rPr>
              <a:t>생산자 스레드와 소비자 스레드 생성</a:t>
            </a:r>
            <a:endParaRPr lang="en-US">
              <a:solidFill>
                <a:schemeClr val="bg1"/>
              </a:solidFill>
              <a:ea typeface="Malgun Gothic Semilight"/>
              <a:cs typeface="Malgun Gothic Semilight"/>
            </a:endParaRPr>
          </a:p>
        </p:txBody>
      </p:sp>
    </p:spTree>
    <p:extLst>
      <p:ext uri="{BB962C8B-B14F-4D97-AF65-F5344CB8AC3E}">
        <p14:creationId xmlns:p14="http://schemas.microsoft.com/office/powerpoint/2010/main" val="1157929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3777C-C738-ACE2-724E-9EC9DC609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Malgun Gothic"/>
              </a:rPr>
              <a:t>생산자 스레드 소비자 스레드</a:t>
            </a:r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A18D08F5-DAFE-2020-3CB9-0C95BD87F9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9275" y="1303707"/>
            <a:ext cx="4499120" cy="5394180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8898DC1-2082-FB1E-63DB-C608E592E0B2}"/>
              </a:ext>
            </a:extLst>
          </p:cNvPr>
          <p:cNvSpPr txBox="1"/>
          <p:nvPr/>
        </p:nvSpPr>
        <p:spPr>
          <a:xfrm>
            <a:off x="5434208" y="1624208"/>
            <a:ext cx="3359062" cy="39703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/>
              <a:t>버퍼 크기가 10이므로 총 10번 버퍼에 입력하도록 설정 </a:t>
            </a:r>
          </a:p>
          <a:p>
            <a:r>
              <a:rPr lang="ko-KR" altLang="en-US" dirty="0" err="1"/>
              <a:t>입력후</a:t>
            </a:r>
            <a:r>
              <a:rPr lang="ko-KR" altLang="en-US" dirty="0"/>
              <a:t> 잠시 대기하도록 </a:t>
            </a:r>
            <a:r>
              <a:rPr lang="ko-KR" altLang="en-US" dirty="0" err="1"/>
              <a:t>sleep함수</a:t>
            </a:r>
            <a:r>
              <a:rPr lang="ko-KR" altLang="en-US" dirty="0"/>
              <a:t> 사용(버퍼가 </a:t>
            </a:r>
            <a:r>
              <a:rPr lang="ko-KR" altLang="en-US" dirty="0" err="1"/>
              <a:t>비어있을때</a:t>
            </a:r>
            <a:r>
              <a:rPr lang="ko-KR" altLang="en-US" dirty="0"/>
              <a:t> 소비자 스레드에서 버퍼가 </a:t>
            </a:r>
            <a:r>
              <a:rPr lang="ko-KR" altLang="en-US" dirty="0" err="1"/>
              <a:t>비어있다고</a:t>
            </a:r>
            <a:r>
              <a:rPr lang="ko-KR" altLang="en-US" dirty="0"/>
              <a:t> 출력하는지 확인하기 위해서)</a:t>
            </a:r>
          </a:p>
          <a:p>
            <a:endParaRPr lang="ko-KR" altLang="en-US" dirty="0">
              <a:ea typeface="Malgun Gothic Semilight"/>
              <a:cs typeface="Malgun Gothic Semilight"/>
            </a:endParaRPr>
          </a:p>
          <a:p>
            <a:r>
              <a:rPr lang="ko-KR" altLang="en-US" dirty="0" err="1">
                <a:ea typeface="Malgun Gothic Semilight"/>
                <a:cs typeface="Malgun Gothic Semilight"/>
              </a:rPr>
              <a:t>Out이</a:t>
            </a:r>
            <a:r>
              <a:rPr lang="ko-KR" altLang="en-US" dirty="0">
                <a:ea typeface="Malgun Gothic Semilight"/>
                <a:cs typeface="Malgun Gothic Semilight"/>
              </a:rPr>
              <a:t> </a:t>
            </a:r>
            <a:r>
              <a:rPr lang="ko-KR" altLang="en-US" dirty="0" err="1">
                <a:ea typeface="Malgun Gothic Semilight"/>
                <a:cs typeface="Malgun Gothic Semilight"/>
              </a:rPr>
              <a:t>in보다</a:t>
            </a:r>
            <a:r>
              <a:rPr lang="ko-KR" altLang="en-US" dirty="0">
                <a:ea typeface="Malgun Gothic Semilight"/>
                <a:cs typeface="Malgun Gothic Semilight"/>
              </a:rPr>
              <a:t> </a:t>
            </a:r>
            <a:r>
              <a:rPr lang="ko-KR" altLang="en-US" dirty="0" err="1">
                <a:ea typeface="Malgun Gothic Semilight"/>
                <a:cs typeface="Malgun Gothic Semilight"/>
              </a:rPr>
              <a:t>작을경우</a:t>
            </a:r>
            <a:r>
              <a:rPr lang="ko-KR" altLang="en-US" dirty="0">
                <a:ea typeface="Malgun Gothic Semilight"/>
                <a:cs typeface="Malgun Gothic Semilight"/>
              </a:rPr>
              <a:t> 버퍼가 </a:t>
            </a:r>
            <a:r>
              <a:rPr lang="ko-KR" altLang="en-US" dirty="0" err="1">
                <a:ea typeface="Malgun Gothic Semilight"/>
                <a:cs typeface="Malgun Gothic Semilight"/>
              </a:rPr>
              <a:t>비어있지않다는</a:t>
            </a:r>
            <a:r>
              <a:rPr lang="ko-KR" altLang="en-US" dirty="0">
                <a:ea typeface="Malgun Gothic Semilight"/>
                <a:cs typeface="Malgun Gothic Semilight"/>
              </a:rPr>
              <a:t> 뜻이므로 버퍼에 있는 내용을 출력</a:t>
            </a:r>
          </a:p>
          <a:p>
            <a:r>
              <a:rPr lang="ko-KR" altLang="en-US" dirty="0" err="1">
                <a:ea typeface="Malgun Gothic Semilight"/>
                <a:cs typeface="Malgun Gothic Semilight"/>
              </a:rPr>
              <a:t>Out이</a:t>
            </a:r>
            <a:r>
              <a:rPr lang="ko-KR" altLang="en-US" dirty="0">
                <a:ea typeface="Malgun Gothic Semilight"/>
                <a:cs typeface="Malgun Gothic Semilight"/>
              </a:rPr>
              <a:t> </a:t>
            </a:r>
            <a:r>
              <a:rPr lang="ko-KR" altLang="en-US" dirty="0" err="1">
                <a:ea typeface="Malgun Gothic Semilight"/>
                <a:cs typeface="Malgun Gothic Semilight"/>
              </a:rPr>
              <a:t>in보다</a:t>
            </a:r>
            <a:r>
              <a:rPr lang="ko-KR" altLang="en-US" dirty="0">
                <a:ea typeface="Malgun Gothic Semilight"/>
                <a:cs typeface="Malgun Gothic Semilight"/>
              </a:rPr>
              <a:t> 크거나 </a:t>
            </a:r>
            <a:r>
              <a:rPr lang="ko-KR" altLang="en-US" dirty="0" err="1">
                <a:ea typeface="Malgun Gothic Semilight"/>
                <a:cs typeface="Malgun Gothic Semilight"/>
              </a:rPr>
              <a:t>같을경우</a:t>
            </a:r>
            <a:r>
              <a:rPr lang="ko-KR" altLang="en-US" dirty="0">
                <a:ea typeface="Malgun Gothic Semilight"/>
                <a:cs typeface="Malgun Gothic Semilight"/>
              </a:rPr>
              <a:t> 버퍼가 </a:t>
            </a:r>
            <a:r>
              <a:rPr lang="ko-KR" altLang="en-US" dirty="0" err="1">
                <a:ea typeface="Malgun Gothic Semilight"/>
                <a:cs typeface="Malgun Gothic Semilight"/>
              </a:rPr>
              <a:t>비어있다는뜻이므로</a:t>
            </a:r>
            <a:r>
              <a:rPr lang="ko-KR" altLang="en-US" dirty="0">
                <a:ea typeface="Malgun Gothic Semilight"/>
                <a:cs typeface="Malgun Gothic Semilight"/>
              </a:rPr>
              <a:t> 버퍼가  </a:t>
            </a:r>
            <a:r>
              <a:rPr lang="ko-KR" altLang="en-US" dirty="0" err="1">
                <a:ea typeface="Malgun Gothic Semilight"/>
                <a:cs typeface="Malgun Gothic Semilight"/>
              </a:rPr>
              <a:t>비어있다는</a:t>
            </a:r>
            <a:r>
              <a:rPr lang="ko-KR" altLang="en-US" dirty="0">
                <a:ea typeface="Malgun Gothic Semilight"/>
                <a:cs typeface="Malgun Gothic Semilight"/>
              </a:rPr>
              <a:t> 내용을 출력</a:t>
            </a:r>
          </a:p>
        </p:txBody>
      </p:sp>
    </p:spTree>
    <p:extLst>
      <p:ext uri="{BB962C8B-B14F-4D97-AF65-F5344CB8AC3E}">
        <p14:creationId xmlns:p14="http://schemas.microsoft.com/office/powerpoint/2010/main" val="3458446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B1BE2-2E8E-7B8E-19B1-162F8667D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Malgun Gothic"/>
              </a:rPr>
              <a:t>결과</a:t>
            </a:r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60BD4C19-59D5-37D4-30E1-C3D146F972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2721" y="1522912"/>
            <a:ext cx="8544943" cy="5060153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0FB70F0-F448-F468-7A1E-8C4B9BCDE856}"/>
              </a:ext>
            </a:extLst>
          </p:cNvPr>
          <p:cNvSpPr txBox="1"/>
          <p:nvPr/>
        </p:nvSpPr>
        <p:spPr>
          <a:xfrm>
            <a:off x="6436290" y="1634647"/>
            <a:ext cx="2743199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처음에 버퍼가 비어 있기때문에 버퍼가 비어 있다는 내용을 출력</a:t>
            </a:r>
            <a:endParaRPr lang="ko-KR" altLang="en-US" dirty="0">
              <a:solidFill>
                <a:schemeClr val="bg1"/>
              </a:solidFill>
              <a:ea typeface="Malgun Gothic Semilight"/>
              <a:cs typeface="Malgun Gothic Semilight"/>
            </a:endParaRPr>
          </a:p>
          <a:p>
            <a:r>
              <a:rPr lang="ko-KR" altLang="en-US" dirty="0">
                <a:solidFill>
                  <a:schemeClr val="bg1"/>
                </a:solidFill>
                <a:ea typeface="Malgun Gothic Semilight"/>
                <a:cs typeface="Malgun Gothic Semilight"/>
              </a:rPr>
              <a:t>그 후 생산자 스레드가 버퍼에 0,1,2,3...순으로 입력하고 소비자 스레드가 버퍼가 비어 있지 않다는 것을 확인 후 버퍼에 있는 내용을 하나씩 출력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3A6450-DEF8-305A-AEB8-6C743221DEDC}"/>
              </a:ext>
            </a:extLst>
          </p:cNvPr>
          <p:cNvSpPr txBox="1"/>
          <p:nvPr/>
        </p:nvSpPr>
        <p:spPr>
          <a:xfrm>
            <a:off x="2153302" y="5002974"/>
            <a:ext cx="335906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ea typeface="+mn-lt"/>
                <a:cs typeface="+mn-lt"/>
              </a:rPr>
              <a:t>생산자 스레드가 7,8을 생산 소비자 스레드가 7,8 출력</a:t>
            </a:r>
            <a:endParaRPr lang="ko-KR" altLang="en-US" dirty="0">
              <a:solidFill>
                <a:schemeClr val="bg1"/>
              </a:solidFill>
              <a:ea typeface="Malgun Gothic Semilight"/>
              <a:cs typeface="Malgun Gothic Semilight"/>
            </a:endParaRPr>
          </a:p>
        </p:txBody>
      </p:sp>
    </p:spTree>
    <p:extLst>
      <p:ext uri="{BB962C8B-B14F-4D97-AF65-F5344CB8AC3E}">
        <p14:creationId xmlns:p14="http://schemas.microsoft.com/office/powerpoint/2010/main" val="17654209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hapesVTI">
  <a:themeElements>
    <a:clrScheme name="Shapes">
      <a:dk1>
        <a:sysClr val="windowText" lastClr="000000"/>
      </a:dk1>
      <a:lt1>
        <a:sysClr val="window" lastClr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Festival">
      <a:majorFont>
        <a:latin typeface="Malgun Gothic"/>
        <a:ea typeface=""/>
        <a:cs typeface=""/>
      </a:majorFont>
      <a:minorFont>
        <a:latin typeface="Malgun Gothic Semi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Office 테마</vt:lpstr>
      <vt:lpstr>ShapesVTI</vt:lpstr>
      <vt:lpstr>4장 특별 실습과제: 생산자/소비자 프로그램 </vt:lpstr>
      <vt:lpstr>메인함수</vt:lpstr>
      <vt:lpstr>생산자 스레드 소비자 스레드</vt:lpstr>
      <vt:lpstr>결과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98</cp:revision>
  <dcterms:created xsi:type="dcterms:W3CDTF">2022-04-13T08:38:11Z</dcterms:created>
  <dcterms:modified xsi:type="dcterms:W3CDTF">2022-04-13T08:54:53Z</dcterms:modified>
</cp:coreProperties>
</file>