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3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2718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615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0D14-86C1-498B-971F-A6E853BF28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CBF2-EBF9-49A0-A72A-FD02C88E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20174079 </a:t>
            </a:r>
            <a:r>
              <a:rPr lang="ko-KR" altLang="en-US" dirty="0" smtClean="0"/>
              <a:t>조범수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운영체제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5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6181531" y="1539551"/>
            <a:ext cx="5183188" cy="22300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0" dirty="0" smtClean="0"/>
              <a:t>L.6 </a:t>
            </a:r>
            <a:r>
              <a:rPr lang="ko-KR" altLang="en-US" b="0" dirty="0" smtClean="0"/>
              <a:t>플래그 정의</a:t>
            </a:r>
            <a:endParaRPr lang="en-US" altLang="ko-KR" b="0" dirty="0" smtClean="0"/>
          </a:p>
          <a:p>
            <a:pPr algn="l"/>
            <a:r>
              <a:rPr lang="en-US" altLang="ko-KR" b="0" dirty="0" smtClean="0"/>
              <a:t>L20. </a:t>
            </a:r>
            <a:r>
              <a:rPr lang="ko-KR" altLang="en-US" b="0" dirty="0" smtClean="0"/>
              <a:t>공유 메모리 객체를 생성하여 파일 기술자를 변환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실패 시 </a:t>
            </a:r>
            <a:r>
              <a:rPr lang="en-US" altLang="ko-KR" b="0" dirty="0" smtClean="0"/>
              <a:t>-1</a:t>
            </a:r>
            <a:r>
              <a:rPr lang="ko-KR" altLang="en-US" b="0" dirty="0" smtClean="0"/>
              <a:t>이 </a:t>
            </a:r>
            <a:r>
              <a:rPr lang="ko-KR" altLang="en-US" b="0" dirty="0" err="1" smtClean="0"/>
              <a:t>리턴된다</a:t>
            </a:r>
            <a:r>
              <a:rPr lang="en-US" altLang="ko-KR" b="0" dirty="0" smtClean="0"/>
              <a:t>.</a:t>
            </a:r>
          </a:p>
          <a:p>
            <a:pPr algn="l"/>
            <a:r>
              <a:rPr lang="en-US" altLang="ko-KR" b="0" dirty="0" smtClean="0"/>
              <a:t>L22. </a:t>
            </a:r>
            <a:r>
              <a:rPr lang="ko-KR" altLang="en-US" b="0" dirty="0" smtClean="0"/>
              <a:t>공유 메모리 객체의 크기를 지정</a:t>
            </a:r>
            <a:r>
              <a:rPr lang="en-US" altLang="ko-KR" b="0" dirty="0" smtClean="0"/>
              <a:t>.</a:t>
            </a:r>
          </a:p>
          <a:p>
            <a:pPr algn="l"/>
            <a:r>
              <a:rPr lang="en-US" altLang="ko-KR" b="0" dirty="0" smtClean="0"/>
              <a:t>L.26. </a:t>
            </a:r>
            <a:r>
              <a:rPr lang="ko-KR" altLang="en-US" b="0" dirty="0" smtClean="0"/>
              <a:t>공유 메모리 객체를 메모리에 사상하여 접근할 포인터 반환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POSIX </a:t>
            </a:r>
            <a:r>
              <a:rPr lang="ko-KR" altLang="en-US" dirty="0" err="1" smtClean="0"/>
              <a:t>공유메모리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Shprod.c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9" y="1773189"/>
            <a:ext cx="4728518" cy="4487822"/>
          </a:xfrm>
        </p:spPr>
      </p:pic>
      <p:pic>
        <p:nvPicPr>
          <p:cNvPr id="14" name="내용 개체 틀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62" y="3905294"/>
            <a:ext cx="3023170" cy="2355717"/>
          </a:xfrm>
        </p:spPr>
      </p:pic>
    </p:spTree>
    <p:extLst>
      <p:ext uri="{BB962C8B-B14F-4D97-AF65-F5344CB8AC3E}">
        <p14:creationId xmlns:p14="http://schemas.microsoft.com/office/powerpoint/2010/main" val="77470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5426642" y="1446245"/>
            <a:ext cx="5183188" cy="242595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5100" b="0" dirty="0" smtClean="0">
                <a:latin typeface="+mn-ea"/>
              </a:rPr>
              <a:t>L.6 </a:t>
            </a:r>
            <a:r>
              <a:rPr lang="ko-KR" altLang="en-US" sz="5100" b="0" dirty="0" smtClean="0">
                <a:latin typeface="+mn-ea"/>
              </a:rPr>
              <a:t>플래그 정의</a:t>
            </a:r>
            <a:endParaRPr lang="en-US" altLang="ko-KR" sz="5100" b="0" dirty="0" smtClean="0">
              <a:latin typeface="+mn-ea"/>
            </a:endParaRPr>
          </a:p>
          <a:p>
            <a:pPr algn="l"/>
            <a:r>
              <a:rPr lang="en-US" altLang="ko-KR" sz="5100" b="0" dirty="0" smtClean="0">
                <a:latin typeface="+mn-ea"/>
              </a:rPr>
              <a:t>L.18 </a:t>
            </a:r>
            <a:r>
              <a:rPr lang="ko-KR" altLang="en-US" sz="5100" b="0" dirty="0" smtClean="0">
                <a:latin typeface="+mn-ea"/>
              </a:rPr>
              <a:t>공유 메모리 객체를 생성하여 파일 기술자를 변환</a:t>
            </a:r>
            <a:r>
              <a:rPr lang="en-US" altLang="ko-KR" sz="5100" b="0" dirty="0" smtClean="0">
                <a:latin typeface="+mn-ea"/>
              </a:rPr>
              <a:t>. </a:t>
            </a:r>
            <a:r>
              <a:rPr lang="ko-KR" altLang="en-US" sz="5100" b="0" dirty="0" smtClean="0">
                <a:latin typeface="+mn-ea"/>
              </a:rPr>
              <a:t>실패 시 </a:t>
            </a:r>
            <a:r>
              <a:rPr lang="en-US" altLang="ko-KR" sz="5100" b="0" dirty="0" smtClean="0">
                <a:latin typeface="+mn-ea"/>
              </a:rPr>
              <a:t>-1</a:t>
            </a:r>
            <a:r>
              <a:rPr lang="ko-KR" altLang="en-US" sz="5100" b="0" dirty="0" smtClean="0">
                <a:latin typeface="+mn-ea"/>
              </a:rPr>
              <a:t>이 </a:t>
            </a:r>
            <a:r>
              <a:rPr lang="ko-KR" altLang="en-US" sz="5100" b="0" dirty="0" err="1" smtClean="0">
                <a:latin typeface="+mn-ea"/>
              </a:rPr>
              <a:t>리턴된다</a:t>
            </a:r>
            <a:r>
              <a:rPr lang="en-US" altLang="ko-KR" sz="5100" b="0" dirty="0" smtClean="0">
                <a:latin typeface="+mn-ea"/>
              </a:rPr>
              <a:t>.</a:t>
            </a:r>
          </a:p>
          <a:p>
            <a:pPr algn="l"/>
            <a:r>
              <a:rPr lang="en-US" altLang="ko-KR" sz="5100" b="0" dirty="0" smtClean="0">
                <a:latin typeface="+mn-ea"/>
              </a:rPr>
              <a:t>L.23 </a:t>
            </a:r>
            <a:r>
              <a:rPr lang="ko-KR" altLang="en-US" sz="5100" b="0" dirty="0" smtClean="0">
                <a:latin typeface="+mn-ea"/>
              </a:rPr>
              <a:t>공유 메모리 객체의 크기를 지정</a:t>
            </a:r>
            <a:r>
              <a:rPr lang="en-US" altLang="ko-KR" sz="5100" b="0" dirty="0" smtClean="0">
                <a:latin typeface="+mn-ea"/>
              </a:rPr>
              <a:t>. -&gt; </a:t>
            </a:r>
            <a:r>
              <a:rPr lang="ko-KR" altLang="en-US" sz="5100" b="0" dirty="0" smtClean="0">
                <a:latin typeface="+mn-ea"/>
              </a:rPr>
              <a:t>바이트 단위로</a:t>
            </a:r>
            <a:r>
              <a:rPr lang="en-US" altLang="ko-KR" sz="5100" b="0" dirty="0" smtClean="0">
                <a:latin typeface="+mn-ea"/>
              </a:rPr>
              <a:t>.</a:t>
            </a:r>
          </a:p>
          <a:p>
            <a:pPr algn="l"/>
            <a:r>
              <a:rPr lang="en-US" altLang="ko-KR" sz="5100" b="0" dirty="0" smtClean="0">
                <a:latin typeface="+mn-ea"/>
              </a:rPr>
              <a:t>L.26 </a:t>
            </a:r>
            <a:r>
              <a:rPr lang="ko-KR" altLang="en-US" sz="5100" b="0" dirty="0" smtClean="0">
                <a:latin typeface="+mn-ea"/>
              </a:rPr>
              <a:t>공유 메모리 객체를 메모리에 사상하여 접근할 포인터 반환</a:t>
            </a:r>
            <a:r>
              <a:rPr lang="en-US" altLang="ko-KR" sz="5100" b="0" dirty="0" smtClean="0">
                <a:latin typeface="+mn-ea"/>
              </a:rPr>
              <a:t>.</a:t>
            </a:r>
            <a:endParaRPr lang="ko-KR" altLang="en-US" sz="5100" b="0" dirty="0" smtClean="0">
              <a:latin typeface="+mn-ea"/>
            </a:endParaRPr>
          </a:p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POSIX </a:t>
            </a:r>
            <a:r>
              <a:rPr lang="ko-KR" altLang="en-US" dirty="0" smtClean="0"/>
              <a:t>공유 메모리 </a:t>
            </a:r>
            <a:r>
              <a:rPr lang="en-US" altLang="ko-KR" dirty="0" err="1" smtClean="0"/>
              <a:t>Shcon.c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2" y="2332264"/>
            <a:ext cx="4188213" cy="3951288"/>
          </a:xfrm>
        </p:spPr>
      </p:pic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75" y="4195133"/>
            <a:ext cx="4820323" cy="2191056"/>
          </a:xfrm>
        </p:spPr>
      </p:pic>
    </p:spTree>
    <p:extLst>
      <p:ext uri="{BB962C8B-B14F-4D97-AF65-F5344CB8AC3E}">
        <p14:creationId xmlns:p14="http://schemas.microsoft.com/office/powerpoint/2010/main" val="286760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5257306" y="1530285"/>
            <a:ext cx="5242560" cy="157680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L.17 </a:t>
            </a:r>
            <a:r>
              <a:rPr lang="ko-KR" altLang="en-US" dirty="0" smtClean="0"/>
              <a:t>파이프 생성</a:t>
            </a:r>
            <a:endParaRPr lang="en-US" altLang="ko-KR" dirty="0" smtClean="0"/>
          </a:p>
          <a:p>
            <a:r>
              <a:rPr lang="en-US" altLang="ko-KR" dirty="0" smtClean="0"/>
              <a:t>L.23 </a:t>
            </a:r>
            <a:r>
              <a:rPr lang="ko-KR" altLang="en-US" dirty="0" smtClean="0"/>
              <a:t>자식 프로세스를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L.30 </a:t>
            </a:r>
            <a:r>
              <a:rPr lang="ko-KR" altLang="en-US" dirty="0" smtClean="0"/>
              <a:t>부모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사용하지 않는 파이프는 </a:t>
            </a:r>
            <a:r>
              <a:rPr lang="ko-KR" altLang="en-US" dirty="0" err="1" smtClean="0"/>
              <a:t>닫아버림</a:t>
            </a:r>
            <a:endParaRPr lang="en-US" altLang="ko-KR" dirty="0" smtClean="0"/>
          </a:p>
          <a:p>
            <a:r>
              <a:rPr lang="en-US" altLang="ko-KR" dirty="0" smtClean="0"/>
              <a:t>L.39 </a:t>
            </a:r>
            <a:r>
              <a:rPr lang="ko-KR" altLang="en-US" dirty="0" smtClean="0"/>
              <a:t>자식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사용하지 않는 파이프는 </a:t>
            </a:r>
            <a:r>
              <a:rPr lang="ko-KR" altLang="en-US" dirty="0" err="1" smtClean="0"/>
              <a:t>닫아버림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L.43,47 </a:t>
            </a:r>
            <a:r>
              <a:rPr lang="ko-KR" altLang="en-US" dirty="0" smtClean="0"/>
              <a:t>파이프를 읽어오고  닫음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8" y="1954570"/>
            <a:ext cx="3674062" cy="4464892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88" y="3277767"/>
            <a:ext cx="3690752" cy="33003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일반 파이프 </a:t>
            </a:r>
            <a:r>
              <a:rPr lang="en-US" altLang="ko-KR" dirty="0" err="1" smtClean="0"/>
              <a:t>PIPE.c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5012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9</TotalTime>
  <Words>123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Corbel</vt:lpstr>
      <vt:lpstr>Wingdings</vt:lpstr>
      <vt:lpstr>Wingdings 2</vt:lpstr>
      <vt:lpstr>New_Education03</vt:lpstr>
      <vt:lpstr>운영체제</vt:lpstr>
      <vt:lpstr> POSIX 공유메모리 Shprod.c</vt:lpstr>
      <vt:lpstr>POSIX 공유 메모리 Shcon.c</vt:lpstr>
      <vt:lpstr>일반 파이프 PIPE.c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조범수</dc:creator>
  <cp:lastModifiedBy>조범수</cp:lastModifiedBy>
  <cp:revision>4</cp:revision>
  <dcterms:created xsi:type="dcterms:W3CDTF">2021-04-25T13:01:35Z</dcterms:created>
  <dcterms:modified xsi:type="dcterms:W3CDTF">2021-04-25T13:11:31Z</dcterms:modified>
</cp:coreProperties>
</file>