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6B324-2527-4024-8AF3-D305AD630CB0}" v="354" dt="2022-05-12T06:12:16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b="0" dirty="0" err="1"/>
              <a:t>유한버퍼</a:t>
            </a:r>
            <a:r>
              <a:rPr lang="ko-KR" b="0" dirty="0"/>
              <a:t> 생산자/소비자 문제</a:t>
            </a:r>
            <a:endParaRPr lang="en-US" altLang="ko-KR" dirty="0"/>
          </a:p>
          <a:p>
            <a:pPr algn="l"/>
            <a:endParaRPr lang="ko-KR" altLang="en-US" sz="3600" b="0" dirty="0">
              <a:ea typeface="Malgun Gothic"/>
            </a:endParaRPr>
          </a:p>
          <a:p>
            <a:pPr algn="l"/>
            <a:endParaRPr lang="en-US" altLang="ko-KR" dirty="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9F5982-5E8E-C2C3-F060-0E3967E2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49" y="40666"/>
            <a:ext cx="5440306" cy="48827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F0CC3A3-D1DE-5860-28C8-26E7C5E3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63" y="4175"/>
            <a:ext cx="2578066" cy="477241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663EF5-B6FC-C23A-1D05-5352D7CF2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592" y="43298"/>
            <a:ext cx="3557391" cy="4777677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B16D82C-83A5-2107-F8B2-0D217755F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18" y="4982772"/>
            <a:ext cx="10651298" cy="1000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489BD-E09C-74AD-300B-F986E3510B8B}"/>
              </a:ext>
            </a:extLst>
          </p:cNvPr>
          <p:cNvSpPr txBox="1"/>
          <p:nvPr/>
        </p:nvSpPr>
        <p:spPr>
          <a:xfrm>
            <a:off x="288098" y="5653414"/>
            <a:ext cx="117097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Malgun Gothic Semilight"/>
                <a:cs typeface="Malgun Gothic Semilight"/>
              </a:rPr>
              <a:t>카페에서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제품을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생산하는</a:t>
            </a:r>
            <a:r>
              <a:rPr lang="en-US" altLang="ko-KR" dirty="0">
                <a:ea typeface="Malgun Gothic Semilight"/>
                <a:cs typeface="Malgun Gothic Semilight"/>
              </a:rPr>
              <a:t> </a:t>
            </a:r>
            <a:r>
              <a:rPr lang="en-US" altLang="ko-KR" dirty="0" err="1">
                <a:ea typeface="Malgun Gothic Semilight"/>
                <a:cs typeface="Malgun Gothic Semilight"/>
              </a:rPr>
              <a:t>생산자스레드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쿠폰이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있을경우</a:t>
            </a:r>
            <a:r>
              <a:rPr lang="en-US" altLang="ko-KR" dirty="0">
                <a:ea typeface="Malgun Gothic Semilight"/>
                <a:cs typeface="Malgun Gothic Semilight"/>
              </a:rPr>
              <a:t> 10%할인하여 </a:t>
            </a:r>
            <a:r>
              <a:rPr lang="en-US" altLang="ko-KR" dirty="0" err="1">
                <a:ea typeface="Malgun Gothic Semilight"/>
                <a:cs typeface="Malgun Gothic Semilight"/>
              </a:rPr>
              <a:t>판매하는</a:t>
            </a:r>
            <a:r>
              <a:rPr lang="en-US" altLang="ko-KR" dirty="0">
                <a:ea typeface="Malgun Gothic Semilight"/>
                <a:cs typeface="Malgun Gothic Semilight"/>
              </a:rPr>
              <a:t> </a:t>
            </a:r>
            <a:r>
              <a:rPr lang="en-US" altLang="ko-KR" dirty="0" err="1">
                <a:ea typeface="Malgun Gothic Semilight"/>
                <a:cs typeface="Malgun Gothic Semilight"/>
              </a:rPr>
              <a:t>소비자스레드</a:t>
            </a:r>
          </a:p>
          <a:p>
            <a:r>
              <a:rPr lang="en-US" altLang="ko-KR" dirty="0" err="1">
                <a:ea typeface="Malgun Gothic Semilight"/>
                <a:cs typeface="Malgun Gothic Semilight"/>
              </a:rPr>
              <a:t>Food클래스는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메뉴이름과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가격을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배열에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저장해두고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생성자가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호출되면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랜덤으로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하나씩골라서</a:t>
            </a:r>
            <a:r>
              <a:rPr lang="en-US" altLang="ko-KR" dirty="0">
                <a:ea typeface="Malgun Gothic Semilight"/>
                <a:cs typeface="Malgun Gothic Semilight"/>
              </a:rPr>
              <a:t> </a:t>
            </a:r>
            <a:r>
              <a:rPr lang="en-US" altLang="ko-KR" dirty="0" err="1">
                <a:ea typeface="Malgun Gothic Semilight"/>
                <a:cs typeface="Malgun Gothic Semilight"/>
              </a:rPr>
              <a:t>food객체를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생성</a:t>
            </a:r>
          </a:p>
          <a:p>
            <a:r>
              <a:rPr lang="en-US" altLang="ko-KR" dirty="0" err="1">
                <a:ea typeface="Malgun Gothic Semilight"/>
                <a:cs typeface="Malgun Gothic Semilight"/>
              </a:rPr>
              <a:t>생성자스레드는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생성된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객체를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유한버퍼에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삽입하고</a:t>
            </a:r>
            <a:r>
              <a:rPr lang="en-US" altLang="ko-KR" dirty="0">
                <a:ea typeface="Malgun Gothic Semilight"/>
                <a:cs typeface="Malgun Gothic Semilight"/>
              </a:rPr>
              <a:t> </a:t>
            </a:r>
            <a:r>
              <a:rPr lang="en-US" altLang="ko-KR" dirty="0" err="1">
                <a:ea typeface="Malgun Gothic Semilight"/>
                <a:cs typeface="Malgun Gothic Semilight"/>
              </a:rPr>
              <a:t>소비자스레드는</a:t>
            </a:r>
            <a:r>
              <a:rPr lang="en-US" altLang="ko-KR" dirty="0">
                <a:ea typeface="Malgun Gothic Semilight"/>
                <a:cs typeface="Malgun Gothic Semilight"/>
              </a:rPr>
              <a:t> 그 </a:t>
            </a:r>
            <a:r>
              <a:rPr lang="en-US" altLang="ko-KR" dirty="0" err="1">
                <a:ea typeface="Malgun Gothic Semilight"/>
                <a:cs typeface="Malgun Gothic Semilight"/>
              </a:rPr>
              <a:t>객체의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쿠폰값이</a:t>
            </a:r>
            <a:r>
              <a:rPr lang="en-US" altLang="ko-KR" dirty="0">
                <a:ea typeface="Malgun Gothic Semilight"/>
                <a:cs typeface="Malgun Gothic Semilight"/>
              </a:rPr>
              <a:t> 1일경우 10%할인된 </a:t>
            </a:r>
            <a:r>
              <a:rPr lang="en-US" altLang="ko-KR" dirty="0" err="1">
                <a:ea typeface="Malgun Gothic Semilight"/>
                <a:cs typeface="Malgun Gothic Semilight"/>
              </a:rPr>
              <a:t>금액에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판매</a:t>
            </a:r>
          </a:p>
        </p:txBody>
      </p:sp>
    </p:spTree>
    <p:extLst>
      <p:ext uri="{BB962C8B-B14F-4D97-AF65-F5344CB8AC3E}">
        <p14:creationId xmlns:p14="http://schemas.microsoft.com/office/powerpoint/2010/main" val="237382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테마</vt:lpstr>
      <vt:lpstr>ShapesVTI</vt:lpstr>
      <vt:lpstr>유한버퍼 생산자/소비자 문제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2022-05-12T06:06:32Z</dcterms:created>
  <dcterms:modified xsi:type="dcterms:W3CDTF">2022-05-12T06:12:40Z</dcterms:modified>
</cp:coreProperties>
</file>