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9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879042-7A04-981B-6E79-8F0DE269395B}" v="349" dt="2022-03-27T04:51:30.024"/>
    <p1510:client id="{BD7D5BBF-7712-4DAE-BE97-C19B4BC8E1FD}" v="754" dt="2022-03-27T04:16:42.7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3/26/2022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65689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3/26/2022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68686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98540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35478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66146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796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29036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9968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70799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03095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557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2022-03-26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2022-03-26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2022-03-26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2022-03-26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200" cap="none" spc="10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3/26/2022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200" cap="none" spc="10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200" cap="none" spc="10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553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sz="4400" b="1" kern="1200" spc="4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 spc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 spc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 spc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9EF30C2-29AC-4A0D-BC0A-A679CF113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A804283-B929-4503-802F-4585376E2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48239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04F1504-431A-4D86-9091-AE7E4B333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19910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D3811F5-514E-49A4-B382-673ED228A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229605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66A0658-1CC4-4B0D-AAB7-A702286AF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785759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Arc 19">
            <a:extLst>
              <a:ext uri="{FF2B5EF4-FFF2-40B4-BE49-F238E27FC236}">
                <a16:creationId xmlns:a16="http://schemas.microsoft.com/office/drawing/2014/main" id="{C36A08F5-3B56-47C5-A371-9187BE56E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6568884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44561" y="2744662"/>
            <a:ext cx="6589707" cy="2387600"/>
          </a:xfrm>
        </p:spPr>
        <p:txBody>
          <a:bodyPr>
            <a:normAutofit/>
          </a:bodyPr>
          <a:lstStyle/>
          <a:p>
            <a:pPr algn="l"/>
            <a:r>
              <a:rPr lang="en-US" altLang="ko-KR" dirty="0">
                <a:ea typeface="+mj-lt"/>
                <a:cs typeface="+mj-lt"/>
              </a:rPr>
              <a:t>Fork </a:t>
            </a:r>
            <a:r>
              <a:rPr lang="en-US" altLang="ko-KR" dirty="0" err="1">
                <a:ea typeface="+mj-lt"/>
                <a:cs typeface="+mj-lt"/>
              </a:rPr>
              <a:t>실습과제</a:t>
            </a:r>
            <a:endParaRPr lang="en-US" dirty="0" err="1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44561" y="5224337"/>
            <a:ext cx="6589707" cy="995327"/>
          </a:xfrm>
        </p:spPr>
        <p:txBody>
          <a:bodyPr lIns="109728" tIns="109728" rIns="109728" bIns="91440" anchor="t">
            <a:normAutofit/>
          </a:bodyPr>
          <a:lstStyle/>
          <a:p>
            <a:pPr algn="l"/>
            <a:r>
              <a:rPr lang="ko-KR" altLang="en-US" dirty="0">
                <a:solidFill>
                  <a:srgbClr val="FFFFFF"/>
                </a:solidFill>
                <a:ea typeface="Malgun Gothic Semilight"/>
                <a:cs typeface="Malgun Gothic Semilight"/>
              </a:rPr>
              <a:t>20174119 한지훈</a:t>
            </a:r>
            <a:endParaRPr lang="ko-KR" altLang="en-US" dirty="0">
              <a:solidFill>
                <a:srgbClr val="FFFFFF"/>
              </a:solidFill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067AD921-1CEE-4C1B-9AA3-C66D908DD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49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1633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E4D11-32A1-6A34-E04D-1CFEF1E8A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ea typeface="Malgun Gothic"/>
              </a:rPr>
              <a:t>Fork.c</a:t>
            </a:r>
            <a:r>
              <a:rPr lang="ko-KR" altLang="en-US" dirty="0">
                <a:ea typeface="Malgun Gothic"/>
              </a:rPr>
              <a:t> 작성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281906D-4BD1-57FB-E8CA-5433B68822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7565" y="1449215"/>
            <a:ext cx="6412435" cy="3859742"/>
          </a:xfrm>
        </p:spPr>
      </p:pic>
    </p:spTree>
    <p:extLst>
      <p:ext uri="{BB962C8B-B14F-4D97-AF65-F5344CB8AC3E}">
        <p14:creationId xmlns:p14="http://schemas.microsoft.com/office/powerpoint/2010/main" val="4151364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514B5-594D-C49B-865E-76A916C90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Malgun Gothic"/>
              </a:rPr>
              <a:t>Fork </a:t>
            </a:r>
            <a:r>
              <a:rPr lang="ko-KR" altLang="en-US" dirty="0">
                <a:ea typeface="Malgun Gothic"/>
              </a:rPr>
              <a:t>실행(문자입력 전 대기)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347CB904-8ADA-05F1-D6FB-F40F2FABB2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4928" y="1314145"/>
            <a:ext cx="6429979" cy="3859742"/>
          </a:xfr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034500D9-1F84-4F87-4BB0-93B4AC82DC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2730953"/>
            <a:ext cx="6354871" cy="37656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222EAA1-569A-C43E-2C40-F14503464F43}"/>
              </a:ext>
            </a:extLst>
          </p:cNvPr>
          <p:cNvSpPr txBox="1"/>
          <p:nvPr/>
        </p:nvSpPr>
        <p:spPr>
          <a:xfrm>
            <a:off x="6780756" y="4369496"/>
            <a:ext cx="274319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Pid</a:t>
            </a:r>
            <a:r>
              <a:rPr lang="ko-KR" altLang="en-US" dirty="0">
                <a:solidFill>
                  <a:schemeClr val="bg1"/>
                </a:solidFill>
              </a:rPr>
              <a:t> 2821은 부모프로세스 2822는 자식프로세스</a:t>
            </a:r>
            <a:endParaRPr lang="en-US" dirty="0">
              <a:solidFill>
                <a:schemeClr val="bg1"/>
              </a:solidFill>
              <a:ea typeface="Malgun Gothic Semilight"/>
              <a:cs typeface="Malgun Gothic Semilight"/>
            </a:endParaRPr>
          </a:p>
        </p:txBody>
      </p:sp>
    </p:spTree>
    <p:extLst>
      <p:ext uri="{BB962C8B-B14F-4D97-AF65-F5344CB8AC3E}">
        <p14:creationId xmlns:p14="http://schemas.microsoft.com/office/powerpoint/2010/main" val="4185730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4DD1F-93EE-939D-5A28-C5BE6F6D5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ea typeface="Malgun Gothic"/>
              </a:rPr>
              <a:t>Fork</a:t>
            </a:r>
            <a:r>
              <a:rPr lang="ko-KR" altLang="en-US" dirty="0">
                <a:ea typeface="Malgun Gothic"/>
              </a:rPr>
              <a:t> 실행 (문자입력 후)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C26B3C31-4A8B-B1BA-2E47-FEFA132117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8245" y="1418529"/>
            <a:ext cx="6418250" cy="3859742"/>
          </a:xfr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6C6E5F85-09FD-C4F3-CB05-08991B81DF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7715" y="2003983"/>
            <a:ext cx="6427939" cy="38834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42F147-E8E8-959C-EDFD-8C688171CA12}"/>
              </a:ext>
            </a:extLst>
          </p:cNvPr>
          <p:cNvSpPr txBox="1"/>
          <p:nvPr/>
        </p:nvSpPr>
        <p:spPr>
          <a:xfrm>
            <a:off x="6331907" y="3899770"/>
            <a:ext cx="5123144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자식프로세스가 실행되어 </a:t>
            </a:r>
            <a:r>
              <a:rPr lang="ko-KR" altLang="en-US" dirty="0" err="1">
                <a:solidFill>
                  <a:schemeClr val="bg1"/>
                </a:solidFill>
              </a:rPr>
              <a:t>ls명령어가</a:t>
            </a:r>
            <a:r>
              <a:rPr lang="ko-KR" altLang="en-US" dirty="0">
                <a:solidFill>
                  <a:schemeClr val="bg1"/>
                </a:solidFill>
              </a:rPr>
              <a:t> 실행되고 자식프로세스가 </a:t>
            </a:r>
            <a:r>
              <a:rPr lang="ko-KR" altLang="en-US" dirty="0" err="1">
                <a:solidFill>
                  <a:schemeClr val="bg1"/>
                </a:solidFill>
              </a:rPr>
              <a:t>종료된다음</a:t>
            </a:r>
            <a:r>
              <a:rPr lang="ko-KR" altLang="en-US" dirty="0">
                <a:solidFill>
                  <a:schemeClr val="bg1"/>
                </a:solidFill>
              </a:rPr>
              <a:t> 부모프로세스가 실행(</a:t>
            </a:r>
            <a:r>
              <a:rPr lang="ko-KR" altLang="en-US" dirty="0" err="1">
                <a:solidFill>
                  <a:schemeClr val="bg1"/>
                </a:solidFill>
              </a:rPr>
              <a:t>Child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ko-KR" altLang="en-US" dirty="0" err="1">
                <a:solidFill>
                  <a:schemeClr val="bg1"/>
                </a:solidFill>
              </a:rPr>
              <a:t>Complete출력</a:t>
            </a:r>
            <a:r>
              <a:rPr lang="ko-KR" altLang="en-US" dirty="0">
                <a:solidFill>
                  <a:schemeClr val="bg1"/>
                </a:solidFill>
              </a:rPr>
              <a:t>)후 부모프로세스도 종료 </a:t>
            </a:r>
            <a:endParaRPr lang="ko-KR" altLang="en-US" dirty="0">
              <a:solidFill>
                <a:schemeClr val="bg1"/>
              </a:solidFill>
              <a:ea typeface="Malgun Gothic Semilight"/>
              <a:cs typeface="Malgun Gothic Semilight"/>
            </a:endParaRPr>
          </a:p>
        </p:txBody>
      </p:sp>
    </p:spTree>
    <p:extLst>
      <p:ext uri="{BB962C8B-B14F-4D97-AF65-F5344CB8AC3E}">
        <p14:creationId xmlns:p14="http://schemas.microsoft.com/office/powerpoint/2010/main" val="1469290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83F65-EAB2-152B-2DBA-D6B7B1FB0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ea typeface="Malgun Gothic"/>
              </a:rPr>
              <a:t>Warning</a:t>
            </a:r>
            <a:r>
              <a:rPr lang="ko-KR" altLang="en-US" dirty="0">
                <a:ea typeface="Malgun Gothic"/>
              </a:rPr>
              <a:t> </a:t>
            </a:r>
            <a:r>
              <a:rPr lang="ko-KR" altLang="en-US" dirty="0" err="1">
                <a:ea typeface="Malgun Gothic"/>
              </a:rPr>
              <a:t>error</a:t>
            </a:r>
            <a:r>
              <a:rPr lang="ko-KR" altLang="en-US" dirty="0">
                <a:ea typeface="Malgun Gothic"/>
              </a:rPr>
              <a:t> 제거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1C3E3674-04AD-10DB-0789-C68A38595E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7461" y="1486654"/>
            <a:ext cx="6962775" cy="3514725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E15D9ED-41F7-4414-8901-4A7A331A851C}"/>
              </a:ext>
            </a:extLst>
          </p:cNvPr>
          <p:cNvSpPr txBox="1"/>
          <p:nvPr/>
        </p:nvSpPr>
        <p:spPr>
          <a:xfrm>
            <a:off x="778701" y="5100181"/>
            <a:ext cx="2743199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/>
              <a:t>필요한 헤더파일이 </a:t>
            </a:r>
            <a:r>
              <a:rPr lang="ko-KR" altLang="en-US" dirty="0" err="1"/>
              <a:t>선언되어있지않아서</a:t>
            </a:r>
            <a:r>
              <a:rPr lang="ko-KR" altLang="en-US" dirty="0"/>
              <a:t> 발생</a:t>
            </a:r>
            <a:endParaRPr lang="ko-KR" altLang="en-US" dirty="0">
              <a:ea typeface="Malgun Gothic Semilight"/>
              <a:cs typeface="Malgun Gothic Semilight"/>
            </a:endParaRPr>
          </a:p>
          <a:p>
            <a:r>
              <a:rPr lang="ko-KR" altLang="en-US" dirty="0">
                <a:ea typeface="Malgun Gothic Semilight"/>
                <a:cs typeface="Malgun Gothic Semilight"/>
              </a:rPr>
              <a:t>해결하기위해서는 필요한 헤더파일을 </a:t>
            </a:r>
            <a:r>
              <a:rPr lang="ko-KR" altLang="en-US" dirty="0" err="1">
                <a:ea typeface="Malgun Gothic Semilight"/>
                <a:cs typeface="Malgun Gothic Semilight"/>
              </a:rPr>
              <a:t>include해야함</a:t>
            </a:r>
          </a:p>
        </p:txBody>
      </p:sp>
    </p:spTree>
    <p:extLst>
      <p:ext uri="{BB962C8B-B14F-4D97-AF65-F5344CB8AC3E}">
        <p14:creationId xmlns:p14="http://schemas.microsoft.com/office/powerpoint/2010/main" val="2911848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09224-DB9F-4699-152C-71F17C1F9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ea typeface="Malgun Gothic"/>
              </a:rPr>
              <a:t>Warning</a:t>
            </a:r>
            <a:r>
              <a:rPr lang="ko-KR" altLang="en-US" dirty="0">
                <a:ea typeface="Malgun Gothic"/>
              </a:rPr>
              <a:t> </a:t>
            </a:r>
            <a:r>
              <a:rPr lang="ko-KR" altLang="en-US" dirty="0" err="1">
                <a:ea typeface="Malgun Gothic"/>
              </a:rPr>
              <a:t>error</a:t>
            </a:r>
            <a:r>
              <a:rPr lang="ko-KR" altLang="en-US" dirty="0">
                <a:ea typeface="Malgun Gothic"/>
              </a:rPr>
              <a:t> 제거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67EC5DA-14E1-25A9-0B5A-247C65B4C9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0697" y="1460282"/>
            <a:ext cx="6397894" cy="3859742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9430A3F-1467-8B5B-3D72-A43777F6F650}"/>
              </a:ext>
            </a:extLst>
          </p:cNvPr>
          <p:cNvSpPr txBox="1"/>
          <p:nvPr/>
        </p:nvSpPr>
        <p:spPr>
          <a:xfrm>
            <a:off x="7427934" y="1457195"/>
            <a:ext cx="2743199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ea typeface="Malgun Gothic Semilight"/>
                <a:cs typeface="Malgun Gothic Semilight"/>
              </a:rPr>
              <a:t>Exit함수가</a:t>
            </a:r>
            <a:r>
              <a:rPr lang="ko-KR" altLang="en-US" dirty="0">
                <a:ea typeface="Malgun Gothic Semilight"/>
                <a:cs typeface="Malgun Gothic Semilight"/>
              </a:rPr>
              <a:t> </a:t>
            </a:r>
            <a:r>
              <a:rPr lang="ko-KR" altLang="en-US" dirty="0" err="1">
                <a:ea typeface="Malgun Gothic Semilight"/>
                <a:cs typeface="Malgun Gothic Semilight"/>
              </a:rPr>
              <a:t>필요로하는</a:t>
            </a:r>
            <a:r>
              <a:rPr lang="ko-KR" altLang="en-US" dirty="0">
                <a:ea typeface="Malgun Gothic Semilight"/>
                <a:cs typeface="Malgun Gothic Semilight"/>
              </a:rPr>
              <a:t> 헤더파일은 </a:t>
            </a:r>
            <a:r>
              <a:rPr lang="ko-KR" altLang="en-US" dirty="0" err="1">
                <a:ea typeface="Malgun Gothic Semilight"/>
                <a:cs typeface="Malgun Gothic Semilight"/>
              </a:rPr>
              <a:t>stdlib.h</a:t>
            </a:r>
            <a:endParaRPr lang="ko-KR" altLang="en-US">
              <a:ea typeface="Malgun Gothic Semilight"/>
              <a:cs typeface="Malgun Gothic Semilight"/>
            </a:endParaRPr>
          </a:p>
          <a:p>
            <a:r>
              <a:rPr lang="ko-KR" altLang="en-US" dirty="0" err="1">
                <a:ea typeface="Malgun Gothic Semilight"/>
                <a:cs typeface="Malgun Gothic Semilight"/>
              </a:rPr>
              <a:t>Wait함수가</a:t>
            </a:r>
            <a:r>
              <a:rPr lang="ko-KR" altLang="en-US" dirty="0">
                <a:ea typeface="Malgun Gothic Semilight"/>
                <a:cs typeface="Malgun Gothic Semilight"/>
              </a:rPr>
              <a:t> </a:t>
            </a:r>
            <a:r>
              <a:rPr lang="ko-KR" altLang="en-US" dirty="0" err="1">
                <a:ea typeface="Malgun Gothic Semilight"/>
                <a:cs typeface="Malgun Gothic Semilight"/>
              </a:rPr>
              <a:t>필요로하는</a:t>
            </a:r>
            <a:r>
              <a:rPr lang="ko-KR" altLang="en-US" dirty="0">
                <a:ea typeface="Malgun Gothic Semilight"/>
                <a:cs typeface="Malgun Gothic Semilight"/>
              </a:rPr>
              <a:t> 헤더파일은 </a:t>
            </a:r>
            <a:r>
              <a:rPr lang="ko-KR" altLang="en-US" dirty="0" err="1">
                <a:ea typeface="Malgun Gothic Semilight"/>
                <a:cs typeface="Malgun Gothic Semilight"/>
              </a:rPr>
              <a:t>sys</a:t>
            </a:r>
            <a:r>
              <a:rPr lang="ko-KR" altLang="en-US" dirty="0">
                <a:ea typeface="Malgun Gothic Semilight"/>
                <a:cs typeface="Malgun Gothic Semilight"/>
              </a:rPr>
              <a:t>/</a:t>
            </a:r>
            <a:r>
              <a:rPr lang="ko-KR" altLang="en-US" dirty="0" err="1">
                <a:ea typeface="Malgun Gothic Semilight"/>
                <a:cs typeface="Malgun Gothic Semilight"/>
              </a:rPr>
              <a:t>wait.h</a:t>
            </a:r>
          </a:p>
          <a:p>
            <a:r>
              <a:rPr lang="ko-KR" altLang="en-US" dirty="0" err="1">
                <a:ea typeface="Malgun Gothic Semilight"/>
                <a:cs typeface="Malgun Gothic Semilight"/>
              </a:rPr>
              <a:t>Execlp함수가</a:t>
            </a:r>
            <a:r>
              <a:rPr lang="ko-KR" altLang="en-US" dirty="0">
                <a:ea typeface="Malgun Gothic Semilight"/>
                <a:cs typeface="Malgun Gothic Semilight"/>
              </a:rPr>
              <a:t> </a:t>
            </a:r>
            <a:r>
              <a:rPr lang="ko-KR" altLang="en-US" dirty="0" err="1">
                <a:ea typeface="Malgun Gothic Semilight"/>
                <a:cs typeface="Malgun Gothic Semilight"/>
              </a:rPr>
              <a:t>필요로하는</a:t>
            </a:r>
            <a:r>
              <a:rPr lang="ko-KR" altLang="en-US" dirty="0">
                <a:ea typeface="Malgun Gothic Semilight"/>
                <a:cs typeface="Malgun Gothic Semilight"/>
              </a:rPr>
              <a:t> 헤더파일은 </a:t>
            </a:r>
            <a:r>
              <a:rPr lang="ko-KR" altLang="en-US" dirty="0" err="1">
                <a:ea typeface="Malgun Gothic Semilight"/>
                <a:cs typeface="Malgun Gothic Semilight"/>
              </a:rPr>
              <a:t>unistd.h이므로</a:t>
            </a:r>
            <a:r>
              <a:rPr lang="ko-KR" altLang="en-US" dirty="0">
                <a:ea typeface="Malgun Gothic Semilight"/>
                <a:cs typeface="Malgun Gothic Semilight"/>
              </a:rPr>
              <a:t> 코드를 오른쪽과같이 수정하면 </a:t>
            </a:r>
            <a:r>
              <a:rPr lang="ko-KR" altLang="en-US" dirty="0" err="1">
                <a:ea typeface="Malgun Gothic Semilight"/>
                <a:cs typeface="Malgun Gothic Semilight"/>
              </a:rPr>
              <a:t>warning</a:t>
            </a:r>
            <a:r>
              <a:rPr lang="ko-KR" altLang="en-US" dirty="0">
                <a:ea typeface="Malgun Gothic Semilight"/>
                <a:cs typeface="Malgun Gothic Semilight"/>
              </a:rPr>
              <a:t> </a:t>
            </a:r>
            <a:r>
              <a:rPr lang="ko-KR" altLang="en-US" dirty="0" err="1">
                <a:ea typeface="Malgun Gothic Semilight"/>
                <a:cs typeface="Malgun Gothic Semilight"/>
              </a:rPr>
              <a:t>error가</a:t>
            </a:r>
            <a:r>
              <a:rPr lang="ko-KR" altLang="en-US" dirty="0">
                <a:ea typeface="Malgun Gothic Semilight"/>
                <a:cs typeface="Malgun Gothic Semilight"/>
              </a:rPr>
              <a:t> </a:t>
            </a:r>
            <a:r>
              <a:rPr lang="ko-KR" altLang="en-US" dirty="0" err="1">
                <a:ea typeface="Malgun Gothic Semilight"/>
                <a:cs typeface="Malgun Gothic Semilight"/>
              </a:rPr>
              <a:t>발생하지않는다</a:t>
            </a:r>
          </a:p>
          <a:p>
            <a:endParaRPr lang="ko-KR" altLang="en-US" dirty="0">
              <a:ea typeface="Malgun Gothic Semilight"/>
              <a:cs typeface="Malgun Gothic Semilight"/>
            </a:endParaRP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0AEF3D51-1211-43A1-BE7C-27E4073941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332" y="5480714"/>
            <a:ext cx="7179501" cy="73996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F7F9343-17A0-6186-8CE7-9D2FCAFB6585}"/>
              </a:ext>
            </a:extLst>
          </p:cNvPr>
          <p:cNvSpPr txBox="1"/>
          <p:nvPr/>
        </p:nvSpPr>
        <p:spPr>
          <a:xfrm>
            <a:off x="8231688" y="5475962"/>
            <a:ext cx="274319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/>
              <a:t>수정 후 다시 컴파일 한 결과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842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3C1A2-D499-4AA1-4F20-E64F16A5A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Malgun Gothic"/>
              </a:rPr>
              <a:t>연습문제 3.30</a:t>
            </a: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0523AFEC-2DDC-D12F-BC9A-D154C82948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5766" y="1440035"/>
            <a:ext cx="6389142" cy="3859742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85F0010-5623-3754-38C4-D70057B269F9}"/>
              </a:ext>
            </a:extLst>
          </p:cNvPr>
          <p:cNvSpPr txBox="1"/>
          <p:nvPr/>
        </p:nvSpPr>
        <p:spPr>
          <a:xfrm>
            <a:off x="7671412" y="1593772"/>
            <a:ext cx="2743199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ea typeface="Malgun Gothic Semilight"/>
                <a:cs typeface="Malgun Gothic Semilight"/>
              </a:rPr>
              <a:t>Warning</a:t>
            </a:r>
            <a:r>
              <a:rPr lang="ko-KR" altLang="en-US" dirty="0">
                <a:ea typeface="Malgun Gothic Semilight"/>
                <a:cs typeface="Malgun Gothic Semilight"/>
              </a:rPr>
              <a:t> </a:t>
            </a:r>
            <a:r>
              <a:rPr lang="ko-KR" altLang="en-US" dirty="0" err="1">
                <a:ea typeface="Malgun Gothic Semilight"/>
                <a:cs typeface="Malgun Gothic Semilight"/>
              </a:rPr>
              <a:t>error를</a:t>
            </a:r>
            <a:r>
              <a:rPr lang="ko-KR" altLang="en-US" dirty="0">
                <a:ea typeface="Malgun Gothic Semilight"/>
                <a:cs typeface="Malgun Gothic Semilight"/>
              </a:rPr>
              <a:t> 해결하기위해 </a:t>
            </a:r>
            <a:r>
              <a:rPr lang="ko-KR" altLang="en-US" dirty="0" err="1">
                <a:ea typeface="Malgun Gothic Semilight"/>
                <a:cs typeface="Malgun Gothic Semilight"/>
              </a:rPr>
              <a:t>sys</a:t>
            </a:r>
            <a:r>
              <a:rPr lang="ko-KR" altLang="en-US" dirty="0">
                <a:ea typeface="Malgun Gothic Semilight"/>
                <a:cs typeface="Malgun Gothic Semilight"/>
              </a:rPr>
              <a:t>/</a:t>
            </a:r>
            <a:r>
              <a:rPr lang="ko-KR" altLang="en-US" dirty="0" err="1">
                <a:ea typeface="Malgun Gothic Semilight"/>
                <a:cs typeface="Malgun Gothic Semilight"/>
              </a:rPr>
              <a:t>wait.h를</a:t>
            </a:r>
            <a:r>
              <a:rPr lang="ko-KR" altLang="en-US" dirty="0">
                <a:ea typeface="Malgun Gothic Semilight"/>
                <a:cs typeface="Malgun Gothic Semilight"/>
              </a:rPr>
              <a:t> </a:t>
            </a:r>
            <a:r>
              <a:rPr lang="ko-KR" altLang="en-US" dirty="0" err="1">
                <a:ea typeface="Malgun Gothic Semilight"/>
                <a:cs typeface="Malgun Gothic Semilight"/>
              </a:rPr>
              <a:t>include</a:t>
            </a:r>
          </a:p>
        </p:txBody>
      </p:sp>
    </p:spTree>
    <p:extLst>
      <p:ext uri="{BB962C8B-B14F-4D97-AF65-F5344CB8AC3E}">
        <p14:creationId xmlns:p14="http://schemas.microsoft.com/office/powerpoint/2010/main" val="3082583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57CA8-283F-FF5F-0159-F8233A17C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Malgun Gothic"/>
              </a:rPr>
              <a:t>연습문제 3.30</a:t>
            </a:r>
            <a:endParaRPr lang="en-US" dirty="0">
              <a:ea typeface="Malgun Gothic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8DA4517D-E9F6-0A05-ABDB-05A197D0D8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4585" y="1412493"/>
            <a:ext cx="6377723" cy="3859742"/>
          </a:xfr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DB4F2527-DAE5-3136-9B2A-B6CEC57DA5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2893" y="1415257"/>
            <a:ext cx="6271364" cy="3870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404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017AC-9882-C049-DD5E-14C67934F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Malgun Gothic"/>
              </a:rPr>
              <a:t>연습문제 3.30</a:t>
            </a: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1049B736-7FDB-B9AB-F56E-255631D26C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3971" y="1449844"/>
            <a:ext cx="6374687" cy="3859742"/>
          </a:xfr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AFCEFBD9-D52E-80AE-88A7-5D3D141622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8510" y="1452299"/>
            <a:ext cx="6313117" cy="39429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9668A4D-FD46-E6EF-9209-40D6620FFE31}"/>
              </a:ext>
            </a:extLst>
          </p:cNvPr>
          <p:cNvSpPr txBox="1"/>
          <p:nvPr/>
        </p:nvSpPr>
        <p:spPr>
          <a:xfrm>
            <a:off x="841332" y="3294345"/>
            <a:ext cx="7951938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20</a:t>
            </a:r>
            <a:r>
              <a:rPr lang="ko-KR" altLang="en-US" dirty="0">
                <a:solidFill>
                  <a:schemeClr val="bg1"/>
                </a:solidFill>
              </a:rPr>
              <a:t>이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아닌</a:t>
            </a:r>
            <a:r>
              <a:rPr lang="en-US" dirty="0">
                <a:solidFill>
                  <a:schemeClr val="bg1"/>
                </a:solidFill>
              </a:rPr>
              <a:t> 5</a:t>
            </a:r>
            <a:r>
              <a:rPr lang="ko-KR" altLang="en-US" dirty="0" err="1">
                <a:solidFill>
                  <a:schemeClr val="bg1"/>
                </a:solidFill>
              </a:rPr>
              <a:t>라는결과가</a:t>
            </a:r>
            <a:r>
              <a:rPr lang="ko-KR" altLang="en-US" dirty="0">
                <a:solidFill>
                  <a:schemeClr val="bg1"/>
                </a:solidFill>
              </a:rPr>
              <a:t> 출력</a:t>
            </a:r>
          </a:p>
          <a:p>
            <a:r>
              <a:rPr lang="ko-KR" altLang="en-US" dirty="0">
                <a:solidFill>
                  <a:schemeClr val="bg1"/>
                </a:solidFill>
                <a:ea typeface="Malgun Gothic Semilight"/>
                <a:cs typeface="Malgun Gothic Semilight"/>
              </a:rPr>
              <a:t>자식프로세스가 </a:t>
            </a:r>
            <a:r>
              <a:rPr lang="ko-KR" altLang="en-US" dirty="0" err="1">
                <a:solidFill>
                  <a:schemeClr val="bg1"/>
                </a:solidFill>
                <a:ea typeface="Malgun Gothic Semilight"/>
                <a:cs typeface="Malgun Gothic Semilight"/>
              </a:rPr>
              <a:t>실행되고나면</a:t>
            </a:r>
            <a:r>
              <a:rPr lang="ko-KR" altLang="en-US" dirty="0">
                <a:solidFill>
                  <a:schemeClr val="bg1"/>
                </a:solidFill>
                <a:ea typeface="Malgun Gothic Semilight"/>
                <a:cs typeface="Malgun Gothic Semilight"/>
              </a:rPr>
              <a:t> 자식프로세스의 </a:t>
            </a:r>
            <a:r>
              <a:rPr lang="ko-KR" altLang="en-US" dirty="0" err="1">
                <a:solidFill>
                  <a:schemeClr val="bg1"/>
                </a:solidFill>
                <a:ea typeface="Malgun Gothic Semilight"/>
                <a:cs typeface="Malgun Gothic Semilight"/>
              </a:rPr>
              <a:t>value는</a:t>
            </a:r>
            <a:r>
              <a:rPr lang="ko-KR" altLang="en-US" dirty="0">
                <a:solidFill>
                  <a:schemeClr val="bg1"/>
                </a:solidFill>
                <a:ea typeface="Malgun Gothic Semilight"/>
                <a:cs typeface="Malgun Gothic Semilight"/>
              </a:rPr>
              <a:t> 20으로 변하지만 부모프로세스에는 영향을 </a:t>
            </a:r>
            <a:r>
              <a:rPr lang="ko-KR" altLang="en-US" dirty="0" err="1">
                <a:solidFill>
                  <a:schemeClr val="bg1"/>
                </a:solidFill>
                <a:ea typeface="Malgun Gothic Semilight"/>
                <a:cs typeface="Malgun Gothic Semilight"/>
              </a:rPr>
              <a:t>미치지못한다는것을</a:t>
            </a:r>
            <a:r>
              <a:rPr lang="ko-KR" altLang="en-US" dirty="0">
                <a:solidFill>
                  <a:schemeClr val="bg1"/>
                </a:solidFill>
                <a:ea typeface="Malgun Gothic Semilight"/>
                <a:cs typeface="Malgun Gothic Semilight"/>
              </a:rPr>
              <a:t> </a:t>
            </a:r>
            <a:r>
              <a:rPr lang="ko-KR" altLang="en-US" dirty="0" err="1">
                <a:solidFill>
                  <a:schemeClr val="bg1"/>
                </a:solidFill>
                <a:ea typeface="Malgun Gothic Semilight"/>
                <a:cs typeface="Malgun Gothic Semilight"/>
              </a:rPr>
              <a:t>알수있다</a:t>
            </a:r>
          </a:p>
          <a:p>
            <a:r>
              <a:rPr lang="ko-KR" altLang="en-US" dirty="0">
                <a:solidFill>
                  <a:schemeClr val="bg1"/>
                </a:solidFill>
                <a:ea typeface="Malgun Gothic Semilight"/>
                <a:cs typeface="Malgun Gothic Semilight"/>
              </a:rPr>
              <a:t>처음에 </a:t>
            </a:r>
            <a:r>
              <a:rPr lang="ko-KR" altLang="en-US" dirty="0" err="1">
                <a:solidFill>
                  <a:schemeClr val="bg1"/>
                </a:solidFill>
                <a:ea typeface="Malgun Gothic Semilight"/>
                <a:cs typeface="Malgun Gothic Semilight"/>
              </a:rPr>
              <a:t>fork시스템콜</a:t>
            </a:r>
            <a:r>
              <a:rPr lang="ko-KR" altLang="en-US" dirty="0">
                <a:solidFill>
                  <a:schemeClr val="bg1"/>
                </a:solidFill>
                <a:ea typeface="Malgun Gothic Semilight"/>
                <a:cs typeface="Malgun Gothic Semilight"/>
              </a:rPr>
              <a:t> 후에 생성된 자식프로세스는 부모 프로세스의 주소공간의 복사본을 가지기때문에 자식 프로세스의 </a:t>
            </a:r>
            <a:r>
              <a:rPr lang="ko-KR" altLang="en-US" dirty="0" err="1">
                <a:solidFill>
                  <a:schemeClr val="bg1"/>
                </a:solidFill>
                <a:ea typeface="Malgun Gothic Semilight"/>
                <a:cs typeface="Malgun Gothic Semilight"/>
              </a:rPr>
              <a:t>value값이</a:t>
            </a:r>
            <a:r>
              <a:rPr lang="ko-KR" altLang="en-US" dirty="0">
                <a:solidFill>
                  <a:schemeClr val="bg1"/>
                </a:solidFill>
                <a:ea typeface="Malgun Gothic Semilight"/>
                <a:cs typeface="Malgun Gothic Semilight"/>
              </a:rPr>
              <a:t> 변해도 부모프로세스의 </a:t>
            </a:r>
            <a:r>
              <a:rPr lang="ko-KR" altLang="en-US" dirty="0" err="1">
                <a:solidFill>
                  <a:schemeClr val="bg1"/>
                </a:solidFill>
                <a:ea typeface="Malgun Gothic Semilight"/>
                <a:cs typeface="Malgun Gothic Semilight"/>
              </a:rPr>
              <a:t>value값에는</a:t>
            </a:r>
            <a:r>
              <a:rPr lang="ko-KR" altLang="en-US" dirty="0">
                <a:solidFill>
                  <a:schemeClr val="bg1"/>
                </a:solidFill>
                <a:ea typeface="Malgun Gothic Semilight"/>
                <a:cs typeface="Malgun Gothic Semilight"/>
              </a:rPr>
              <a:t> 영향을 주지 못한다</a:t>
            </a:r>
          </a:p>
          <a:p>
            <a:endParaRPr lang="ko-KR" altLang="en-US" dirty="0">
              <a:solidFill>
                <a:schemeClr val="bg1"/>
              </a:solidFill>
              <a:ea typeface="Malgun Gothic Semilight"/>
              <a:cs typeface="Malgun Gothic Semilight"/>
            </a:endParaRPr>
          </a:p>
        </p:txBody>
      </p:sp>
    </p:spTree>
    <p:extLst>
      <p:ext uri="{BB962C8B-B14F-4D97-AF65-F5344CB8AC3E}">
        <p14:creationId xmlns:p14="http://schemas.microsoft.com/office/powerpoint/2010/main" val="198324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hapesVTI">
  <a:themeElements>
    <a:clrScheme name="Shapes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Malgun Gothic"/>
        <a:ea typeface=""/>
        <a:cs typeface=""/>
      </a:majorFont>
      <a:minorFont>
        <a:latin typeface="Malgun Gothic Semi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Office 테마</vt:lpstr>
      <vt:lpstr>ShapesVTI</vt:lpstr>
      <vt:lpstr>Fork 실습과제</vt:lpstr>
      <vt:lpstr>Fork.c 작성</vt:lpstr>
      <vt:lpstr>Fork 실행(문자입력 전 대기)</vt:lpstr>
      <vt:lpstr>Fork 실행 (문자입력 후)</vt:lpstr>
      <vt:lpstr>Warning error 제거</vt:lpstr>
      <vt:lpstr>Warning error 제거</vt:lpstr>
      <vt:lpstr>연습문제 3.30</vt:lpstr>
      <vt:lpstr>연습문제 3.30</vt:lpstr>
      <vt:lpstr>연습문제 3.30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133</cp:revision>
  <dcterms:created xsi:type="dcterms:W3CDTF">2022-03-27T04:00:11Z</dcterms:created>
  <dcterms:modified xsi:type="dcterms:W3CDTF">2022-03-27T04:51:38Z</dcterms:modified>
</cp:coreProperties>
</file>