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9" r:id="rId2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D2F81-AC5F-426B-A484-3B060A01BD54}" v="1282" dt="2022-04-13T07:01:23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56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868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854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547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614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9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903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96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079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309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5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5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4561" y="2744662"/>
            <a:ext cx="6589707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err="1">
                <a:ea typeface="Malgun Gothic"/>
              </a:rPr>
              <a:t>실습과제</a:t>
            </a:r>
            <a:r>
              <a:rPr lang="en-US" altLang="ko-KR" dirty="0">
                <a:ea typeface="Malgun Gothic"/>
              </a:rPr>
              <a:t> </a:t>
            </a:r>
            <a:r>
              <a:rPr lang="en-US" altLang="ko-KR" dirty="0" err="1">
                <a:ea typeface="Malgun Gothic"/>
              </a:rPr>
              <a:t>스레드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561" y="5224337"/>
            <a:ext cx="6589707" cy="995327"/>
          </a:xfrm>
        </p:spPr>
        <p:txBody>
          <a:bodyPr lIns="109728" tIns="109728" rIns="109728" bIns="91440" anchor="t">
            <a:normAutofit/>
          </a:bodyPr>
          <a:lstStyle/>
          <a:p>
            <a:pPr algn="l"/>
            <a:r>
              <a:rPr lang="ko-KR" altLang="en-US" dirty="0">
                <a:solidFill>
                  <a:srgbClr val="FFFFFF"/>
                </a:solidFill>
                <a:ea typeface="Malgun Gothic Semilight"/>
                <a:cs typeface="Malgun Gothic Semilight"/>
              </a:rPr>
              <a:t>20174119 한지훈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6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042A-E278-270D-BB1A-CBBDE11D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330"/>
            <a:ext cx="10515600" cy="1325563"/>
          </a:xfrm>
        </p:spPr>
        <p:txBody>
          <a:bodyPr/>
          <a:lstStyle/>
          <a:p>
            <a:r>
              <a:rPr lang="en-US" dirty="0">
                <a:ea typeface="Malgun Gothic"/>
              </a:rPr>
              <a:t>1.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ED01DBB-4FD5-B3EA-7FEB-0E73651A8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206" y="595408"/>
            <a:ext cx="6861966" cy="59578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296C5B-F6E7-02D9-1A34-2F4D69DA03ED}"/>
              </a:ext>
            </a:extLst>
          </p:cNvPr>
          <p:cNvSpPr txBox="1"/>
          <p:nvPr/>
        </p:nvSpPr>
        <p:spPr>
          <a:xfrm>
            <a:off x="3687740" y="1840152"/>
            <a:ext cx="37452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Malgun Gothic Semilight"/>
                <a:cs typeface="Malgun Gothic Semilight"/>
              </a:rPr>
              <a:t>스레드 생성시 식별자 선언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F84B9-35AE-346D-1F1C-E882DB36380C}"/>
              </a:ext>
            </a:extLst>
          </p:cNvPr>
          <p:cNvSpPr txBox="1"/>
          <p:nvPr/>
        </p:nvSpPr>
        <p:spPr>
          <a:xfrm>
            <a:off x="3976753" y="219179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스레드의 속성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F230B-719B-6AA6-D449-44ED8E2BB263}"/>
              </a:ext>
            </a:extLst>
          </p:cNvPr>
          <p:cNvSpPr txBox="1"/>
          <p:nvPr/>
        </p:nvSpPr>
        <p:spPr>
          <a:xfrm>
            <a:off x="4380587" y="352464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solidFill>
                  <a:schemeClr val="bg1"/>
                </a:solidFill>
                <a:ea typeface="Malgun Gothic Semilight"/>
                <a:cs typeface="Malgun Gothic Semilight"/>
              </a:rPr>
              <a:t>초기값설정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C9A7D-0D06-1D9D-7707-6960102D1F86}"/>
              </a:ext>
            </a:extLst>
          </p:cNvPr>
          <p:cNvSpPr txBox="1"/>
          <p:nvPr/>
        </p:nvSpPr>
        <p:spPr>
          <a:xfrm>
            <a:off x="5711791" y="389186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ea typeface="Malgun Gothic Semilight"/>
                <a:cs typeface="Malgun Gothic Semilight"/>
              </a:rPr>
              <a:t>Runner</a:t>
            </a:r>
            <a:r>
              <a:rPr lang="ko-KR" altLang="en-US" dirty="0">
                <a:solidFill>
                  <a:schemeClr val="bg1"/>
                </a:solidFill>
                <a:ea typeface="Malgun Gothic Semilight"/>
                <a:cs typeface="Malgun Gothic Semilight"/>
              </a:rPr>
              <a:t> 스레드 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26ED1-0315-B5BB-4EBE-E7EAC4E38ED1}"/>
              </a:ext>
            </a:extLst>
          </p:cNvPr>
          <p:cNvSpPr txBox="1"/>
          <p:nvPr/>
        </p:nvSpPr>
        <p:spPr>
          <a:xfrm>
            <a:off x="4114346" y="4167291"/>
            <a:ext cx="41203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ea typeface="Malgun Gothic Semilight"/>
                <a:cs typeface="Malgun Gothic Semilight"/>
              </a:rPr>
              <a:t>Tid식별자가</a:t>
            </a:r>
            <a:r>
              <a:rPr lang="ko-KR" altLang="en-US" dirty="0">
                <a:solidFill>
                  <a:schemeClr val="bg1"/>
                </a:solidFill>
                <a:ea typeface="Malgun Gothic Semilight"/>
                <a:cs typeface="Malgun Gothic Semilight"/>
              </a:rPr>
              <a:t> 가리키는 스레드가 </a:t>
            </a:r>
            <a:r>
              <a:rPr lang="ko-KR" altLang="en-US" dirty="0" err="1">
                <a:solidFill>
                  <a:schemeClr val="bg1"/>
                </a:solidFill>
                <a:ea typeface="Malgun Gothic Semilight"/>
                <a:cs typeface="Malgun Gothic Semilight"/>
              </a:rPr>
              <a:t>종료될때까지</a:t>
            </a:r>
            <a:r>
              <a:rPr lang="ko-KR" altLang="en-US" dirty="0">
                <a:solidFill>
                  <a:schemeClr val="bg1"/>
                </a:solidFill>
                <a:ea typeface="Malgun Gothic Semilight"/>
                <a:cs typeface="Malgun Gothic Semilight"/>
              </a:rPr>
              <a:t> 대기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0CD76-274A-28D1-66D3-496B5DDACF7F}"/>
              </a:ext>
            </a:extLst>
          </p:cNvPr>
          <p:cNvSpPr txBox="1"/>
          <p:nvPr/>
        </p:nvSpPr>
        <p:spPr>
          <a:xfrm>
            <a:off x="4252056" y="5149628"/>
            <a:ext cx="40193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ea typeface="Malgun Gothic Semilight"/>
                <a:cs typeface="Malgun Gothic Semilight"/>
              </a:rPr>
              <a:t>Runner</a:t>
            </a:r>
            <a:r>
              <a:rPr lang="ko-KR" altLang="en-US" dirty="0">
                <a:solidFill>
                  <a:schemeClr val="bg1"/>
                </a:solidFill>
                <a:ea typeface="Malgun Gothic Semilight"/>
                <a:cs typeface="Malgun Gothic Semilight"/>
              </a:rPr>
              <a:t> 함수 생성(스레드로 실행됨)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D60D22-E5E7-1C97-AB66-08F4AFF03E71}"/>
              </a:ext>
            </a:extLst>
          </p:cNvPr>
          <p:cNvSpPr txBox="1"/>
          <p:nvPr/>
        </p:nvSpPr>
        <p:spPr>
          <a:xfrm rot="-10800000" flipV="1">
            <a:off x="3434972" y="59137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Malgun Gothic Semilight"/>
                <a:cs typeface="Malgun Gothic Semilight"/>
              </a:rPr>
              <a:t>스레드 종료</a:t>
            </a:r>
          </a:p>
        </p:txBody>
      </p:sp>
    </p:spTree>
    <p:extLst>
      <p:ext uri="{BB962C8B-B14F-4D97-AF65-F5344CB8AC3E}">
        <p14:creationId xmlns:p14="http://schemas.microsoft.com/office/powerpoint/2010/main" val="109832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042A-E278-270D-BB1A-CBBDE11D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330"/>
            <a:ext cx="10515600" cy="1325563"/>
          </a:xfrm>
        </p:spPr>
        <p:txBody>
          <a:bodyPr/>
          <a:lstStyle/>
          <a:p>
            <a:r>
              <a:rPr lang="en-US" dirty="0">
                <a:ea typeface="Malgun Gothic"/>
              </a:rPr>
              <a:t>1.</a:t>
            </a:r>
            <a:endParaRPr lang="en-US" dirty="0"/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C2039501-D592-C4A5-AD7D-98A408944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500" y="567866"/>
            <a:ext cx="6471265" cy="3859742"/>
          </a:xfr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F9406DCE-FA39-8465-6881-FC62871A5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742" y="1232676"/>
            <a:ext cx="7325638" cy="34323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BB50C3-7AC8-A5CE-CE38-1566798CE347}"/>
              </a:ext>
            </a:extLst>
          </p:cNvPr>
          <p:cNvSpPr txBox="1"/>
          <p:nvPr/>
        </p:nvSpPr>
        <p:spPr>
          <a:xfrm>
            <a:off x="8148181" y="46555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algun Gothic Semilight"/>
                <a:cs typeface="Malgun Gothic Semilight"/>
              </a:rPr>
              <a:t>문자입력전</a:t>
            </a:r>
            <a:r>
              <a:rPr lang="ko-KR" altLang="en-US" dirty="0">
                <a:ea typeface="Malgun Gothic Semilight"/>
                <a:cs typeface="Malgun Gothic Semilight"/>
              </a:rPr>
              <a:t> 대기</a:t>
            </a:r>
            <a:endParaRPr lang="en-US" dirty="0">
              <a:ea typeface="Malgun Gothic Semilight"/>
              <a:cs typeface="Malgun Gothic Semiligh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E570F0-E415-CCE9-A784-272F568D3D87}"/>
              </a:ext>
            </a:extLst>
          </p:cNvPr>
          <p:cNvSpPr txBox="1"/>
          <p:nvPr/>
        </p:nvSpPr>
        <p:spPr>
          <a:xfrm>
            <a:off x="2991633" y="4766153"/>
            <a:ext cx="56241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스레드가 성공적으로 생성되었음을 확인할 수 있음</a:t>
            </a:r>
            <a:endParaRPr lang="ko-KR" altLang="en-US" dirty="0"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09715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>
            <a:extLst>
              <a:ext uri="{FF2B5EF4-FFF2-40B4-BE49-F238E27FC236}">
                <a16:creationId xmlns:a16="http://schemas.microsoft.com/office/drawing/2014/main" id="{F91A6749-0C9C-7AEF-433B-E37C4B059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031" y="719159"/>
            <a:ext cx="6542842" cy="3859742"/>
          </a:xfr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D1F44722-19E1-4162-893B-DF1FF2E5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algun Gothic"/>
              </a:rPr>
              <a:t>1.</a:t>
            </a:r>
            <a:endParaRPr lang="en-US" dirty="0"/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61B253EB-1EC8-8D8A-9727-44E20AEC5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934" y="1327786"/>
            <a:ext cx="6584515" cy="39519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5E18297-297D-F210-156F-9151D766B21D}"/>
              </a:ext>
            </a:extLst>
          </p:cNvPr>
          <p:cNvSpPr txBox="1"/>
          <p:nvPr/>
        </p:nvSpPr>
        <p:spPr>
          <a:xfrm>
            <a:off x="8148181" y="46555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algun Gothic Semilight"/>
                <a:cs typeface="Malgun Gothic Semilight"/>
              </a:rPr>
              <a:t>문자입력후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1AA985-BD2E-D5D6-2C8E-52B2F7273B09}"/>
              </a:ext>
            </a:extLst>
          </p:cNvPr>
          <p:cNvSpPr txBox="1"/>
          <p:nvPr/>
        </p:nvSpPr>
        <p:spPr>
          <a:xfrm>
            <a:off x="2354893" y="5288071"/>
            <a:ext cx="596865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algun Gothic Semilight"/>
                <a:cs typeface="Malgun Gothic Semilight"/>
              </a:rPr>
              <a:t>Runner</a:t>
            </a:r>
            <a:r>
              <a:rPr lang="ko-KR" altLang="en-US" dirty="0">
                <a:ea typeface="Malgun Gothic Semilight"/>
                <a:cs typeface="Malgun Gothic Semilight"/>
              </a:rPr>
              <a:t> 함수가 스레드로 실행되어 3+2+1의 결과인 6이 </a:t>
            </a:r>
            <a:r>
              <a:rPr lang="ko-KR" altLang="en-US" dirty="0" err="1">
                <a:ea typeface="Malgun Gothic Semilight"/>
                <a:cs typeface="Malgun Gothic Semilight"/>
              </a:rPr>
              <a:t>전역변수sum에</a:t>
            </a:r>
            <a:r>
              <a:rPr lang="ko-KR" altLang="en-US" dirty="0">
                <a:ea typeface="Malgun Gothic Semilight"/>
                <a:cs typeface="Malgun Gothic Semilight"/>
              </a:rPr>
              <a:t> 저장되어 결과로 6이 출력됨 스레드는 메모리를 공유한다는 사실을 알 수 있음</a:t>
            </a:r>
          </a:p>
          <a:p>
            <a:r>
              <a:rPr lang="ko-KR" altLang="en-US" dirty="0">
                <a:ea typeface="Malgun Gothic Semilight"/>
                <a:cs typeface="Malgun Gothic Semilight"/>
              </a:rPr>
              <a:t>스레드가 종료되고나서 </a:t>
            </a:r>
            <a:r>
              <a:rPr lang="ko-KR" altLang="en-US" dirty="0" err="1">
                <a:ea typeface="Malgun Gothic Semilight"/>
                <a:cs typeface="Malgun Gothic Semilight"/>
              </a:rPr>
              <a:t>main함수가</a:t>
            </a:r>
            <a:r>
              <a:rPr lang="ko-KR" altLang="en-US" dirty="0">
                <a:ea typeface="Malgun Gothic Semilight"/>
                <a:cs typeface="Malgun Gothic Semilight"/>
              </a:rPr>
              <a:t> 실행 후 </a:t>
            </a:r>
            <a:r>
              <a:rPr lang="ko-KR" altLang="en-US" dirty="0" err="1">
                <a:ea typeface="Malgun Gothic Semilight"/>
                <a:cs typeface="Malgun Gothic Semilight"/>
              </a:rPr>
              <a:t>종료된다는것을</a:t>
            </a:r>
            <a:r>
              <a:rPr lang="ko-KR" altLang="en-US" dirty="0">
                <a:ea typeface="Malgun Gothic Semilight"/>
                <a:cs typeface="Malgun Gothic Semilight"/>
              </a:rPr>
              <a:t> 알 수 있음</a:t>
            </a:r>
          </a:p>
        </p:txBody>
      </p:sp>
    </p:spTree>
    <p:extLst>
      <p:ext uri="{BB962C8B-B14F-4D97-AF65-F5344CB8AC3E}">
        <p14:creationId xmlns:p14="http://schemas.microsoft.com/office/powerpoint/2010/main" val="9471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042A-E278-270D-BB1A-CBBDE11D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330"/>
            <a:ext cx="10515600" cy="1325563"/>
          </a:xfrm>
        </p:spPr>
        <p:txBody>
          <a:bodyPr/>
          <a:lstStyle/>
          <a:p>
            <a:r>
              <a:rPr lang="en-US" dirty="0">
                <a:ea typeface="Malgun Gothic"/>
              </a:rPr>
              <a:t>2.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9CF99719-72AF-009A-9D53-9FCE6C79B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441" y="573022"/>
            <a:ext cx="6320651" cy="3859742"/>
          </a:xfr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DB40ABFA-26B4-A1EE-6BD7-03779067F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112" y="1331432"/>
            <a:ext cx="6772405" cy="38715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7177DA-00CC-6DF4-AE23-7EAB37FE7013}"/>
              </a:ext>
            </a:extLst>
          </p:cNvPr>
          <p:cNvSpPr txBox="1"/>
          <p:nvPr/>
        </p:nvSpPr>
        <p:spPr>
          <a:xfrm>
            <a:off x="2229633" y="5194126"/>
            <a:ext cx="7492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algun Gothic Semilight"/>
                <a:cs typeface="Malgun Gothic Semilight"/>
              </a:rPr>
              <a:t>Fork</a:t>
            </a:r>
            <a:r>
              <a:rPr lang="ko-KR" altLang="en-US" dirty="0">
                <a:ea typeface="Malgun Gothic Semilight"/>
                <a:cs typeface="Malgun Gothic Semilight"/>
              </a:rPr>
              <a:t>()에 의해서 자식 프로세스가 생성되었다는 것을 확인할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28372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042A-E278-270D-BB1A-CBBDE11D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330"/>
            <a:ext cx="10515600" cy="1325563"/>
          </a:xfrm>
        </p:spPr>
        <p:txBody>
          <a:bodyPr/>
          <a:lstStyle/>
          <a:p>
            <a:r>
              <a:rPr lang="en-US" dirty="0">
                <a:ea typeface="Malgun Gothic"/>
              </a:rPr>
              <a:t>2.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CB49A7D0-CB13-D935-84EA-D9C363BFA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153" y="541707"/>
            <a:ext cx="6444872" cy="3859742"/>
          </a:xfr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5F18F06B-EDF7-6644-B52A-A71AA465B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140" y="1243634"/>
            <a:ext cx="6876789" cy="40053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3DA26E-0F53-3FDD-21C4-245497B6539C}"/>
              </a:ext>
            </a:extLst>
          </p:cNvPr>
          <p:cNvSpPr txBox="1"/>
          <p:nvPr/>
        </p:nvSpPr>
        <p:spPr>
          <a:xfrm>
            <a:off x="1989551" y="5350701"/>
            <a:ext cx="95698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자식프로세스에서 생성된 스레드가 실행되어 </a:t>
            </a:r>
            <a:r>
              <a:rPr lang="ko-KR" altLang="en-US" dirty="0" err="1"/>
              <a:t>value값을</a:t>
            </a:r>
            <a:r>
              <a:rPr lang="ko-KR" altLang="en-US" dirty="0"/>
              <a:t> 5로 설정</a:t>
            </a:r>
            <a:endParaRPr lang="ko-KR" altLang="en-US" dirty="0">
              <a:ea typeface="Malgun Gothic Semilight"/>
              <a:cs typeface="Malgun Gothic Semilight"/>
            </a:endParaRPr>
          </a:p>
          <a:p>
            <a:r>
              <a:rPr lang="ko-KR" altLang="en-US" dirty="0">
                <a:ea typeface="Malgun Gothic Semilight"/>
                <a:cs typeface="Malgun Gothic Semilight"/>
              </a:rPr>
              <a:t>그 결과 자식프로세스에서는 </a:t>
            </a:r>
            <a:r>
              <a:rPr lang="ko-KR" altLang="en-US" dirty="0" err="1">
                <a:ea typeface="Malgun Gothic Semilight"/>
                <a:cs typeface="Malgun Gothic Semilight"/>
              </a:rPr>
              <a:t>value가</a:t>
            </a:r>
            <a:r>
              <a:rPr lang="ko-KR" altLang="en-US" dirty="0">
                <a:ea typeface="Malgun Gothic Semilight"/>
                <a:cs typeface="Malgun Gothic Semilight"/>
              </a:rPr>
              <a:t> 5라고 출력되었지만 자식 프로세스와 부모프로세스는 스레드 관계가 아니기때문에 메모리를 공유할 수 없어서 부모프로세스에서는 결과가 </a:t>
            </a:r>
            <a:r>
              <a:rPr lang="ko-KR" altLang="en-US" dirty="0" err="1">
                <a:ea typeface="Malgun Gothic Semilight"/>
                <a:cs typeface="Malgun Gothic Semilight"/>
              </a:rPr>
              <a:t>초기설정값인</a:t>
            </a:r>
            <a:r>
              <a:rPr lang="ko-KR" altLang="en-US" dirty="0">
                <a:ea typeface="Malgun Gothic Semilight"/>
                <a:cs typeface="Malgun Gothic Semilight"/>
              </a:rPr>
              <a:t> 0이 그대로 출력됨</a:t>
            </a:r>
          </a:p>
        </p:txBody>
      </p:sp>
    </p:spTree>
    <p:extLst>
      <p:ext uri="{BB962C8B-B14F-4D97-AF65-F5344CB8AC3E}">
        <p14:creationId xmlns:p14="http://schemas.microsoft.com/office/powerpoint/2010/main" val="36337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테마</vt:lpstr>
      <vt:lpstr>ShapesVTI</vt:lpstr>
      <vt:lpstr>실습과제 스레드</vt:lpstr>
      <vt:lpstr>1.</vt:lpstr>
      <vt:lpstr>1.</vt:lpstr>
      <vt:lpstr>1.</vt:lpstr>
      <vt:lpstr>2.</vt:lpstr>
      <vt:lpstr>2.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137</cp:revision>
  <dcterms:created xsi:type="dcterms:W3CDTF">2022-04-13T06:25:38Z</dcterms:created>
  <dcterms:modified xsi:type="dcterms:W3CDTF">2022-04-13T07:01:57Z</dcterms:modified>
</cp:coreProperties>
</file>