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9" r:id="rId2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87FDEE-2686-4DDC-8704-983E29637FF5}" v="7" dt="2023-09-08T11:33:04.174"/>
    <p1510:client id="{DB0AC3C9-7029-4C31-98BD-1D2284289497}" v="634" dt="2023-09-08T11:30:24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6568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868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854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547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614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9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2903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96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079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309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5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5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52754" y="5177554"/>
            <a:ext cx="6589707" cy="1065576"/>
          </a:xfrm>
        </p:spPr>
        <p:txBody>
          <a:bodyPr>
            <a:normAutofit fontScale="90000"/>
          </a:bodyPr>
          <a:lstStyle/>
          <a:p>
            <a:pPr algn="l"/>
            <a:r>
              <a:rPr lang="en-US" b="0" dirty="0" err="1">
                <a:solidFill>
                  <a:srgbClr val="2D3B45"/>
                </a:solidFill>
              </a:rPr>
              <a:t>과제</a:t>
            </a:r>
            <a:r>
              <a:rPr lang="en-US" b="0" dirty="0">
                <a:solidFill>
                  <a:srgbClr val="2D3B45"/>
                </a:solidFill>
              </a:rPr>
              <a:t> 2-1: MDP </a:t>
            </a:r>
            <a:r>
              <a:rPr lang="en-US" b="0" dirty="0" err="1">
                <a:solidFill>
                  <a:srgbClr val="2D3B45"/>
                </a:solidFill>
              </a:rPr>
              <a:t>상태</a:t>
            </a:r>
            <a:endParaRPr lang="ko-KR" altLang="en-US" dirty="0" err="1"/>
          </a:p>
          <a:p>
            <a:pPr algn="l"/>
            <a:endParaRPr lang="ko-KR" altLang="en-US" sz="3600" b="0" dirty="0">
              <a:ea typeface="Malgun Gothic"/>
            </a:endParaRPr>
          </a:p>
          <a:p>
            <a:pPr algn="l"/>
            <a:endParaRPr lang="en-US" altLang="ko-KR" dirty="0">
              <a:ea typeface="Malgun Gothic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4561" y="5224337"/>
            <a:ext cx="6589707" cy="995327"/>
          </a:xfrm>
        </p:spPr>
        <p:txBody>
          <a:bodyPr lIns="109728" tIns="109728" rIns="109728" bIns="91440" anchor="t">
            <a:normAutofit/>
          </a:bodyPr>
          <a:lstStyle/>
          <a:p>
            <a:pPr algn="l"/>
            <a:r>
              <a:rPr lang="ko-KR" altLang="en-US" dirty="0">
                <a:solidFill>
                  <a:srgbClr val="FFFFFF"/>
                </a:solidFill>
                <a:ea typeface="Malgun Gothic Semilight"/>
                <a:cs typeface="Malgun Gothic Semilight"/>
              </a:rPr>
              <a:t>20174119 한지훈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576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48650-FB78-9F7D-B494-602FC094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15" y="-221029"/>
            <a:ext cx="10515600" cy="1325563"/>
          </a:xfrm>
        </p:spPr>
        <p:txBody>
          <a:bodyPr/>
          <a:lstStyle/>
          <a:p>
            <a:r>
              <a:rPr lang="ko-KR" altLang="en-US" dirty="0" err="1">
                <a:ea typeface="Malgun Gothic"/>
              </a:rPr>
              <a:t>Frozen</a:t>
            </a:r>
            <a:r>
              <a:rPr lang="ko-KR" altLang="en-US" dirty="0">
                <a:ea typeface="Malgun Gothic"/>
              </a:rPr>
              <a:t> </a:t>
            </a:r>
            <a:r>
              <a:rPr lang="ko-KR" altLang="en-US" dirty="0" err="1">
                <a:ea typeface="Malgun Gothic"/>
              </a:rPr>
              <a:t>Lake</a:t>
            </a:r>
            <a:r>
              <a:rPr lang="ko-KR" altLang="en-US" dirty="0">
                <a:ea typeface="Malgun Gothic"/>
              </a:rPr>
              <a:t> 실습</a:t>
            </a:r>
            <a:endParaRPr lang="ko-KR" altLang="en-US" dirty="0"/>
          </a:p>
        </p:txBody>
      </p:sp>
      <p:pic>
        <p:nvPicPr>
          <p:cNvPr id="4" name="내용 개체 틀 3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B37D4362-BEC6-47E8-0163-E3F65782C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879" y="928901"/>
            <a:ext cx="5647139" cy="3859742"/>
          </a:xfrm>
        </p:spPr>
      </p:pic>
      <p:pic>
        <p:nvPicPr>
          <p:cNvPr id="5" name="그림 4" descr="텍스트, 스크린샷, 패턴, 타이포그래피이(가) 표시된 사진&#10;&#10;자동 생성된 설명">
            <a:extLst>
              <a:ext uri="{FF2B5EF4-FFF2-40B4-BE49-F238E27FC236}">
                <a16:creationId xmlns:a16="http://schemas.microsoft.com/office/drawing/2014/main" id="{2F0E7A61-CA2B-7BD0-5694-EF518BD95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092" y="59589"/>
            <a:ext cx="4316046" cy="5996359"/>
          </a:xfrm>
          <a:prstGeom prst="rect">
            <a:avLst/>
          </a:prstGeom>
        </p:spPr>
      </p:pic>
      <p:pic>
        <p:nvPicPr>
          <p:cNvPr id="6" name="그림 5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8229455E-146D-7122-9679-EFC1CE9F6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785" y="4888303"/>
            <a:ext cx="4736123" cy="157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7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89644-7466-BE5D-1D63-CB7E2FB8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Malgun Gothic"/>
              </a:rPr>
              <a:t>학생예제</a:t>
            </a:r>
            <a:endParaRPr lang="ko-KR" altLang="en-US" dirty="0" err="1"/>
          </a:p>
        </p:txBody>
      </p:sp>
      <p:pic>
        <p:nvPicPr>
          <p:cNvPr id="4" name="내용 개체 틀 3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51AC6067-7A2A-DC07-D39C-DDF46C426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562" y="1327394"/>
            <a:ext cx="3648491" cy="545212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26DCC7-6D33-2509-2464-B2334A9DA229}"/>
              </a:ext>
            </a:extLst>
          </p:cNvPr>
          <p:cNvSpPr txBox="1"/>
          <p:nvPr/>
        </p:nvSpPr>
        <p:spPr>
          <a:xfrm>
            <a:off x="5539153" y="1533769"/>
            <a:ext cx="601784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algun Gothic Semilight"/>
                <a:cs typeface="Malgun Gothic Semilight"/>
              </a:rPr>
              <a:t>STD딕셔너리</a:t>
            </a:r>
            <a:r>
              <a:rPr lang="ko-KR" altLang="en-US" dirty="0">
                <a:ea typeface="Malgun Gothic Semilight"/>
                <a:cs typeface="Malgun Gothic Semilight"/>
              </a:rPr>
              <a:t> 안에 각각의 상태에 대한 </a:t>
            </a:r>
            <a:r>
              <a:rPr lang="ko-KR" altLang="en-US" dirty="0" err="1">
                <a:ea typeface="Malgun Gothic Semilight"/>
                <a:cs typeface="Malgun Gothic Semilight"/>
              </a:rPr>
              <a:t>딕셔너리를</a:t>
            </a:r>
            <a:r>
              <a:rPr lang="ko-KR" altLang="en-US" dirty="0">
                <a:ea typeface="Malgun Gothic Semilight"/>
                <a:cs typeface="Malgun Gothic Semilight"/>
              </a:rPr>
              <a:t> 정의</a:t>
            </a:r>
          </a:p>
          <a:p>
            <a:r>
              <a:rPr lang="ko-KR" altLang="en-US" dirty="0">
                <a:ea typeface="Malgun Gothic Semilight"/>
                <a:cs typeface="Malgun Gothic Semilight"/>
              </a:rPr>
              <a:t>FB(</a:t>
            </a:r>
            <a:r>
              <a:rPr lang="ko-KR" altLang="en-US" dirty="0" err="1">
                <a:ea typeface="Malgun Gothic Semilight"/>
                <a:cs typeface="Malgun Gothic Semilight"/>
              </a:rPr>
              <a:t>Facebook</a:t>
            </a:r>
            <a:r>
              <a:rPr lang="ko-KR" altLang="en-US" dirty="0">
                <a:ea typeface="Malgun Gothic Semilight"/>
                <a:cs typeface="Malgun Gothic Semilight"/>
              </a:rPr>
              <a:t>) </a:t>
            </a:r>
            <a:r>
              <a:rPr lang="ko-KR" altLang="en-US" dirty="0" err="1">
                <a:ea typeface="Malgun Gothic Semilight"/>
                <a:cs typeface="Malgun Gothic Semilight"/>
              </a:rPr>
              <a:t>딕셔너리</a:t>
            </a:r>
            <a:r>
              <a:rPr lang="ko-KR" altLang="en-US" dirty="0">
                <a:ea typeface="Malgun Gothic Semilight"/>
                <a:cs typeface="Malgun Gothic Semilight"/>
              </a:rPr>
              <a:t> 안에는 Class1으로 돌아갈 확률이 0.1 계속해서 </a:t>
            </a:r>
            <a:r>
              <a:rPr lang="ko-KR" altLang="en-US" dirty="0" err="1">
                <a:ea typeface="Malgun Gothic Semilight"/>
                <a:cs typeface="Malgun Gothic Semilight"/>
              </a:rPr>
              <a:t>FB를</a:t>
            </a:r>
            <a:r>
              <a:rPr lang="ko-KR" altLang="en-US" dirty="0">
                <a:ea typeface="Malgun Gothic Semilight"/>
                <a:cs typeface="Malgun Gothic Semilight"/>
              </a:rPr>
              <a:t> 할 확률 0.9 보상은 -1</a:t>
            </a:r>
          </a:p>
          <a:p>
            <a:r>
              <a:rPr lang="ko-KR" altLang="en-US" dirty="0">
                <a:ea typeface="Malgun Gothic Semilight"/>
                <a:cs typeface="Malgun Gothic Semilight"/>
              </a:rPr>
              <a:t>C1의 경우 C2로 넘어갈 확률 0.5 </a:t>
            </a:r>
            <a:r>
              <a:rPr lang="ko-KR" altLang="en-US" dirty="0" err="1">
                <a:ea typeface="Malgun Gothic Semilight"/>
                <a:cs typeface="Malgun Gothic Semilight"/>
              </a:rPr>
              <a:t>FB로</a:t>
            </a:r>
            <a:r>
              <a:rPr lang="ko-KR" altLang="en-US" dirty="0">
                <a:ea typeface="Malgun Gothic Semilight"/>
                <a:cs typeface="Malgun Gothic Semilight"/>
              </a:rPr>
              <a:t> 진행할 확률 0.5 보상이 -2</a:t>
            </a:r>
          </a:p>
          <a:p>
            <a:r>
              <a:rPr lang="ko-KR" altLang="en-US" dirty="0" err="1">
                <a:ea typeface="Malgun Gothic Semilight"/>
                <a:cs typeface="Malgun Gothic Semilight"/>
              </a:rPr>
              <a:t>이런식으로</a:t>
            </a:r>
            <a:r>
              <a:rPr lang="ko-KR" altLang="en-US" dirty="0">
                <a:ea typeface="Malgun Gothic Semilight"/>
                <a:cs typeface="Malgun Gothic Semilight"/>
              </a:rPr>
              <a:t> 각각의 상태를 </a:t>
            </a:r>
            <a:r>
              <a:rPr lang="ko-KR" altLang="en-US" dirty="0" err="1">
                <a:ea typeface="Malgun Gothic Semilight"/>
                <a:cs typeface="Malgun Gothic Semilight"/>
              </a:rPr>
              <a:t>딕셔너리로</a:t>
            </a:r>
            <a:r>
              <a:rPr lang="ko-KR" altLang="en-US" dirty="0">
                <a:ea typeface="Malgun Gothic Semilight"/>
                <a:cs typeface="Malgun Gothic Semilight"/>
              </a:rPr>
              <a:t> 정의 </a:t>
            </a:r>
          </a:p>
        </p:txBody>
      </p:sp>
    </p:spTree>
    <p:extLst>
      <p:ext uri="{BB962C8B-B14F-4D97-AF65-F5344CB8AC3E}">
        <p14:creationId xmlns:p14="http://schemas.microsoft.com/office/powerpoint/2010/main" val="161156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7F73C-A81F-52AB-615A-F2E5F814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Malgun Gothic"/>
              </a:rPr>
              <a:t>학생예제</a:t>
            </a:r>
            <a:endParaRPr lang="ko-KR" altLang="en-US" dirty="0" err="1"/>
          </a:p>
        </p:txBody>
      </p:sp>
      <p:pic>
        <p:nvPicPr>
          <p:cNvPr id="4" name="내용 개체 틀 3" descr="텍스트, 스크린샷, 디스플레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C277E1D1-FD3A-C677-A579-B33CF1096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982" y="1307855"/>
            <a:ext cx="4222958" cy="548143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09AC69-FF8E-92E0-AC0C-DA8D09CDFD91}"/>
              </a:ext>
            </a:extLst>
          </p:cNvPr>
          <p:cNvSpPr txBox="1"/>
          <p:nvPr/>
        </p:nvSpPr>
        <p:spPr>
          <a:xfrm>
            <a:off x="6447692" y="1348153"/>
            <a:ext cx="501161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algun Gothic Semilight"/>
                <a:cs typeface="Malgun Gothic Semilight"/>
              </a:rPr>
              <a:t>각각의 </a:t>
            </a:r>
            <a:r>
              <a:rPr lang="ko-KR" altLang="en-US" dirty="0" err="1">
                <a:ea typeface="Malgun Gothic Semilight"/>
                <a:cs typeface="Malgun Gothic Semilight"/>
              </a:rPr>
              <a:t>키값을</a:t>
            </a:r>
            <a:r>
              <a:rPr lang="ko-KR" altLang="en-US" dirty="0">
                <a:ea typeface="Malgun Gothic Semilight"/>
                <a:cs typeface="Malgun Gothic Semilight"/>
              </a:rPr>
              <a:t> 배열로 정의</a:t>
            </a:r>
          </a:p>
          <a:p>
            <a:r>
              <a:rPr lang="ko-KR" altLang="en-US">
                <a:ea typeface="Malgun Gothic Semilight"/>
                <a:cs typeface="Malgun Gothic Semilight"/>
              </a:rPr>
              <a:t>에피소드를 저장해두기 위한 빈 배열 선언</a:t>
            </a:r>
            <a:endParaRPr lang="ko-KR" altLang="en-US" dirty="0">
              <a:ea typeface="Malgun Gothic Semilight"/>
              <a:cs typeface="Malgun Gothic Semilight"/>
            </a:endParaRPr>
          </a:p>
          <a:p>
            <a:r>
              <a:rPr lang="ko-KR" altLang="en-US" dirty="0">
                <a:ea typeface="Malgun Gothic Semilight"/>
                <a:cs typeface="Malgun Gothic Semilight"/>
              </a:rPr>
              <a:t>처음 상태를 C1으로 설정해두고 반복문을 통해서 난수를 발생시켜 각각의 확률을 따라서 상태를 변화시킴 </a:t>
            </a:r>
          </a:p>
        </p:txBody>
      </p:sp>
    </p:spTree>
    <p:extLst>
      <p:ext uri="{BB962C8B-B14F-4D97-AF65-F5344CB8AC3E}">
        <p14:creationId xmlns:p14="http://schemas.microsoft.com/office/powerpoint/2010/main" val="326966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FAFDE-AAAE-45E5-9492-49F54A3A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Malgun Gothic"/>
              </a:rPr>
              <a:t>학생예제</a:t>
            </a:r>
            <a:r>
              <a:rPr lang="ko-KR" altLang="en-US" dirty="0">
                <a:ea typeface="Malgun Gothic"/>
              </a:rPr>
              <a:t> </a:t>
            </a:r>
            <a:endParaRPr lang="ko-KR" altLang="en-US" dirty="0"/>
          </a:p>
        </p:txBody>
      </p:sp>
      <p:pic>
        <p:nvPicPr>
          <p:cNvPr id="4" name="내용 개체 틀 3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1405AA73-D764-48FC-956F-EB428F599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087" y="1583185"/>
            <a:ext cx="8286750" cy="292808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BE1509-5873-6D31-807F-F3FB85168CBC}"/>
              </a:ext>
            </a:extLst>
          </p:cNvPr>
          <p:cNvSpPr txBox="1"/>
          <p:nvPr/>
        </p:nvSpPr>
        <p:spPr>
          <a:xfrm>
            <a:off x="2500923" y="4698999"/>
            <a:ext cx="791307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algun Gothic Semilight"/>
                <a:cs typeface="Malgun Gothic Semilight"/>
              </a:rPr>
              <a:t>반복문을 돌면서 다음상태를 계속해서 에피소드에 저장하고 </a:t>
            </a:r>
            <a:r>
              <a:rPr lang="ko-KR" altLang="en-US" dirty="0" err="1">
                <a:ea typeface="Malgun Gothic Semilight"/>
                <a:cs typeface="Malgun Gothic Semilight"/>
              </a:rPr>
              <a:t>sleep상태에</a:t>
            </a:r>
            <a:r>
              <a:rPr lang="ko-KR" altLang="en-US" dirty="0">
                <a:ea typeface="Malgun Gothic Semilight"/>
                <a:cs typeface="Malgun Gothic Semilight"/>
              </a:rPr>
              <a:t> 진입하면 반복문을 종료한다.</a:t>
            </a:r>
          </a:p>
          <a:p>
            <a:r>
              <a:rPr lang="ko-KR" altLang="en-US" dirty="0">
                <a:ea typeface="Malgun Gothic Semilight"/>
                <a:cs typeface="Malgun Gothic Semilight"/>
              </a:rPr>
              <a:t>그 후 에피소드를 출력하고 </a:t>
            </a:r>
            <a:r>
              <a:rPr lang="ko-KR" altLang="en-US" dirty="0" err="1">
                <a:ea typeface="Malgun Gothic Semilight"/>
                <a:cs typeface="Malgun Gothic Semilight"/>
              </a:rPr>
              <a:t>몇번이나</a:t>
            </a:r>
            <a:r>
              <a:rPr lang="ko-KR" altLang="en-US" dirty="0">
                <a:ea typeface="Malgun Gothic Semilight"/>
                <a:cs typeface="Malgun Gothic Semilight"/>
              </a:rPr>
              <a:t> 진행했는지 보상과 함께 </a:t>
            </a:r>
            <a:r>
              <a:rPr lang="ko-KR" altLang="en-US" dirty="0" err="1">
                <a:ea typeface="Malgun Gothic Semilight"/>
                <a:cs typeface="Malgun Gothic Semilight"/>
              </a:rPr>
              <a:t>출력한뒤</a:t>
            </a:r>
            <a:r>
              <a:rPr lang="ko-KR" altLang="en-US" dirty="0">
                <a:ea typeface="Malgun Gothic Semilight"/>
                <a:cs typeface="Malgun Gothic Semilight"/>
              </a:rPr>
              <a:t> 에피소드 배열을 비운다.</a:t>
            </a:r>
          </a:p>
        </p:txBody>
      </p:sp>
    </p:spTree>
    <p:extLst>
      <p:ext uri="{BB962C8B-B14F-4D97-AF65-F5344CB8AC3E}">
        <p14:creationId xmlns:p14="http://schemas.microsoft.com/office/powerpoint/2010/main" val="329534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192E1-22AD-A893-D1FA-C7027861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Malgun Gothic"/>
              </a:rPr>
              <a:t>학생예제</a:t>
            </a:r>
            <a:r>
              <a:rPr lang="ko-KR" altLang="en-US" dirty="0">
                <a:ea typeface="Malgun Gothic"/>
              </a:rPr>
              <a:t> </a:t>
            </a:r>
            <a:endParaRPr lang="ko-KR" altLang="en-US" dirty="0"/>
          </a:p>
        </p:txBody>
      </p:sp>
      <p:pic>
        <p:nvPicPr>
          <p:cNvPr id="4" name="내용 개체 틀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60B9D9B-B98A-2D9F-5F98-8E139EF64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906" y="1600933"/>
            <a:ext cx="9626497" cy="3859742"/>
          </a:xfrm>
        </p:spPr>
      </p:pic>
    </p:spTree>
    <p:extLst>
      <p:ext uri="{BB962C8B-B14F-4D97-AF65-F5344CB8AC3E}">
        <p14:creationId xmlns:p14="http://schemas.microsoft.com/office/powerpoint/2010/main" val="4031337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Office 테마</vt:lpstr>
      <vt:lpstr>ShapesVTI</vt:lpstr>
      <vt:lpstr>과제 2-1: MDP 상태  </vt:lpstr>
      <vt:lpstr>Frozen Lake 실습</vt:lpstr>
      <vt:lpstr>학생예제</vt:lpstr>
      <vt:lpstr>학생예제</vt:lpstr>
      <vt:lpstr>학생예제 </vt:lpstr>
      <vt:lpstr>학생예제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83</cp:revision>
  <dcterms:created xsi:type="dcterms:W3CDTF">2023-09-08T11:18:42Z</dcterms:created>
  <dcterms:modified xsi:type="dcterms:W3CDTF">2023-09-08T11:33:26Z</dcterms:modified>
</cp:coreProperties>
</file>