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1ECE0-0408-4DB1-B898-A6AB4D2A015C}" v="151" dt="2023-09-13T15:51:41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5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86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5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61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03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07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309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2754" y="5177554"/>
            <a:ext cx="6589707" cy="1065576"/>
          </a:xfrm>
        </p:spPr>
        <p:txBody>
          <a:bodyPr>
            <a:normAutofit fontScale="90000"/>
          </a:bodyPr>
          <a:lstStyle/>
          <a:p>
            <a:pPr algn="l"/>
            <a:r>
              <a:rPr lang="en-US" b="0" dirty="0" err="1">
                <a:solidFill>
                  <a:srgbClr val="2D3B45"/>
                </a:solidFill>
              </a:rPr>
              <a:t>과제</a:t>
            </a:r>
            <a:r>
              <a:rPr lang="en-US" b="0" dirty="0">
                <a:solidFill>
                  <a:srgbClr val="2D3B45"/>
                </a:solidFill>
              </a:rPr>
              <a:t> 4-1: </a:t>
            </a:r>
            <a:r>
              <a:rPr lang="ko-KR" altLang="en-US" b="0" dirty="0">
                <a:solidFill>
                  <a:srgbClr val="2D3B45"/>
                </a:solidFill>
              </a:rPr>
              <a:t>정책</a:t>
            </a:r>
            <a:r>
              <a:rPr lang="en-US" b="0" dirty="0">
                <a:solidFill>
                  <a:srgbClr val="2D3B45"/>
                </a:solidFill>
              </a:rPr>
              <a:t> </a:t>
            </a:r>
            <a:r>
              <a:rPr lang="ko-KR" altLang="en-US" b="0" dirty="0">
                <a:solidFill>
                  <a:srgbClr val="2D3B45"/>
                </a:solidFill>
              </a:rPr>
              <a:t>평가</a:t>
            </a:r>
            <a:endParaRPr lang="ko-KR" altLang="en-US" dirty="0"/>
          </a:p>
          <a:p>
            <a:pPr algn="l"/>
            <a:endParaRPr lang="ko-KR" altLang="en-US" sz="3600" b="0" dirty="0">
              <a:solidFill>
                <a:srgbClr val="000000"/>
              </a:solidFill>
              <a:ea typeface="Malgun Gothic"/>
            </a:endParaRPr>
          </a:p>
          <a:p>
            <a:pPr algn="l"/>
            <a:endParaRPr lang="en-US" altLang="ko-KR" dirty="0">
              <a:ea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 lIns="109728" tIns="109728" rIns="109728" bIns="91440" anchor="t">
            <a:norm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  <a:ea typeface="Malgun Gothic Semilight"/>
                <a:cs typeface="Malgun Gothic Semilight"/>
              </a:rPr>
              <a:t>20174119 한지훈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15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AACB0-7F82-2639-9405-FE770916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2800" dirty="0">
                <a:solidFill>
                  <a:srgbClr val="2D3B45"/>
                </a:solidFill>
                <a:ea typeface="+mj-lt"/>
                <a:cs typeface="+mj-lt"/>
              </a:rPr>
              <a:t>앞의 </a:t>
            </a:r>
            <a:r>
              <a:rPr lang="ko-KR" sz="2800" dirty="0" err="1">
                <a:solidFill>
                  <a:srgbClr val="2D3B45"/>
                </a:solidFill>
                <a:ea typeface="+mj-lt"/>
                <a:cs typeface="+mj-lt"/>
              </a:rPr>
              <a:t>프로즌</a:t>
            </a:r>
            <a:r>
              <a:rPr lang="ko-KR" sz="2800" dirty="0">
                <a:solidFill>
                  <a:srgbClr val="2D3B45"/>
                </a:solidFill>
                <a:ea typeface="+mj-lt"/>
                <a:cs typeface="+mj-lt"/>
              </a:rPr>
              <a:t> 레이크 예의 임의의 정책 평가 실행</a:t>
            </a:r>
            <a:endParaRPr lang="ko-KR" sz="2800" dirty="0">
              <a:ea typeface="Malgun Gothic"/>
            </a:endParaRPr>
          </a:p>
        </p:txBody>
      </p:sp>
      <p:pic>
        <p:nvPicPr>
          <p:cNvPr id="4" name="내용 개체 틀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0640CE0A-13DB-193A-4D38-DFA18FCD9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954" y="1645220"/>
            <a:ext cx="7772400" cy="2657475"/>
          </a:xfrm>
        </p:spPr>
      </p:pic>
    </p:spTree>
    <p:extLst>
      <p:ext uri="{BB962C8B-B14F-4D97-AF65-F5344CB8AC3E}">
        <p14:creationId xmlns:p14="http://schemas.microsoft.com/office/powerpoint/2010/main" val="377497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2995F-B902-2627-38DD-56B0C5B6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92" y="-377337"/>
            <a:ext cx="10515600" cy="1325563"/>
          </a:xfrm>
        </p:spPr>
        <p:txBody>
          <a:bodyPr/>
          <a:lstStyle/>
          <a:p>
            <a:r>
              <a:rPr lang="ko-KR" sz="2800" dirty="0">
                <a:solidFill>
                  <a:srgbClr val="2D3B45"/>
                </a:solidFill>
                <a:ea typeface="+mj-lt"/>
                <a:cs typeface="+mj-lt"/>
              </a:rPr>
              <a:t>앞의 </a:t>
            </a:r>
            <a:r>
              <a:rPr lang="ko-KR" sz="2800" err="1">
                <a:solidFill>
                  <a:srgbClr val="2D3B45"/>
                </a:solidFill>
                <a:ea typeface="+mj-lt"/>
                <a:cs typeface="+mj-lt"/>
              </a:rPr>
              <a:t>프로즌</a:t>
            </a:r>
            <a:r>
              <a:rPr lang="ko-KR" sz="2800" dirty="0">
                <a:solidFill>
                  <a:srgbClr val="2D3B45"/>
                </a:solidFill>
                <a:ea typeface="+mj-lt"/>
                <a:cs typeface="+mj-lt"/>
              </a:rPr>
              <a:t> 레이크 예의 임의의 정책 평가 실행</a:t>
            </a:r>
            <a:endParaRPr lang="ko-KR" sz="2800" dirty="0"/>
          </a:p>
        </p:txBody>
      </p:sp>
      <p:pic>
        <p:nvPicPr>
          <p:cNvPr id="6" name="그림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FA74757-9E33-9C94-7A17-47196CDE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7" y="4612494"/>
            <a:ext cx="5937738" cy="2283165"/>
          </a:xfrm>
          <a:prstGeom prst="rect">
            <a:avLst/>
          </a:prstGeom>
        </p:spPr>
      </p:pic>
      <p:pic>
        <p:nvPicPr>
          <p:cNvPr id="4" name="내용 개체 틀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BC410B2-97D7-FBF6-7FD5-E508C697F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300" y="526318"/>
            <a:ext cx="6504706" cy="4279818"/>
          </a:xfrm>
        </p:spPr>
      </p:pic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DBAE160-EEA7-4C26-CCFD-5889B33F9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015" y="527989"/>
            <a:ext cx="5068276" cy="54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1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57245-EF19-4440-39A8-1342F06D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2800" dirty="0">
                <a:solidFill>
                  <a:srgbClr val="2D3B45"/>
                </a:solidFill>
                <a:ea typeface="+mj-lt"/>
                <a:cs typeface="+mj-lt"/>
              </a:rPr>
              <a:t>아래의 정책에 대해 각각 적용하고 실행 분석</a:t>
            </a:r>
            <a:endParaRPr lang="ko-KR">
              <a:ea typeface="Malgun Gothic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806DD-1836-ABC8-BABA-BD61364A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sz="1200" b="1" dirty="0">
                <a:solidFill>
                  <a:srgbClr val="2D3B45"/>
                </a:solidFill>
                <a:ea typeface="+mn-lt"/>
                <a:cs typeface="+mn-lt"/>
              </a:rPr>
              <a:t>바로 정답을 찾는 정책                                                                                                    </a:t>
            </a:r>
            <a:r>
              <a:rPr lang="ko-KR" altLang="en-US" sz="1200" b="1" dirty="0">
                <a:solidFill>
                  <a:srgbClr val="2D3B45"/>
                </a:solidFill>
                <a:ea typeface="+mn-lt"/>
                <a:cs typeface="+mn-lt"/>
              </a:rPr>
              <a:t>조심스러운 정책</a:t>
            </a:r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ko-KR" sz="1200" b="1" dirty="0">
              <a:solidFill>
                <a:srgbClr val="2D3B45"/>
              </a:solidFill>
              <a:ea typeface="Malgun Gothic Semilight"/>
              <a:cs typeface="Malgun Gothic Semilight"/>
            </a:endParaRPr>
          </a:p>
        </p:txBody>
      </p:sp>
      <p:pic>
        <p:nvPicPr>
          <p:cNvPr id="4" name="그림 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D30D523D-504C-AD55-0068-9E46551F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53481"/>
            <a:ext cx="6103815" cy="3357269"/>
          </a:xfrm>
          <a:prstGeom prst="rect">
            <a:avLst/>
          </a:prstGeom>
        </p:spPr>
      </p:pic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A674D47-EB6E-855B-649E-43629A67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31" y="2249894"/>
            <a:ext cx="5781430" cy="3344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639B4-8804-052B-80F8-D7E0AC2D3B38}"/>
              </a:ext>
            </a:extLst>
          </p:cNvPr>
          <p:cNvSpPr txBox="1"/>
          <p:nvPr/>
        </p:nvSpPr>
        <p:spPr>
          <a:xfrm>
            <a:off x="1387230" y="5734538"/>
            <a:ext cx="9495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algun Gothic Semilight"/>
                <a:cs typeface="Malgun Gothic Semilight"/>
              </a:rPr>
              <a:t>바로답을</a:t>
            </a:r>
            <a:r>
              <a:rPr lang="ko-KR" altLang="en-US" dirty="0">
                <a:ea typeface="Malgun Gothic Semilight"/>
                <a:cs typeface="Malgun Gothic Semilight"/>
              </a:rPr>
              <a:t> 찾는 정책보다 조심스러운 정책이 </a:t>
            </a:r>
            <a:r>
              <a:rPr lang="ko-KR" altLang="en-US" dirty="0" err="1">
                <a:ea typeface="Malgun Gothic Semilight"/>
                <a:cs typeface="Malgun Gothic Semilight"/>
              </a:rPr>
              <a:t>가치함수값이</a:t>
            </a:r>
            <a:r>
              <a:rPr lang="ko-KR" altLang="en-US" dirty="0">
                <a:ea typeface="Malgun Gothic Semilight"/>
                <a:cs typeface="Malgun Gothic Semilight"/>
              </a:rPr>
              <a:t> 높다는 것을 알 수 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92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테마</vt:lpstr>
      <vt:lpstr>ShapesVTI</vt:lpstr>
      <vt:lpstr>과제 4-1: 정책 평가  </vt:lpstr>
      <vt:lpstr>앞의 프로즌 레이크 예의 임의의 정책 평가 실행</vt:lpstr>
      <vt:lpstr>앞의 프로즌 레이크 예의 임의의 정책 평가 실행</vt:lpstr>
      <vt:lpstr>아래의 정책에 대해 각각 적용하고 실행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37</cp:revision>
  <dcterms:created xsi:type="dcterms:W3CDTF">2023-09-13T15:44:44Z</dcterms:created>
  <dcterms:modified xsi:type="dcterms:W3CDTF">2023-09-13T15:53:45Z</dcterms:modified>
</cp:coreProperties>
</file>