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B0B82-58D6-4729-B915-D77C666F36B5}" v="232" dt="2023-09-18T17:20:25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5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86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5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61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03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9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07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309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2754" y="5177554"/>
            <a:ext cx="6589707" cy="1065576"/>
          </a:xfrm>
        </p:spPr>
        <p:txBody>
          <a:bodyPr>
            <a:normAutofit fontScale="90000"/>
          </a:bodyPr>
          <a:lstStyle/>
          <a:p>
            <a:pPr algn="l"/>
            <a:r>
              <a:rPr lang="en-US" b="0" dirty="0" err="1">
                <a:solidFill>
                  <a:srgbClr val="2D3B45"/>
                </a:solidFill>
              </a:rPr>
              <a:t>과제</a:t>
            </a:r>
            <a:r>
              <a:rPr lang="en-US" b="0" dirty="0">
                <a:solidFill>
                  <a:srgbClr val="2D3B45"/>
                </a:solidFill>
              </a:rPr>
              <a:t> 4-2 4-3 4-4</a:t>
            </a:r>
            <a:endParaRPr lang="ko-KR" altLang="en-US" b="0" dirty="0">
              <a:solidFill>
                <a:srgbClr val="2D3B45"/>
              </a:solidFill>
              <a:ea typeface="Malgun Gothic"/>
            </a:endParaRPr>
          </a:p>
          <a:p>
            <a:pPr algn="l"/>
            <a:endParaRPr lang="ko-KR" altLang="en-US" sz="3600" b="0" dirty="0">
              <a:solidFill>
                <a:srgbClr val="000000"/>
              </a:solidFill>
              <a:ea typeface="Malgun Gothic"/>
            </a:endParaRPr>
          </a:p>
          <a:p>
            <a:pPr algn="l"/>
            <a:endParaRPr lang="en-US" altLang="ko-KR" dirty="0">
              <a:ea typeface="Malgun Gothic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 lIns="109728" tIns="109728" rIns="109728" bIns="91440" anchor="t">
            <a:norm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  <a:ea typeface="Malgun Gothic Semilight"/>
                <a:cs typeface="Malgun Gothic Semilight"/>
              </a:rPr>
              <a:t>20174119 한지훈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0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BC152-1548-B397-8269-AF6EB469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4-2 정책 개선 </a:t>
            </a:r>
            <a:endParaRPr lang="ko-KR" altLang="en-US" dirty="0"/>
          </a:p>
        </p:txBody>
      </p:sp>
      <p:pic>
        <p:nvPicPr>
          <p:cNvPr id="4" name="내용 개체 틀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4BE5069-D72A-1878-08D4-648065F7C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08" y="1648416"/>
            <a:ext cx="5810217" cy="3859742"/>
          </a:xfrm>
        </p:spPr>
      </p:pic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4E77303-B1FB-0784-AED4-36377D32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938" y="1645671"/>
            <a:ext cx="5156200" cy="1573734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AE68CA9-AD3B-83DC-BEC6-9D69BDF08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938" y="3229861"/>
            <a:ext cx="5214815" cy="78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1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5046E-6DBD-1329-3060-5E36A936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4-2 정책 개선 </a:t>
            </a:r>
            <a:endParaRPr lang="ko-KR" altLang="en-US" dirty="0"/>
          </a:p>
        </p:txBody>
      </p:sp>
      <p:pic>
        <p:nvPicPr>
          <p:cNvPr id="4" name="내용 개체 틀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56A1BF7-356B-C5A7-9795-1D983698F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112" y="1620471"/>
            <a:ext cx="4417777" cy="3859742"/>
          </a:xfrm>
        </p:spPr>
      </p:pic>
      <p:pic>
        <p:nvPicPr>
          <p:cNvPr id="5" name="그림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913A3086-958E-2090-5796-5894DFCE0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477" y="1620307"/>
            <a:ext cx="4609123" cy="3861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78256-BC2B-3DB6-5E08-7E89B99FE8D4}"/>
              </a:ext>
            </a:extLst>
          </p:cNvPr>
          <p:cNvSpPr txBox="1"/>
          <p:nvPr/>
        </p:nvSpPr>
        <p:spPr>
          <a:xfrm>
            <a:off x="2500923" y="5568461"/>
            <a:ext cx="78935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바로 정답을 찾는 정책이 조심스러운 정책보다 가치 함수가 낮다는 것을 확인 할 수 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86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375F6-3BEB-D193-3130-826D4918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4-3 정책 평가 </a:t>
            </a:r>
            <a:endParaRPr lang="ko-KR" altLang="en-US" dirty="0"/>
          </a:p>
        </p:txBody>
      </p:sp>
      <p:pic>
        <p:nvPicPr>
          <p:cNvPr id="4" name="내용 개체 틀 3" descr="텍스트, 스크린샷, 메뉴이(가) 표시된 사진&#10;&#10;자동 생성된 설명">
            <a:extLst>
              <a:ext uri="{FF2B5EF4-FFF2-40B4-BE49-F238E27FC236}">
                <a16:creationId xmlns:a16="http://schemas.microsoft.com/office/drawing/2014/main" id="{C5279B9F-60CE-E15C-3061-852AB2EF3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909" y="1503240"/>
            <a:ext cx="2923950" cy="4992972"/>
          </a:xfrm>
        </p:spPr>
      </p:pic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339E7DB-125C-6DEF-B91B-7920DB9AF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502357"/>
            <a:ext cx="5312507" cy="3491823"/>
          </a:xfrm>
          <a:prstGeom prst="rect">
            <a:avLst/>
          </a:prstGeom>
        </p:spPr>
      </p:pic>
      <p:pic>
        <p:nvPicPr>
          <p:cNvPr id="6" name="그림 5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ABE14FE7-B7CD-7CC7-4B91-88BBEFB44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990566"/>
            <a:ext cx="5312507" cy="15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29183-F7F1-AB0C-B7CC-056A9A54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Malgun Gothic"/>
              </a:rPr>
              <a:t>4-3 정책 평가</a:t>
            </a:r>
            <a:endParaRPr lang="ko-KR" dirty="0"/>
          </a:p>
        </p:txBody>
      </p:sp>
      <p:pic>
        <p:nvPicPr>
          <p:cNvPr id="4" name="내용 개체 틀 3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87B7E602-80CB-7E14-B6CF-5287BE98B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076" y="1454394"/>
            <a:ext cx="2728539" cy="5227434"/>
          </a:xfrm>
        </p:spPr>
      </p:pic>
      <p:pic>
        <p:nvPicPr>
          <p:cNvPr id="5" name="그림 4" descr="텍스트, 스크린샷, 메뉴, 번호이(가) 표시된 사진&#10;&#10;자동 생성된 설명">
            <a:extLst>
              <a:ext uri="{FF2B5EF4-FFF2-40B4-BE49-F238E27FC236}">
                <a16:creationId xmlns:a16="http://schemas.microsoft.com/office/drawing/2014/main" id="{B97A0D41-D8F8-A5A4-AB7A-0D1F1C456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215" y="1449754"/>
            <a:ext cx="3410414" cy="5218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8AF90-87C4-873C-4F36-683A5B652EB9}"/>
              </a:ext>
            </a:extLst>
          </p:cNvPr>
          <p:cNvSpPr txBox="1"/>
          <p:nvPr/>
        </p:nvSpPr>
        <p:spPr>
          <a:xfrm>
            <a:off x="8323384" y="1602154"/>
            <a:ext cx="32238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바로 정답을 찾는 정책보다 조심스러운 정책이 반복 횟수가 적다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53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19D3B-3E9A-DF26-E6C2-04079AFE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4-4 가치 반복 </a:t>
            </a:r>
            <a:endParaRPr lang="ko-KR" altLang="en-US" dirty="0"/>
          </a:p>
        </p:txBody>
      </p:sp>
      <p:pic>
        <p:nvPicPr>
          <p:cNvPr id="4" name="내용 개체 틀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F26204B-0190-D112-F0D4-E7706607D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301" y="1503240"/>
            <a:ext cx="3902628" cy="3859742"/>
          </a:xfr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4300B82-A9C2-839F-8676-34FAE34FE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323" y="1507881"/>
            <a:ext cx="5820507" cy="2191238"/>
          </a:xfrm>
          <a:prstGeom prst="rect">
            <a:avLst/>
          </a:prstGeom>
        </p:spPr>
      </p:pic>
      <p:pic>
        <p:nvPicPr>
          <p:cNvPr id="6" name="그림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DCB9B832-58E4-CFE9-E05A-1E12D8094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323" y="3710354"/>
            <a:ext cx="5820507" cy="29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84338-13A0-B0A8-1971-BE60F3B9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Malgun Gothic"/>
              </a:rPr>
              <a:t>4-4 가치 반복 </a:t>
            </a:r>
            <a:endParaRPr lang="ko-KR" dirty="0"/>
          </a:p>
        </p:txBody>
      </p:sp>
      <p:pic>
        <p:nvPicPr>
          <p:cNvPr id="4" name="내용 개체 틀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E969809-406D-B138-F404-9ECA4C0D7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320" y="1542317"/>
            <a:ext cx="4575206" cy="3859742"/>
          </a:xfrm>
        </p:spPr>
      </p:pic>
      <p:pic>
        <p:nvPicPr>
          <p:cNvPr id="5" name="그림 4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0CF24C1C-9E29-9CF6-23F6-EB9F61B40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246" y="1542269"/>
            <a:ext cx="4501661" cy="3861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8FF49B-33D7-1AAC-FA5E-E76852F57E4B}"/>
              </a:ext>
            </a:extLst>
          </p:cNvPr>
          <p:cNvSpPr txBox="1"/>
          <p:nvPr/>
        </p:nvSpPr>
        <p:spPr>
          <a:xfrm>
            <a:off x="2285999" y="5500076"/>
            <a:ext cx="82159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바로 정답을 찾는 정책과 조심스러운 정책 모두 같은 정책으로 수렴했음을 확인 할 수 있다.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59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ShapesVTI</vt:lpstr>
      <vt:lpstr>과제 4-2 4-3 4-4  </vt:lpstr>
      <vt:lpstr>4-2 정책 개선 </vt:lpstr>
      <vt:lpstr>4-2 정책 개선 </vt:lpstr>
      <vt:lpstr>4-3 정책 평가 </vt:lpstr>
      <vt:lpstr>4-3 정책 평가</vt:lpstr>
      <vt:lpstr>4-4 가치 반복 </vt:lpstr>
      <vt:lpstr>4-4 가치 반복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52</cp:revision>
  <dcterms:created xsi:type="dcterms:W3CDTF">2023-09-18T17:14:56Z</dcterms:created>
  <dcterms:modified xsi:type="dcterms:W3CDTF">2023-09-18T17:21:00Z</dcterms:modified>
</cp:coreProperties>
</file>