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E33F2-C487-4C1F-BC94-C36858AE7AC8}" v="328" dt="2023-10-11T07:32:27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754" y="5177554"/>
            <a:ext cx="6589707" cy="1065576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err="1">
                <a:solidFill>
                  <a:srgbClr val="2D3B45"/>
                </a:solidFill>
              </a:rPr>
              <a:t>과제</a:t>
            </a:r>
            <a:r>
              <a:rPr lang="en-US" b="0" dirty="0">
                <a:solidFill>
                  <a:srgbClr val="2D3B45"/>
                </a:solidFill>
              </a:rPr>
              <a:t> 6-2</a:t>
            </a:r>
            <a:endParaRPr lang="ko-KR" altLang="en-US" b="0" dirty="0">
              <a:solidFill>
                <a:srgbClr val="2D3B45"/>
              </a:solidFill>
              <a:ea typeface="Malgun Gothic"/>
            </a:endParaRPr>
          </a:p>
          <a:p>
            <a:pPr algn="l"/>
            <a:endParaRPr lang="ko-KR" altLang="en-US" sz="3600" b="0" dirty="0">
              <a:solidFill>
                <a:srgbClr val="000000"/>
              </a:solidFill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58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91ED-7F08-78B2-2B03-DE87FA3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0" dirty="0" err="1">
                <a:ea typeface="+mj-lt"/>
                <a:cs typeface="+mj-lt"/>
              </a:rPr>
              <a:t>프로즌</a:t>
            </a:r>
            <a:r>
              <a:rPr lang="ko-KR" b="0" dirty="0">
                <a:ea typeface="+mj-lt"/>
                <a:cs typeface="+mj-lt"/>
              </a:rPr>
              <a:t> 레이크 살사 코드 실행 분석</a:t>
            </a:r>
            <a:endParaRPr lang="ko-KR" dirty="0"/>
          </a:p>
        </p:txBody>
      </p:sp>
      <p:pic>
        <p:nvPicPr>
          <p:cNvPr id="4" name="내용 개체 틀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998644C-1454-9CD6-7E1F-E0840EF28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988" y="1375711"/>
            <a:ext cx="4702255" cy="5433646"/>
          </a:xfr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440D95D-4977-6929-55FD-6628B250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96" y="1586523"/>
            <a:ext cx="5847376" cy="5208953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436977-6DD9-ED33-7965-591EA9F3F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538" y="2073401"/>
            <a:ext cx="5441462" cy="1773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559B0-F5CC-9CA0-FE97-CA4352EEBAB4}"/>
              </a:ext>
            </a:extLst>
          </p:cNvPr>
          <p:cNvSpPr txBox="1"/>
          <p:nvPr/>
        </p:nvSpPr>
        <p:spPr>
          <a:xfrm>
            <a:off x="9085384" y="4132385"/>
            <a:ext cx="26474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상태가치 함수가 최적의 수(동적계획법과 똑같이 나오면서 살사코드로도 최적의 정책을 </a:t>
            </a:r>
            <a:r>
              <a:rPr lang="ko-KR" altLang="en-US" dirty="0" err="1">
                <a:ea typeface="Malgun Gothic Semilight"/>
                <a:cs typeface="Malgun Gothic Semilight"/>
              </a:rPr>
              <a:t>찾아냈다는것을</a:t>
            </a:r>
            <a:r>
              <a:rPr lang="ko-KR" altLang="en-US" dirty="0">
                <a:ea typeface="Malgun Gothic Semilight"/>
                <a:cs typeface="Malgun Gothic Semilight"/>
              </a:rPr>
              <a:t> 알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48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71DD-1D62-1511-FC1A-FB6FDFE9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54" y="-279644"/>
            <a:ext cx="10515600" cy="1325563"/>
          </a:xfrm>
        </p:spPr>
        <p:txBody>
          <a:bodyPr/>
          <a:lstStyle/>
          <a:p>
            <a:r>
              <a:rPr lang="ko-KR" b="0" dirty="0" err="1">
                <a:ea typeface="Malgun Gothic"/>
              </a:rPr>
              <a:t>프로즌</a:t>
            </a:r>
            <a:r>
              <a:rPr lang="ko-KR" b="0" dirty="0">
                <a:ea typeface="Malgun Gothic"/>
              </a:rPr>
              <a:t> 레이크 살사 코드 실행 분석</a:t>
            </a:r>
          </a:p>
        </p:txBody>
      </p:sp>
      <p:pic>
        <p:nvPicPr>
          <p:cNvPr id="4" name="내용 개체 틀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BA243D2-E827-47DC-79A7-2008CC71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93" y="799327"/>
            <a:ext cx="5849385" cy="5912338"/>
          </a:xfr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8020A8B-3BB9-0CAB-2A2B-5D7D13D3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03" y="795216"/>
            <a:ext cx="6232301" cy="59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9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8CFE-4CC1-D4FF-EE05-C341A118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0" dirty="0" err="1">
                <a:ea typeface="Malgun Gothic"/>
              </a:rPr>
              <a:t>프로즌</a:t>
            </a:r>
            <a:r>
              <a:rPr lang="ko-KR" b="0" dirty="0">
                <a:ea typeface="Malgun Gothic"/>
              </a:rPr>
              <a:t> 레이크 살사 코드 실행 분석</a:t>
            </a:r>
            <a:endParaRPr lang="ko-KR" dirty="0"/>
          </a:p>
        </p:txBody>
      </p:sp>
      <p:pic>
        <p:nvPicPr>
          <p:cNvPr id="4" name="내용 개체 틀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148ACE9-6229-77DC-D091-5ABEEC2D2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75" y="1786548"/>
            <a:ext cx="6680542" cy="5071126"/>
          </a:xfrm>
        </p:spPr>
      </p:pic>
    </p:spTree>
    <p:extLst>
      <p:ext uri="{BB962C8B-B14F-4D97-AF65-F5344CB8AC3E}">
        <p14:creationId xmlns:p14="http://schemas.microsoft.com/office/powerpoint/2010/main" val="288503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A4B3-9C88-5ED0-FBEB-8BBFAE81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0" dirty="0">
                <a:ea typeface="+mj-lt"/>
                <a:cs typeface="+mj-lt"/>
              </a:rPr>
              <a:t>그리드 월드 예의 살사 코드 실행 분석</a:t>
            </a:r>
            <a:endParaRPr lang="ko-KR" dirty="0"/>
          </a:p>
        </p:txBody>
      </p:sp>
      <p:pic>
        <p:nvPicPr>
          <p:cNvPr id="4" name="내용 개체 틀 3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BDF9774D-0740-8186-CAE1-9D00660DB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02" y="1375711"/>
            <a:ext cx="3881887" cy="4114800"/>
          </a:xfrm>
        </p:spPr>
      </p:pic>
      <p:pic>
        <p:nvPicPr>
          <p:cNvPr id="5" name="그림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EDF6E2DF-24D1-D1B3-8CB3-E604ED5E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5577305"/>
            <a:ext cx="11342076" cy="1164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60968-7730-6851-0FB2-1E8257F110DC}"/>
              </a:ext>
            </a:extLst>
          </p:cNvPr>
          <p:cNvSpPr txBox="1"/>
          <p:nvPr/>
        </p:nvSpPr>
        <p:spPr>
          <a:xfrm>
            <a:off x="6398846" y="1621692"/>
            <a:ext cx="57052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사각형이 계속 움직이면서 장애물과 목표지점에 도달하면서 상태 가치함수가 계속 </a:t>
            </a:r>
            <a:r>
              <a:rPr lang="ko-KR" altLang="en-US" dirty="0" err="1">
                <a:ea typeface="Malgun Gothic Semilight"/>
                <a:cs typeface="Malgun Gothic Semilight"/>
              </a:rPr>
              <a:t>갱신되는것을</a:t>
            </a:r>
            <a:r>
              <a:rPr lang="ko-KR" altLang="en-US" dirty="0">
                <a:ea typeface="Malgun Gothic Semilight"/>
                <a:cs typeface="Malgun Gothic Semilight"/>
              </a:rPr>
              <a:t> 확일 할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50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0C0E5-CB59-4A9C-52F7-ED80FB40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0" dirty="0">
                <a:ea typeface="Malgun Gothic"/>
              </a:rPr>
              <a:t>그리드 월드 예의 살사 코드 실행 분석</a:t>
            </a:r>
            <a:endParaRPr lang="ko-KR" dirty="0"/>
          </a:p>
        </p:txBody>
      </p:sp>
      <p:pic>
        <p:nvPicPr>
          <p:cNvPr id="4" name="내용 개체 틀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A8E0331-2121-B12F-2989-BEB6244A0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2" y="1297558"/>
            <a:ext cx="5951189" cy="5492261"/>
          </a:xfr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5426CD2-4219-F786-C7E0-D071E72C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18" y="1332523"/>
            <a:ext cx="5211950" cy="5443415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8042A9-88F8-1FE7-49BB-3F2BEA9E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339" y="1996342"/>
            <a:ext cx="3419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ShapesVTI</vt:lpstr>
      <vt:lpstr>과제 6-2  </vt:lpstr>
      <vt:lpstr>프로즌 레이크 살사 코드 실행 분석</vt:lpstr>
      <vt:lpstr>프로즌 레이크 살사 코드 실행 분석</vt:lpstr>
      <vt:lpstr>프로즌 레이크 살사 코드 실행 분석</vt:lpstr>
      <vt:lpstr>그리드 월드 예의 살사 코드 실행 분석</vt:lpstr>
      <vt:lpstr>그리드 월드 예의 살사 코드 실행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55</cp:revision>
  <dcterms:created xsi:type="dcterms:W3CDTF">2023-10-11T07:17:19Z</dcterms:created>
  <dcterms:modified xsi:type="dcterms:W3CDTF">2023-10-11T07:32:54Z</dcterms:modified>
</cp:coreProperties>
</file>