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4"/>
  </p:notesMasterIdLst>
  <p:handoutMasterIdLst>
    <p:handoutMasterId r:id="rId5"/>
  </p:handoutMasterIdLst>
  <p:sldIdLst>
    <p:sldId id="296" r:id="rId2"/>
    <p:sldId id="320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╜┼╕φ┴╢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╜┼╕φ┴╢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╜┼╕φ┴╢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╜┼╕φ┴╢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000000"/>
        </a:solidFill>
        <a:latin typeface="╜┼╕φ┴╢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000000"/>
        </a:solidFill>
        <a:latin typeface="╜┼╕φ┴╢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000000"/>
        </a:solidFill>
        <a:latin typeface="╜┼╕φ┴╢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000000"/>
        </a:solidFill>
        <a:latin typeface="╜┼╕φ┴╢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000000"/>
        </a:solidFill>
        <a:latin typeface="╜┼╕φ┴╢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  <a:srgbClr val="75B9F7"/>
    <a:srgbClr val="048F9E"/>
    <a:srgbClr val="00FF99"/>
    <a:srgbClr val="B2D8FA"/>
    <a:srgbClr val="FFF0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2" autoAdjust="0"/>
  </p:normalViewPr>
  <p:slideViewPr>
    <p:cSldViewPr>
      <p:cViewPr varScale="1">
        <p:scale>
          <a:sx n="104" d="100"/>
          <a:sy n="104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677A13A-9733-41D8-94C1-CDB37D7265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39EBBE8-FAAE-4E3E-8F82-F4251E6AC7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E906748-49A6-4F24-9574-B513FB5EE03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FA0E0174-1408-49ED-A731-A6DE311FB7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C79E21-96DE-4F87-87F7-7D838D0E2E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7ACBA1-4011-47B0-9E65-DBB64A755B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BC2A9C8-231D-41D7-9A7A-B6E9CAEA3A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B212BF0-FAF6-4E39-9374-DB55B5A106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46EF6A5-3E80-4A45-92E7-D3CFEE94F7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/>
              <a:t>마스터 문자열 유형 편집</a:t>
            </a:r>
          </a:p>
          <a:p>
            <a:pPr lvl="1"/>
            <a:r>
              <a:rPr lang="ko-KR" altLang="ko-KR" noProof="0"/>
              <a:t>둘째 수준</a:t>
            </a:r>
          </a:p>
          <a:p>
            <a:pPr lvl="2"/>
            <a:r>
              <a:rPr lang="ko-KR" altLang="ko-KR" noProof="0"/>
              <a:t>셋째 수준</a:t>
            </a:r>
          </a:p>
          <a:p>
            <a:pPr lvl="3"/>
            <a:r>
              <a:rPr lang="ko-KR" altLang="ko-KR" noProof="0"/>
              <a:t>넷째 수준</a:t>
            </a:r>
          </a:p>
          <a:p>
            <a:pPr lvl="4"/>
            <a:r>
              <a:rPr lang="ko-KR" altLang="ko-KR" noProof="0"/>
              <a:t>다섯째 수준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1384017-DA2C-4A38-97A2-5AC1188610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DD79D27-CC86-40EF-B44C-A6100B6F7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DC42FA5-F09F-4F41-8942-C4DBAD68F0AB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62301-4198-484F-9B44-361E1C27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A86BB-249D-4AC2-841C-14E97DD43027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D98BA-3D5F-4ABC-9314-E546D307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122D6-7315-4F6D-B595-2C31C4B8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31823-1CCA-4E93-856C-41D4F884B8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A12A4-9FA0-4B81-B34F-DD4BDF59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52552-7408-4D08-9F18-EB5A563B73F2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A5A3A-BC5D-4C0B-809B-BD6C9C4E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90B0A-E165-4E58-813A-C8454030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6E5E6-77C6-4117-9F00-D4F7F13C0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3652-8D79-4D43-ADF4-51B3B5A6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BE261-11F2-47F0-9BCF-5C12174727EF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BE651-5EF7-48D7-B040-54585F5C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BA476-0F71-4E5E-B2BB-7E583B4A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CFE2C-9DCC-4CA4-907C-08F9976DC4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5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23AF7-73DB-4453-8413-8A8C3A59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01C35-07A4-4C6C-A60D-D515A1F2090E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C839F-CEC4-49E3-B367-D444CD0C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7DFEE-5E4B-41CF-B7E3-7D040369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72AAA-8E2C-4A8A-B888-AE01EA4DE8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23C6F-F282-42CF-A7C5-ED9C67C7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56271-F936-439D-9C13-401E34EB9CEB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95A2E-022F-4AB7-8578-AFD73330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0452-49C6-4AF2-A2F7-9D01940B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461E8-C78C-4AA6-A878-DBDC11FF67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0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2A55D3D-3EC6-4162-A7DD-73C3019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6D879-073E-4925-A815-9F350753B1A0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2353B2E-3F3F-45BD-BFDD-39510B84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89135ED-7208-4FCD-8DF9-99E44099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1DEB2-F2B2-4B6D-AC6D-036A41AE81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2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EEB03D2-15F7-4234-BB5D-314D7D41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B129D-EF73-4CBA-BC22-6F8CD117A7BC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534A6492-9565-4223-898B-EAD0913A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B6DFE0C-2CC3-4D48-8E06-3C40037F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4EF78-7C66-4854-AB13-124F9B716B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A4E50D56-98D1-4575-AF54-ACC4EBE5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848F-CCE7-46F5-9D1E-608B188E3B8F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7D296468-4447-4431-9108-C3D5952D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F0A71C7-97E2-4AE5-8317-12D05DC2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333C-D706-4567-8D2C-FB1CA8B76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9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9C63098B-8E40-4F66-8DF9-319E654A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1337E-F6CA-48B7-86CF-A00595A48A07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F3DB331D-B121-4973-885E-AFB5C45C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3E0ADC4-05F2-4BAD-B60E-1383083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4C6DC-4C67-4FA5-845F-4CB5CD38A3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8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86D47B9-DAD0-461E-B4F4-4F396AD8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F7713-2681-4B41-BBCE-AFDA1E57B9F6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45D6054-6A1A-47CD-82CC-C18AAAED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57B2898-7593-4427-BC8E-D77892EE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41CB0-CB3F-4576-B5C7-5D6A9ECD11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EF9797F-08F7-4A0F-BF23-7B249075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BB21E-AE92-4BCE-9680-8889440F7FB2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D754993-5B3C-483C-828A-3FD79E38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EFF94ED-BE57-458E-BF02-F57E33F2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D2C13-1110-4B6C-A656-326A0B3E7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F4DCBE21-9FEA-45D4-A143-300771B008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4B9CCF26-23F2-4763-BA8A-1D78B3F028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C1526-24E2-440B-B8D2-6EA61B473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3D72DD-A672-4251-8C7B-4D289EA335E0}" type="datetimeFigureOut">
              <a:rPr lang="ko-KR" altLang="en-US"/>
              <a:pPr>
                <a:defRPr/>
              </a:pPr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C9A9F-28BF-4EA4-991E-EC4AAE7DB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A5602-13C3-4077-A17C-78E8BA046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87C2ACC-1A40-4B5B-9266-F6C1ED1B3A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13B2E41-6C9D-4C2F-9FAD-1893794BF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156" y="933461"/>
            <a:ext cx="6373907" cy="19716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1600" dirty="0">
                <a:latin typeface="Times New Roman" pitchFamily="18" charset="0"/>
              </a:rPr>
              <a:t>마스터 </a:t>
            </a:r>
            <a:r>
              <a:rPr lang="ko-KR" altLang="en-US" sz="1600" dirty="0" err="1">
                <a:latin typeface="Times New Roman" pitchFamily="18" charset="0"/>
              </a:rPr>
              <a:t>화일의</a:t>
            </a:r>
            <a:r>
              <a:rPr lang="ko-KR" altLang="en-US" sz="1600" dirty="0">
                <a:latin typeface="Times New Roman" pitchFamily="18" charset="0"/>
              </a:rPr>
              <a:t> 레코드에 대한 갱신이 다음과 같을 때</a:t>
            </a:r>
            <a:endParaRPr lang="ko-KR" altLang="en-US" sz="1600" dirty="0"/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각 트랜잭션 키에 대해 한번 또는 그 이상의 변경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각 트랜잭션 키에 대해 한번 추가하고 한번 또는 그 이상 변경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각 트랜잭션 키에 대해 여러 번 추가하고 한번 또는 그 이상 변경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1400" dirty="0"/>
              <a:t>갱신코드를 갖는 새로운 필드 정의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sz="1400" dirty="0"/>
              <a:t>코드 </a:t>
            </a:r>
            <a:r>
              <a:rPr lang="en-US" altLang="ko-KR" sz="1400" dirty="0"/>
              <a:t>A : </a:t>
            </a:r>
            <a:r>
              <a:rPr lang="ko-KR" altLang="en-US" sz="1400" dirty="0"/>
              <a:t>마스터 </a:t>
            </a:r>
            <a:r>
              <a:rPr lang="ko-KR" altLang="en-US" sz="1400" dirty="0" err="1"/>
              <a:t>화일에</a:t>
            </a:r>
            <a:r>
              <a:rPr lang="ko-KR" altLang="en-US" sz="1400" dirty="0"/>
              <a:t> 추가하는 트랜잭션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sz="1400" dirty="0"/>
              <a:t>코드 </a:t>
            </a:r>
            <a:r>
              <a:rPr lang="en-US" altLang="ko-KR" sz="1400" dirty="0"/>
              <a:t>C : </a:t>
            </a:r>
            <a:r>
              <a:rPr lang="ko-KR" altLang="en-US" sz="1400" dirty="0"/>
              <a:t>마스터 레코드 변경하는 트랜잭션</a:t>
            </a:r>
          </a:p>
        </p:txBody>
      </p:sp>
      <p:sp>
        <p:nvSpPr>
          <p:cNvPr id="28675" name="직사각형 4">
            <a:extLst>
              <a:ext uri="{FF2B5EF4-FFF2-40B4-BE49-F238E27FC236}">
                <a16:creationId xmlns:a16="http://schemas.microsoft.com/office/drawing/2014/main" id="{3D38CD2F-B859-4211-A7F3-5FEF3396E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5715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</a:rPr>
              <a:t>3 . </a:t>
            </a:r>
            <a:r>
              <a:rPr lang="ko-KR" altLang="en-US">
                <a:solidFill>
                  <a:srgbClr val="000000"/>
                </a:solidFill>
                <a:latin typeface="Times New Roman" panose="02020603050405020304" pitchFamily="18" charset="0"/>
              </a:rPr>
              <a:t>추가</a:t>
            </a:r>
            <a:r>
              <a:rPr lang="ko-KR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</a:rPr>
              <a:t>+</a:t>
            </a:r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Times New Roman" panose="02020603050405020304" pitchFamily="18" charset="0"/>
              </a:rPr>
              <a:t>수정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>
                <a:solidFill>
                  <a:srgbClr val="FF0000"/>
                </a:solidFill>
                <a:latin typeface="Times New Roman" panose="02020603050405020304" pitchFamily="18" charset="0"/>
              </a:rPr>
              <a:t>다중 트랜잭션</a:t>
            </a:r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ko-KR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F9B6D8-078E-4634-B07E-3840589DDDDE}"/>
              </a:ext>
            </a:extLst>
          </p:cNvPr>
          <p:cNvGrpSpPr>
            <a:grpSpLocks/>
          </p:cNvGrpSpPr>
          <p:nvPr/>
        </p:nvGrpSpPr>
        <p:grpSpPr bwMode="auto">
          <a:xfrm>
            <a:off x="998538" y="3095625"/>
            <a:ext cx="3505200" cy="1439863"/>
            <a:chOff x="1042988" y="3429000"/>
            <a:chExt cx="3505200" cy="1439863"/>
          </a:xfrm>
        </p:grpSpPr>
        <p:grpSp>
          <p:nvGrpSpPr>
            <p:cNvPr id="28748" name="Group 2">
              <a:extLst>
                <a:ext uri="{FF2B5EF4-FFF2-40B4-BE49-F238E27FC236}">
                  <a16:creationId xmlns:a16="http://schemas.microsoft.com/office/drawing/2014/main" id="{C1813AAA-6C05-4C2C-9A1D-31D9BED3C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3933825"/>
              <a:ext cx="3505200" cy="935038"/>
              <a:chOff x="960" y="880"/>
              <a:chExt cx="2496" cy="1494"/>
            </a:xfrm>
          </p:grpSpPr>
          <p:sp>
            <p:nvSpPr>
              <p:cNvPr id="28750" name="Rectangle 3">
                <a:extLst>
                  <a:ext uri="{FF2B5EF4-FFF2-40B4-BE49-F238E27FC236}">
                    <a16:creationId xmlns:a16="http://schemas.microsoft.com/office/drawing/2014/main" id="{8808D0D3-9A44-45DD-8E97-1C704ADE8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003"/>
                <a:ext cx="864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130</a:t>
                </a:r>
              </a:p>
            </p:txBody>
          </p:sp>
          <p:sp>
            <p:nvSpPr>
              <p:cNvPr id="28751" name="Rectangle 4">
                <a:extLst>
                  <a:ext uri="{FF2B5EF4-FFF2-40B4-BE49-F238E27FC236}">
                    <a16:creationId xmlns:a16="http://schemas.microsoft.com/office/drawing/2014/main" id="{9ADC1EF2-81B0-4E6C-A468-586615655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2003"/>
                <a:ext cx="87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볼펜</a:t>
                </a:r>
              </a:p>
            </p:txBody>
          </p:sp>
          <p:sp>
            <p:nvSpPr>
              <p:cNvPr id="28752" name="Rectangle 5">
                <a:extLst>
                  <a:ext uri="{FF2B5EF4-FFF2-40B4-BE49-F238E27FC236}">
                    <a16:creationId xmlns:a16="http://schemas.microsoft.com/office/drawing/2014/main" id="{D386AD7B-8EB3-4094-8944-EBC055C88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003"/>
                <a:ext cx="76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1008</a:t>
                </a:r>
              </a:p>
            </p:txBody>
          </p:sp>
          <p:sp>
            <p:nvSpPr>
              <p:cNvPr id="28753" name="Rectangle 6">
                <a:extLst>
                  <a:ext uri="{FF2B5EF4-FFF2-40B4-BE49-F238E27FC236}">
                    <a16:creationId xmlns:a16="http://schemas.microsoft.com/office/drawing/2014/main" id="{291456D5-C4AF-4E48-81FF-E9E0DEAF0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32"/>
                <a:ext cx="864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150</a:t>
                </a:r>
              </a:p>
            </p:txBody>
          </p:sp>
          <p:sp>
            <p:nvSpPr>
              <p:cNvPr id="28754" name="Rectangle 7">
                <a:extLst>
                  <a:ext uri="{FF2B5EF4-FFF2-40B4-BE49-F238E27FC236}">
                    <a16:creationId xmlns:a16="http://schemas.microsoft.com/office/drawing/2014/main" id="{8E7E4D6A-D4EC-45C0-83A2-24879282B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1632"/>
                <a:ext cx="87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연필</a:t>
                </a:r>
              </a:p>
            </p:txBody>
          </p:sp>
          <p:sp>
            <p:nvSpPr>
              <p:cNvPr id="28755" name="Rectangle 8">
                <a:extLst>
                  <a:ext uri="{FF2B5EF4-FFF2-40B4-BE49-F238E27FC236}">
                    <a16:creationId xmlns:a16="http://schemas.microsoft.com/office/drawing/2014/main" id="{D958DFFB-FF64-4514-8F34-2AAFD6A2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76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1005</a:t>
                </a:r>
              </a:p>
            </p:txBody>
          </p:sp>
          <p:sp>
            <p:nvSpPr>
              <p:cNvPr id="28756" name="Rectangle 9">
                <a:extLst>
                  <a:ext uri="{FF2B5EF4-FFF2-40B4-BE49-F238E27FC236}">
                    <a16:creationId xmlns:a16="http://schemas.microsoft.com/office/drawing/2014/main" id="{99B16AEE-8168-492C-8D11-3D8AAFDF7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251"/>
                <a:ext cx="864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</a:t>
                </a:r>
              </a:p>
            </p:txBody>
          </p:sp>
          <p:sp>
            <p:nvSpPr>
              <p:cNvPr id="28757" name="Rectangle 10">
                <a:extLst>
                  <a:ext uri="{FF2B5EF4-FFF2-40B4-BE49-F238E27FC236}">
                    <a16:creationId xmlns:a16="http://schemas.microsoft.com/office/drawing/2014/main" id="{6B869685-AE45-475D-A8A9-5FF2077AE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1251"/>
                <a:ext cx="87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지우개</a:t>
                </a:r>
              </a:p>
            </p:txBody>
          </p:sp>
          <p:sp>
            <p:nvSpPr>
              <p:cNvPr id="28758" name="Rectangle 11">
                <a:extLst>
                  <a:ext uri="{FF2B5EF4-FFF2-40B4-BE49-F238E27FC236}">
                    <a16:creationId xmlns:a16="http://schemas.microsoft.com/office/drawing/2014/main" id="{27BEABF6-8FC7-45F8-A650-4D0F16CD5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51"/>
                <a:ext cx="76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1001</a:t>
                </a:r>
              </a:p>
            </p:txBody>
          </p:sp>
          <p:sp>
            <p:nvSpPr>
              <p:cNvPr id="28759" name="Rectangle 12">
                <a:extLst>
                  <a:ext uri="{FF2B5EF4-FFF2-40B4-BE49-F238E27FC236}">
                    <a16:creationId xmlns:a16="http://schemas.microsoft.com/office/drawing/2014/main" id="{929F48B3-1E95-4378-9968-1A9BFD072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880"/>
                <a:ext cx="864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재고량</a:t>
                </a:r>
              </a:p>
            </p:txBody>
          </p:sp>
          <p:sp>
            <p:nvSpPr>
              <p:cNvPr id="28760" name="Rectangle 13">
                <a:extLst>
                  <a:ext uri="{FF2B5EF4-FFF2-40B4-BE49-F238E27FC236}">
                    <a16:creationId xmlns:a16="http://schemas.microsoft.com/office/drawing/2014/main" id="{9866DB4B-D8DC-46E0-B93E-CEE8A671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880"/>
                <a:ext cx="87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품명</a:t>
                </a:r>
              </a:p>
            </p:txBody>
          </p:sp>
          <p:sp>
            <p:nvSpPr>
              <p:cNvPr id="28761" name="Rectangle 14">
                <a:extLst>
                  <a:ext uri="{FF2B5EF4-FFF2-40B4-BE49-F238E27FC236}">
                    <a16:creationId xmlns:a16="http://schemas.microsoft.com/office/drawing/2014/main" id="{98721784-E3EA-46D6-908E-6A9329588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880"/>
                <a:ext cx="76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품번</a:t>
                </a:r>
              </a:p>
            </p:txBody>
          </p:sp>
          <p:sp>
            <p:nvSpPr>
              <p:cNvPr id="28762" name="Line 15">
                <a:extLst>
                  <a:ext uri="{FF2B5EF4-FFF2-40B4-BE49-F238E27FC236}">
                    <a16:creationId xmlns:a16="http://schemas.microsoft.com/office/drawing/2014/main" id="{5872ED28-8365-4B36-9DAB-04E1A987E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880"/>
                <a:ext cx="24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3" name="Line 16">
                <a:extLst>
                  <a:ext uri="{FF2B5EF4-FFF2-40B4-BE49-F238E27FC236}">
                    <a16:creationId xmlns:a16="http://schemas.microsoft.com/office/drawing/2014/main" id="{8285283D-9872-429B-B51A-4718F24F5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251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4" name="Line 17">
                <a:extLst>
                  <a:ext uri="{FF2B5EF4-FFF2-40B4-BE49-F238E27FC236}">
                    <a16:creationId xmlns:a16="http://schemas.microsoft.com/office/drawing/2014/main" id="{DD8C624A-E2E7-4044-8751-685F736D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5" name="Line 18">
                <a:extLst>
                  <a:ext uri="{FF2B5EF4-FFF2-40B4-BE49-F238E27FC236}">
                    <a16:creationId xmlns:a16="http://schemas.microsoft.com/office/drawing/2014/main" id="{871A54F0-77BC-4B18-B10F-CBA510FD0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03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6" name="Line 19">
                <a:extLst>
                  <a:ext uri="{FF2B5EF4-FFF2-40B4-BE49-F238E27FC236}">
                    <a16:creationId xmlns:a16="http://schemas.microsoft.com/office/drawing/2014/main" id="{C6B6F203-70A1-4D32-942C-A166E2268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374"/>
                <a:ext cx="24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7" name="Line 20">
                <a:extLst>
                  <a:ext uri="{FF2B5EF4-FFF2-40B4-BE49-F238E27FC236}">
                    <a16:creationId xmlns:a16="http://schemas.microsoft.com/office/drawing/2014/main" id="{AD32D9D6-564F-475D-B0A0-72B42AFCB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880"/>
                <a:ext cx="0" cy="149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8" name="Line 21">
                <a:extLst>
                  <a:ext uri="{FF2B5EF4-FFF2-40B4-BE49-F238E27FC236}">
                    <a16:creationId xmlns:a16="http://schemas.microsoft.com/office/drawing/2014/main" id="{127B1E9A-22C1-4595-8DC0-AF8CA637F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1" y="880"/>
                <a:ext cx="0" cy="14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9" name="Line 22">
                <a:extLst>
                  <a:ext uri="{FF2B5EF4-FFF2-40B4-BE49-F238E27FC236}">
                    <a16:creationId xmlns:a16="http://schemas.microsoft.com/office/drawing/2014/main" id="{D24F539E-25F6-443C-8680-F3AD88DF6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880"/>
                <a:ext cx="0" cy="14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0" name="Line 23">
                <a:extLst>
                  <a:ext uri="{FF2B5EF4-FFF2-40B4-BE49-F238E27FC236}">
                    <a16:creationId xmlns:a16="http://schemas.microsoft.com/office/drawing/2014/main" id="{1CA86105-F766-4AD8-9C74-9C32077FC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880"/>
                <a:ext cx="0" cy="149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8749" name="Text Box 89">
              <a:extLst>
                <a:ext uri="{FF2B5EF4-FFF2-40B4-BE49-F238E27FC236}">
                  <a16:creationId xmlns:a16="http://schemas.microsoft.com/office/drawing/2014/main" id="{9934970E-8DC9-4B9B-97B1-2AC02FAE4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988" y="3429000"/>
              <a:ext cx="3276600" cy="338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000000"/>
                  </a:solidFill>
                  <a:latin typeface="╜┼╕φ┴╢" charset="0"/>
                </a:rPr>
                <a:t>Old Master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66D9F2-57C8-49F6-8C1F-74834DDCFFC2}"/>
              </a:ext>
            </a:extLst>
          </p:cNvPr>
          <p:cNvGrpSpPr>
            <a:grpSpLocks/>
          </p:cNvGrpSpPr>
          <p:nvPr/>
        </p:nvGrpSpPr>
        <p:grpSpPr bwMode="auto">
          <a:xfrm>
            <a:off x="1119188" y="4921250"/>
            <a:ext cx="3384550" cy="1676400"/>
            <a:chOff x="1116013" y="4992675"/>
            <a:chExt cx="3384550" cy="1676413"/>
          </a:xfrm>
        </p:grpSpPr>
        <p:grpSp>
          <p:nvGrpSpPr>
            <p:cNvPr id="28708" name="Group 24">
              <a:extLst>
                <a:ext uri="{FF2B5EF4-FFF2-40B4-BE49-F238E27FC236}">
                  <a16:creationId xmlns:a16="http://schemas.microsoft.com/office/drawing/2014/main" id="{8C4C3D82-4FF5-4164-A4E1-95038F81B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6013" y="5445125"/>
              <a:ext cx="3384550" cy="1223963"/>
              <a:chOff x="2688" y="576"/>
              <a:chExt cx="2880" cy="2080"/>
            </a:xfrm>
          </p:grpSpPr>
          <p:sp>
            <p:nvSpPr>
              <p:cNvPr id="28710" name="Rectangle 25">
                <a:extLst>
                  <a:ext uri="{FF2B5EF4-FFF2-40B4-BE49-F238E27FC236}">
                    <a16:creationId xmlns:a16="http://schemas.microsoft.com/office/drawing/2014/main" id="{0748198B-AAEE-415C-8320-118AC8031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309"/>
                <a:ext cx="72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-10</a:t>
                </a:r>
              </a:p>
            </p:txBody>
          </p:sp>
          <p:sp>
            <p:nvSpPr>
              <p:cNvPr id="28711" name="Rectangle 26">
                <a:extLst>
                  <a:ext uri="{FF2B5EF4-FFF2-40B4-BE49-F238E27FC236}">
                    <a16:creationId xmlns:a16="http://schemas.microsoft.com/office/drawing/2014/main" id="{C7336D84-B8CC-4216-BFA7-249FCCF11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9"/>
                <a:ext cx="72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endParaRPr lang="ko-KR" altLang="ko-KR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2" name="Rectangle 27">
                <a:extLst>
                  <a:ext uri="{FF2B5EF4-FFF2-40B4-BE49-F238E27FC236}">
                    <a16:creationId xmlns:a16="http://schemas.microsoft.com/office/drawing/2014/main" id="{90F1CD9B-B618-4464-AB99-31C8F5898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309"/>
                <a:ext cx="576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1006</a:t>
                </a:r>
              </a:p>
            </p:txBody>
          </p:sp>
          <p:sp>
            <p:nvSpPr>
              <p:cNvPr id="28713" name="Rectangle 28">
                <a:extLst>
                  <a:ext uri="{FF2B5EF4-FFF2-40B4-BE49-F238E27FC236}">
                    <a16:creationId xmlns:a16="http://schemas.microsoft.com/office/drawing/2014/main" id="{D0323DE4-31E6-407B-9745-1A3E39329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9"/>
                <a:ext cx="86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8714" name="Rectangle 29">
                <a:extLst>
                  <a:ext uri="{FF2B5EF4-FFF2-40B4-BE49-F238E27FC236}">
                    <a16:creationId xmlns:a16="http://schemas.microsoft.com/office/drawing/2014/main" id="{18DB5715-C32E-4A56-B582-4359DED3E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963"/>
                <a:ext cx="72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+50</a:t>
                </a:r>
              </a:p>
            </p:txBody>
          </p:sp>
          <p:sp>
            <p:nvSpPr>
              <p:cNvPr id="28715" name="Rectangle 30">
                <a:extLst>
                  <a:ext uri="{FF2B5EF4-FFF2-40B4-BE49-F238E27FC236}">
                    <a16:creationId xmlns:a16="http://schemas.microsoft.com/office/drawing/2014/main" id="{267957DC-12B7-4010-9F60-28B060F5B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963"/>
                <a:ext cx="72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삼각자</a:t>
                </a:r>
              </a:p>
            </p:txBody>
          </p:sp>
          <p:sp>
            <p:nvSpPr>
              <p:cNvPr id="28716" name="Rectangle 31">
                <a:extLst>
                  <a:ext uri="{FF2B5EF4-FFF2-40B4-BE49-F238E27FC236}">
                    <a16:creationId xmlns:a16="http://schemas.microsoft.com/office/drawing/2014/main" id="{0F053557-86A1-46C6-A3B8-19C90C16D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963"/>
                <a:ext cx="57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1006</a:t>
                </a:r>
              </a:p>
            </p:txBody>
          </p:sp>
          <p:sp>
            <p:nvSpPr>
              <p:cNvPr id="28717" name="Rectangle 32">
                <a:extLst>
                  <a:ext uri="{FF2B5EF4-FFF2-40B4-BE49-F238E27FC236}">
                    <a16:creationId xmlns:a16="http://schemas.microsoft.com/office/drawing/2014/main" id="{B12C11A2-1E22-411B-8A8E-F315DA684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963"/>
                <a:ext cx="86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718" name="Rectangle 33">
                <a:extLst>
                  <a:ext uri="{FF2B5EF4-FFF2-40B4-BE49-F238E27FC236}">
                    <a16:creationId xmlns:a16="http://schemas.microsoft.com/office/drawing/2014/main" id="{B0C0C617-71B0-4E80-AE44-31E9AD268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616"/>
                <a:ext cx="72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+20</a:t>
                </a:r>
              </a:p>
            </p:txBody>
          </p:sp>
          <p:sp>
            <p:nvSpPr>
              <p:cNvPr id="28719" name="Rectangle 34">
                <a:extLst>
                  <a:ext uri="{FF2B5EF4-FFF2-40B4-BE49-F238E27FC236}">
                    <a16:creationId xmlns:a16="http://schemas.microsoft.com/office/drawing/2014/main" id="{F12E4CDF-AE20-4525-9CA1-8C8C165F1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616"/>
                <a:ext cx="72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endParaRPr lang="ko-KR" altLang="ko-KR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0" name="Rectangle 35">
                <a:extLst>
                  <a:ext uri="{FF2B5EF4-FFF2-40B4-BE49-F238E27FC236}">
                    <a16:creationId xmlns:a16="http://schemas.microsoft.com/office/drawing/2014/main" id="{13547AB5-551D-4BA8-A328-B30F2368E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616"/>
                <a:ext cx="576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1005</a:t>
                </a:r>
              </a:p>
            </p:txBody>
          </p:sp>
          <p:sp>
            <p:nvSpPr>
              <p:cNvPr id="28721" name="Rectangle 36">
                <a:extLst>
                  <a:ext uri="{FF2B5EF4-FFF2-40B4-BE49-F238E27FC236}">
                    <a16:creationId xmlns:a16="http://schemas.microsoft.com/office/drawing/2014/main" id="{92D6B0CA-AC9B-4043-9E21-D2B875A7B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616"/>
                <a:ext cx="86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8722" name="Rectangle 37">
                <a:extLst>
                  <a:ext uri="{FF2B5EF4-FFF2-40B4-BE49-F238E27FC236}">
                    <a16:creationId xmlns:a16="http://schemas.microsoft.com/office/drawing/2014/main" id="{F104FE89-FAD8-4F36-8A17-610476D86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269"/>
                <a:ext cx="72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-50</a:t>
                </a:r>
              </a:p>
            </p:txBody>
          </p:sp>
          <p:sp>
            <p:nvSpPr>
              <p:cNvPr id="28723" name="Rectangle 38">
                <a:extLst>
                  <a:ext uri="{FF2B5EF4-FFF2-40B4-BE49-F238E27FC236}">
                    <a16:creationId xmlns:a16="http://schemas.microsoft.com/office/drawing/2014/main" id="{464E58C6-0A5D-40A7-826E-F280DB07D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269"/>
                <a:ext cx="72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endParaRPr lang="ko-KR" altLang="ko-KR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4" name="Rectangle 39">
                <a:extLst>
                  <a:ext uri="{FF2B5EF4-FFF2-40B4-BE49-F238E27FC236}">
                    <a16:creationId xmlns:a16="http://schemas.microsoft.com/office/drawing/2014/main" id="{B86F9546-A940-463C-96D6-F083223B6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69"/>
                <a:ext cx="576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1005</a:t>
                </a:r>
              </a:p>
            </p:txBody>
          </p:sp>
          <p:sp>
            <p:nvSpPr>
              <p:cNvPr id="28725" name="Rectangle 40">
                <a:extLst>
                  <a:ext uri="{FF2B5EF4-FFF2-40B4-BE49-F238E27FC236}">
                    <a16:creationId xmlns:a16="http://schemas.microsoft.com/office/drawing/2014/main" id="{FA1FD2A9-EE60-4428-BC64-771F43DF0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269"/>
                <a:ext cx="86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8726" name="Rectangle 41">
                <a:extLst>
                  <a:ext uri="{FF2B5EF4-FFF2-40B4-BE49-F238E27FC236}">
                    <a16:creationId xmlns:a16="http://schemas.microsoft.com/office/drawing/2014/main" id="{9EC4C33C-F757-4A63-BAF5-2DD3F99C4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923"/>
                <a:ext cx="72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+50</a:t>
                </a:r>
              </a:p>
            </p:txBody>
          </p:sp>
          <p:sp>
            <p:nvSpPr>
              <p:cNvPr id="28727" name="Rectangle 42">
                <a:extLst>
                  <a:ext uri="{FF2B5EF4-FFF2-40B4-BE49-F238E27FC236}">
                    <a16:creationId xmlns:a16="http://schemas.microsoft.com/office/drawing/2014/main" id="{E1BB87B0-1C56-4930-A081-23D681E3A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923"/>
                <a:ext cx="72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지우개</a:t>
                </a:r>
              </a:p>
            </p:txBody>
          </p:sp>
          <p:sp>
            <p:nvSpPr>
              <p:cNvPr id="28728" name="Rectangle 43">
                <a:extLst>
                  <a:ext uri="{FF2B5EF4-FFF2-40B4-BE49-F238E27FC236}">
                    <a16:creationId xmlns:a16="http://schemas.microsoft.com/office/drawing/2014/main" id="{70B6D201-2F43-451B-A9C5-BBD8B9697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923"/>
                <a:ext cx="57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1001</a:t>
                </a:r>
              </a:p>
            </p:txBody>
          </p:sp>
          <p:sp>
            <p:nvSpPr>
              <p:cNvPr id="28729" name="Rectangle 44">
                <a:extLst>
                  <a:ext uri="{FF2B5EF4-FFF2-40B4-BE49-F238E27FC236}">
                    <a16:creationId xmlns:a16="http://schemas.microsoft.com/office/drawing/2014/main" id="{503BCD3B-30E2-476F-9926-9F7D5BC74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923"/>
                <a:ext cx="86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730" name="Rectangle 45">
                <a:extLst>
                  <a:ext uri="{FF2B5EF4-FFF2-40B4-BE49-F238E27FC236}">
                    <a16:creationId xmlns:a16="http://schemas.microsoft.com/office/drawing/2014/main" id="{14A724CE-B3D7-4F8F-914C-B755C9097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576"/>
                <a:ext cx="72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변동량</a:t>
                </a:r>
              </a:p>
            </p:txBody>
          </p:sp>
          <p:sp>
            <p:nvSpPr>
              <p:cNvPr id="28731" name="Rectangle 46">
                <a:extLst>
                  <a:ext uri="{FF2B5EF4-FFF2-40B4-BE49-F238E27FC236}">
                    <a16:creationId xmlns:a16="http://schemas.microsoft.com/office/drawing/2014/main" id="{352E73EF-B075-4C95-B96B-2BACFB428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576"/>
                <a:ext cx="72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품명</a:t>
                </a:r>
              </a:p>
            </p:txBody>
          </p:sp>
          <p:sp>
            <p:nvSpPr>
              <p:cNvPr id="28732" name="Rectangle 47">
                <a:extLst>
                  <a:ext uri="{FF2B5EF4-FFF2-40B4-BE49-F238E27FC236}">
                    <a16:creationId xmlns:a16="http://schemas.microsoft.com/office/drawing/2014/main" id="{4C7D6607-50A3-45D8-9649-3C84A5C96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576"/>
                <a:ext cx="576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품번</a:t>
                </a:r>
              </a:p>
            </p:txBody>
          </p:sp>
          <p:sp>
            <p:nvSpPr>
              <p:cNvPr id="28733" name="Rectangle 48">
                <a:extLst>
                  <a:ext uri="{FF2B5EF4-FFF2-40B4-BE49-F238E27FC236}">
                    <a16:creationId xmlns:a16="http://schemas.microsoft.com/office/drawing/2014/main" id="{B6E043BC-50BF-48A0-A659-12CC3C31A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576"/>
                <a:ext cx="864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갱신코드</a:t>
                </a:r>
              </a:p>
            </p:txBody>
          </p:sp>
          <p:sp>
            <p:nvSpPr>
              <p:cNvPr id="28734" name="Line 49">
                <a:extLst>
                  <a:ext uri="{FF2B5EF4-FFF2-40B4-BE49-F238E27FC236}">
                    <a16:creationId xmlns:a16="http://schemas.microsoft.com/office/drawing/2014/main" id="{2B542B15-5A39-478A-8B5D-1E602C33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923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5" name="Line 50">
                <a:extLst>
                  <a:ext uri="{FF2B5EF4-FFF2-40B4-BE49-F238E27FC236}">
                    <a16:creationId xmlns:a16="http://schemas.microsoft.com/office/drawing/2014/main" id="{7FCD07E5-6E28-4A5A-942B-0702A660A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269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6" name="Line 51">
                <a:extLst>
                  <a:ext uri="{FF2B5EF4-FFF2-40B4-BE49-F238E27FC236}">
                    <a16:creationId xmlns:a16="http://schemas.microsoft.com/office/drawing/2014/main" id="{E9F6315C-AE48-4E72-977E-D0F244124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616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7" name="Line 52">
                <a:extLst>
                  <a:ext uri="{FF2B5EF4-FFF2-40B4-BE49-F238E27FC236}">
                    <a16:creationId xmlns:a16="http://schemas.microsoft.com/office/drawing/2014/main" id="{C28595D8-9FF4-4B03-A1E1-EC2655A7B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963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8" name="Line 53">
                <a:extLst>
                  <a:ext uri="{FF2B5EF4-FFF2-40B4-BE49-F238E27FC236}">
                    <a16:creationId xmlns:a16="http://schemas.microsoft.com/office/drawing/2014/main" id="{5B40779D-BCAF-4798-B583-601596AAF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309"/>
                <a:ext cx="28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39" name="Line 54">
                <a:extLst>
                  <a:ext uri="{FF2B5EF4-FFF2-40B4-BE49-F238E27FC236}">
                    <a16:creationId xmlns:a16="http://schemas.microsoft.com/office/drawing/2014/main" id="{1D359A7E-ABCA-47A6-A007-974B764A0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656"/>
                <a:ext cx="28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0" name="Line 55">
                <a:extLst>
                  <a:ext uri="{FF2B5EF4-FFF2-40B4-BE49-F238E27FC236}">
                    <a16:creationId xmlns:a16="http://schemas.microsoft.com/office/drawing/2014/main" id="{AD6DBBB0-31C0-49D8-96A7-63D143996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576"/>
                <a:ext cx="0" cy="208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1" name="Line 56">
                <a:extLst>
                  <a:ext uri="{FF2B5EF4-FFF2-40B4-BE49-F238E27FC236}">
                    <a16:creationId xmlns:a16="http://schemas.microsoft.com/office/drawing/2014/main" id="{10DB86A7-659D-4506-865A-A25B77F09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576"/>
                <a:ext cx="0" cy="20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2" name="Line 57">
                <a:extLst>
                  <a:ext uri="{FF2B5EF4-FFF2-40B4-BE49-F238E27FC236}">
                    <a16:creationId xmlns:a16="http://schemas.microsoft.com/office/drawing/2014/main" id="{B54D9BFE-4F60-4D86-88C1-64317CF3C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576"/>
                <a:ext cx="0" cy="20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3" name="Line 58">
                <a:extLst>
                  <a:ext uri="{FF2B5EF4-FFF2-40B4-BE49-F238E27FC236}">
                    <a16:creationId xmlns:a16="http://schemas.microsoft.com/office/drawing/2014/main" id="{7EC6FDD3-B62B-4C17-819E-3A4CDE808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576"/>
                <a:ext cx="0" cy="20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4" name="Line 59">
                <a:extLst>
                  <a:ext uri="{FF2B5EF4-FFF2-40B4-BE49-F238E27FC236}">
                    <a16:creationId xmlns:a16="http://schemas.microsoft.com/office/drawing/2014/main" id="{12990C7F-7F7B-4632-8A7A-200732CE9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576"/>
                <a:ext cx="0" cy="208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5" name="Line 60">
                <a:extLst>
                  <a:ext uri="{FF2B5EF4-FFF2-40B4-BE49-F238E27FC236}">
                    <a16:creationId xmlns:a16="http://schemas.microsoft.com/office/drawing/2014/main" id="{64CE0EE5-E165-462E-BCBF-CDD7125AC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576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6" name="Line 61">
                <a:extLst>
                  <a:ext uri="{FF2B5EF4-FFF2-40B4-BE49-F238E27FC236}">
                    <a16:creationId xmlns:a16="http://schemas.microsoft.com/office/drawing/2014/main" id="{87597597-BEF7-4727-8FB4-9AED65D55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576"/>
                <a:ext cx="14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47" name="Line 62">
                <a:extLst>
                  <a:ext uri="{FF2B5EF4-FFF2-40B4-BE49-F238E27FC236}">
                    <a16:creationId xmlns:a16="http://schemas.microsoft.com/office/drawing/2014/main" id="{9407767E-BEB3-4058-A9E8-D49FEABA4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576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8709" name="Text Box 90">
              <a:extLst>
                <a:ext uri="{FF2B5EF4-FFF2-40B4-BE49-F238E27FC236}">
                  <a16:creationId xmlns:a16="http://schemas.microsoft.com/office/drawing/2014/main" id="{8313DB27-1ADF-45B5-BAEC-4B84F4D7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468" y="4992675"/>
              <a:ext cx="3276600" cy="338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000000"/>
                  </a:solidFill>
                  <a:latin typeface="╜┼╕φ┴╢" charset="0"/>
                </a:rPr>
                <a:t>Transaction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06A2F5-F446-4933-8689-4491FB0D38D6}"/>
              </a:ext>
            </a:extLst>
          </p:cNvPr>
          <p:cNvGrpSpPr/>
          <p:nvPr/>
        </p:nvGrpSpPr>
        <p:grpSpPr>
          <a:xfrm>
            <a:off x="4787900" y="3900772"/>
            <a:ext cx="3840163" cy="2049178"/>
            <a:chOff x="4787900" y="3900772"/>
            <a:chExt cx="3840163" cy="2049178"/>
          </a:xfrm>
        </p:grpSpPr>
        <p:sp>
          <p:nvSpPr>
            <p:cNvPr id="28681" name="Text Box 91">
              <a:extLst>
                <a:ext uri="{FF2B5EF4-FFF2-40B4-BE49-F238E27FC236}">
                  <a16:creationId xmlns:a16="http://schemas.microsoft.com/office/drawing/2014/main" id="{E354AF40-9B09-479C-A4EA-C6D9D064A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2958" y="3900772"/>
              <a:ext cx="25908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en-US" altLang="ko-KR" sz="2000" dirty="0">
                  <a:solidFill>
                    <a:srgbClr val="000000"/>
                  </a:solidFill>
                  <a:latin typeface="╜┼╕φ┴╢" charset="0"/>
                </a:rPr>
                <a:t>New Master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428043-C69B-494F-A9B4-4A657DD0E6F8}"/>
                </a:ext>
              </a:extLst>
            </p:cNvPr>
            <p:cNvGrpSpPr/>
            <p:nvPr/>
          </p:nvGrpSpPr>
          <p:grpSpPr>
            <a:xfrm>
              <a:off x="4787900" y="4365625"/>
              <a:ext cx="3840163" cy="1584325"/>
              <a:chOff x="4787900" y="4365625"/>
              <a:chExt cx="3840163" cy="1584325"/>
            </a:xfrm>
          </p:grpSpPr>
          <p:sp>
            <p:nvSpPr>
              <p:cNvPr id="28689" name="Rectangle 70">
                <a:extLst>
                  <a:ext uri="{FF2B5EF4-FFF2-40B4-BE49-F238E27FC236}">
                    <a16:creationId xmlns:a16="http://schemas.microsoft.com/office/drawing/2014/main" id="{7699930B-F024-406D-82AC-3BC7C247F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2063" y="4365625"/>
                <a:ext cx="1016000" cy="3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재고량</a:t>
                </a:r>
              </a:p>
            </p:txBody>
          </p:sp>
          <p:sp>
            <p:nvSpPr>
              <p:cNvPr id="28690" name="Rectangle 71">
                <a:extLst>
                  <a:ext uri="{FF2B5EF4-FFF2-40B4-BE49-F238E27FC236}">
                    <a16:creationId xmlns:a16="http://schemas.microsoft.com/office/drawing/2014/main" id="{BD295D8C-DA5D-4FAD-9108-AB041744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4365625"/>
                <a:ext cx="1016000" cy="3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품명</a:t>
                </a:r>
              </a:p>
            </p:txBody>
          </p:sp>
          <p:sp>
            <p:nvSpPr>
              <p:cNvPr id="28691" name="Rectangle 72">
                <a:extLst>
                  <a:ext uri="{FF2B5EF4-FFF2-40B4-BE49-F238E27FC236}">
                    <a16:creationId xmlns:a16="http://schemas.microsoft.com/office/drawing/2014/main" id="{6A30084C-85A2-4BF8-BDF2-F3AA3725C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063" y="4365625"/>
                <a:ext cx="1016000" cy="3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품번</a:t>
                </a:r>
              </a:p>
            </p:txBody>
          </p:sp>
          <p:sp>
            <p:nvSpPr>
              <p:cNvPr id="28698" name="Line 79">
                <a:extLst>
                  <a:ext uri="{FF2B5EF4-FFF2-40B4-BE49-F238E27FC236}">
                    <a16:creationId xmlns:a16="http://schemas.microsoft.com/office/drawing/2014/main" id="{D8DAB048-66E8-4B31-BF11-4FAABF00C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4365625"/>
                <a:ext cx="30480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9" name="Line 80">
                <a:extLst>
                  <a:ext uri="{FF2B5EF4-FFF2-40B4-BE49-F238E27FC236}">
                    <a16:creationId xmlns:a16="http://schemas.microsoft.com/office/drawing/2014/main" id="{C33D3F3C-C19B-4F17-9A0B-C1C51CF1D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5633085"/>
                <a:ext cx="30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0" name="Line 81">
                <a:extLst>
                  <a:ext uri="{FF2B5EF4-FFF2-40B4-BE49-F238E27FC236}">
                    <a16:creationId xmlns:a16="http://schemas.microsoft.com/office/drawing/2014/main" id="{29403D12-85F0-45FF-8A38-CE4FC7602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5949950"/>
                <a:ext cx="30480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1" name="Line 82">
                <a:extLst>
                  <a:ext uri="{FF2B5EF4-FFF2-40B4-BE49-F238E27FC236}">
                    <a16:creationId xmlns:a16="http://schemas.microsoft.com/office/drawing/2014/main" id="{CEF89F90-FEC0-4862-9394-CEC4CEA9D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4365625"/>
                <a:ext cx="0" cy="158432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2" name="Line 83">
                <a:extLst>
                  <a:ext uri="{FF2B5EF4-FFF2-40B4-BE49-F238E27FC236}">
                    <a16:creationId xmlns:a16="http://schemas.microsoft.com/office/drawing/2014/main" id="{1B3DE16A-678F-4B8F-8B32-7B55F9EFC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6063" y="4365625"/>
                <a:ext cx="0" cy="1584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3" name="Line 84">
                <a:extLst>
                  <a:ext uri="{FF2B5EF4-FFF2-40B4-BE49-F238E27FC236}">
                    <a16:creationId xmlns:a16="http://schemas.microsoft.com/office/drawing/2014/main" id="{27483E7F-C8F8-4919-ACF9-D2332B0A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12063" y="4365625"/>
                <a:ext cx="0" cy="1584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4" name="Line 85">
                <a:extLst>
                  <a:ext uri="{FF2B5EF4-FFF2-40B4-BE49-F238E27FC236}">
                    <a16:creationId xmlns:a16="http://schemas.microsoft.com/office/drawing/2014/main" id="{E53E7C20-F4C1-4616-A4E3-412DE3F04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8063" y="4365625"/>
                <a:ext cx="0" cy="158432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5" name="Line 86">
                <a:extLst>
                  <a:ext uri="{FF2B5EF4-FFF2-40B4-BE49-F238E27FC236}">
                    <a16:creationId xmlns:a16="http://schemas.microsoft.com/office/drawing/2014/main" id="{AD9CA05A-A2F5-4E9A-ACD5-5B7900CEF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4682490"/>
                <a:ext cx="30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6" name="Line 87">
                <a:extLst>
                  <a:ext uri="{FF2B5EF4-FFF2-40B4-BE49-F238E27FC236}">
                    <a16:creationId xmlns:a16="http://schemas.microsoft.com/office/drawing/2014/main" id="{27641B5A-3075-4B26-9ED2-F0745AB09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5316220"/>
                <a:ext cx="30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7" name="Line 88">
                <a:extLst>
                  <a:ext uri="{FF2B5EF4-FFF2-40B4-BE49-F238E27FC236}">
                    <a16:creationId xmlns:a16="http://schemas.microsoft.com/office/drawing/2014/main" id="{D8AA3D82-4967-4104-884E-A21B5C219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4999355"/>
                <a:ext cx="30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82" name="AutoShape 92">
                <a:extLst>
                  <a:ext uri="{FF2B5EF4-FFF2-40B4-BE49-F238E27FC236}">
                    <a16:creationId xmlns:a16="http://schemas.microsoft.com/office/drawing/2014/main" id="{24983A47-5051-411C-BC9A-A6C858916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900" y="4437063"/>
                <a:ext cx="457200" cy="1066800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Font typeface="Wingdings" panose="05000000000000000000" pitchFamily="2" charset="2"/>
                  <a:buNone/>
                </a:pPr>
                <a:endParaRPr lang="ko-KR" altLang="en-US" sz="2000">
                  <a:solidFill>
                    <a:srgbClr val="000000"/>
                  </a:solidFill>
                  <a:latin typeface="╜┼╕φ┴╢" charset="0"/>
                </a:endParaRPr>
              </a:p>
            </p:txBody>
          </p:sp>
        </p:grpSp>
      </p:grpSp>
      <p:sp>
        <p:nvSpPr>
          <p:cNvPr id="98" name="모서리가 둥근 사각형 설명선 97">
            <a:extLst>
              <a:ext uri="{FF2B5EF4-FFF2-40B4-BE49-F238E27FC236}">
                <a16:creationId xmlns:a16="http://schemas.microsoft.com/office/drawing/2014/main" id="{DA1B8588-EE9A-4A0A-818C-EA5543F2D516}"/>
              </a:ext>
            </a:extLst>
          </p:cNvPr>
          <p:cNvSpPr/>
          <p:nvPr/>
        </p:nvSpPr>
        <p:spPr>
          <a:xfrm>
            <a:off x="4902993" y="6119547"/>
            <a:ext cx="1015364" cy="405078"/>
          </a:xfrm>
          <a:prstGeom prst="wedgeRoundRectCallout">
            <a:avLst>
              <a:gd name="adj1" fmla="val -85973"/>
              <a:gd name="adj2" fmla="val -15052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ko-KR" altLang="en-US" sz="1100" dirty="0"/>
              <a:t>오류</a:t>
            </a:r>
            <a:r>
              <a:rPr lang="en-US" altLang="ko-KR" sz="1100" dirty="0"/>
              <a:t>:  </a:t>
            </a:r>
            <a:r>
              <a:rPr lang="ko-KR" altLang="en-US" sz="1100" dirty="0"/>
              <a:t>중복추가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99" name="AutoShape 92">
            <a:extLst>
              <a:ext uri="{FF2B5EF4-FFF2-40B4-BE49-F238E27FC236}">
                <a16:creationId xmlns:a16="http://schemas.microsoft.com/office/drawing/2014/main" id="{2CC82850-04AE-4E1B-BE46-699CDB60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846067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0" name="AutoShape 92">
            <a:extLst>
              <a:ext uri="{FF2B5EF4-FFF2-40B4-BE49-F238E27FC236}">
                <a16:creationId xmlns:a16="http://schemas.microsoft.com/office/drawing/2014/main" id="{EE33BF7C-6354-480E-8AB0-3381D9D4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07" y="4090790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1" name="AutoShape 92">
            <a:extLst>
              <a:ext uri="{FF2B5EF4-FFF2-40B4-BE49-F238E27FC236}">
                <a16:creationId xmlns:a16="http://schemas.microsoft.com/office/drawing/2014/main" id="{FDAE1695-EF8E-4505-83B5-603D0E36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26" y="4305891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2" name="AutoShape 92">
            <a:extLst>
              <a:ext uri="{FF2B5EF4-FFF2-40B4-BE49-F238E27FC236}">
                <a16:creationId xmlns:a16="http://schemas.microsoft.com/office/drawing/2014/main" id="{488354BA-03A4-4451-9017-D1B7438F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8" y="5525849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3" name="AutoShape 92">
            <a:extLst>
              <a:ext uri="{FF2B5EF4-FFF2-40B4-BE49-F238E27FC236}">
                <a16:creationId xmlns:a16="http://schemas.microsoft.com/office/drawing/2014/main" id="{0A75CAE3-B60F-44DE-939E-70D06648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7" y="5770572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4" name="AutoShape 92">
            <a:extLst>
              <a:ext uri="{FF2B5EF4-FFF2-40B4-BE49-F238E27FC236}">
                <a16:creationId xmlns:a16="http://schemas.microsoft.com/office/drawing/2014/main" id="{95135872-E514-402E-9E1A-6666D3C1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66" y="5985673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5" name="AutoShape 92">
            <a:extLst>
              <a:ext uri="{FF2B5EF4-FFF2-40B4-BE49-F238E27FC236}">
                <a16:creationId xmlns:a16="http://schemas.microsoft.com/office/drawing/2014/main" id="{6B3F5E60-B688-4BBD-8C58-FECD3ABEA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56" y="6174696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6" name="AutoShape 92">
            <a:extLst>
              <a:ext uri="{FF2B5EF4-FFF2-40B4-BE49-F238E27FC236}">
                <a16:creationId xmlns:a16="http://schemas.microsoft.com/office/drawing/2014/main" id="{FA4C9036-D9CC-439B-93A1-56B6F09F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5" y="6381328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AA9044-CA2E-49A8-B187-4EA038F87D5F}"/>
              </a:ext>
            </a:extLst>
          </p:cNvPr>
          <p:cNvGrpSpPr/>
          <p:nvPr/>
        </p:nvGrpSpPr>
        <p:grpSpPr>
          <a:xfrm>
            <a:off x="5718398" y="4713423"/>
            <a:ext cx="3048000" cy="316865"/>
            <a:chOff x="5690651" y="2964395"/>
            <a:chExt cx="3048000" cy="316865"/>
          </a:xfrm>
        </p:grpSpPr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C39D8987-AB28-4784-A2FB-E4BA63409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2651" y="2964395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09" name="Rectangle 65">
              <a:extLst>
                <a:ext uri="{FF2B5EF4-FFF2-40B4-BE49-F238E27FC236}">
                  <a16:creationId xmlns:a16="http://schemas.microsoft.com/office/drawing/2014/main" id="{0BA127B1-F900-4DEC-84E0-21701AEC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6651" y="2964395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지우개</a:t>
              </a:r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B34FB566-66D0-44F4-B63C-48D2C5468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651" y="2964395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1001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A5A796-BFC4-46BA-9444-1638A90D40C1}"/>
              </a:ext>
            </a:extLst>
          </p:cNvPr>
          <p:cNvGrpSpPr/>
          <p:nvPr/>
        </p:nvGrpSpPr>
        <p:grpSpPr>
          <a:xfrm>
            <a:off x="5713295" y="5041532"/>
            <a:ext cx="3048000" cy="316865"/>
            <a:chOff x="5818188" y="2489098"/>
            <a:chExt cx="3048000" cy="316865"/>
          </a:xfrm>
        </p:grpSpPr>
        <p:sp>
          <p:nvSpPr>
            <p:cNvPr id="111" name="Rectangle 67">
              <a:extLst>
                <a:ext uri="{FF2B5EF4-FFF2-40B4-BE49-F238E27FC236}">
                  <a16:creationId xmlns:a16="http://schemas.microsoft.com/office/drawing/2014/main" id="{6CE1F186-86CA-4685-AE68-0A5A3755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489098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120</a:t>
              </a:r>
            </a:p>
          </p:txBody>
        </p:sp>
        <p:sp>
          <p:nvSpPr>
            <p:cNvPr id="112" name="Rectangle 68">
              <a:extLst>
                <a:ext uri="{FF2B5EF4-FFF2-40B4-BE49-F238E27FC236}">
                  <a16:creationId xmlns:a16="http://schemas.microsoft.com/office/drawing/2014/main" id="{759CB6C1-FF29-4974-BF23-FB2BA4EDD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489098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연필</a:t>
              </a:r>
            </a:p>
          </p:txBody>
        </p:sp>
        <p:sp>
          <p:nvSpPr>
            <p:cNvPr id="113" name="Rectangle 69">
              <a:extLst>
                <a:ext uri="{FF2B5EF4-FFF2-40B4-BE49-F238E27FC236}">
                  <a16:creationId xmlns:a16="http://schemas.microsoft.com/office/drawing/2014/main" id="{E4AC9026-990D-419D-B200-18EA87F2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489098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1005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8A9291E-1955-4DB8-9702-6A1164DD53D5}"/>
              </a:ext>
            </a:extLst>
          </p:cNvPr>
          <p:cNvGrpSpPr/>
          <p:nvPr/>
        </p:nvGrpSpPr>
        <p:grpSpPr>
          <a:xfrm>
            <a:off x="5705103" y="5354058"/>
            <a:ext cx="3048000" cy="316865"/>
            <a:chOff x="5860256" y="2018166"/>
            <a:chExt cx="3048000" cy="316865"/>
          </a:xfrm>
        </p:grpSpPr>
        <p:sp>
          <p:nvSpPr>
            <p:cNvPr id="114" name="Rectangle 76">
              <a:extLst>
                <a:ext uri="{FF2B5EF4-FFF2-40B4-BE49-F238E27FC236}">
                  <a16:creationId xmlns:a16="http://schemas.microsoft.com/office/drawing/2014/main" id="{8B222BB7-D06E-4A46-AE18-3D82BFB73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2256" y="2018166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15" name="Rectangle 77">
              <a:extLst>
                <a:ext uri="{FF2B5EF4-FFF2-40B4-BE49-F238E27FC236}">
                  <a16:creationId xmlns:a16="http://schemas.microsoft.com/office/drawing/2014/main" id="{B329A2CF-DE9D-4FE0-8E23-4D264C7AB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6256" y="2018166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삼각자</a:t>
              </a:r>
            </a:p>
          </p:txBody>
        </p:sp>
        <p:sp>
          <p:nvSpPr>
            <p:cNvPr id="116" name="Rectangle 78">
              <a:extLst>
                <a:ext uri="{FF2B5EF4-FFF2-40B4-BE49-F238E27FC236}">
                  <a16:creationId xmlns:a16="http://schemas.microsoft.com/office/drawing/2014/main" id="{42617F49-2FD1-4547-B12C-A65274A6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256" y="2018166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8484B2-F42F-467C-9E8E-F0F66E24D9F3}"/>
              </a:ext>
            </a:extLst>
          </p:cNvPr>
          <p:cNvGrpSpPr/>
          <p:nvPr/>
        </p:nvGrpSpPr>
        <p:grpSpPr>
          <a:xfrm>
            <a:off x="5708197" y="5672523"/>
            <a:ext cx="3048000" cy="316865"/>
            <a:chOff x="5732463" y="5785485"/>
            <a:chExt cx="3048000" cy="316865"/>
          </a:xfrm>
        </p:grpSpPr>
        <p:sp>
          <p:nvSpPr>
            <p:cNvPr id="120" name="Rectangle 73">
              <a:extLst>
                <a:ext uri="{FF2B5EF4-FFF2-40B4-BE49-F238E27FC236}">
                  <a16:creationId xmlns:a16="http://schemas.microsoft.com/office/drawing/2014/main" id="{3EE34C00-E509-492A-98B7-F3D390DEF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5785485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135D10FB-3E15-40D1-B8A6-374DE384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8463" y="5785485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볼펜</a:t>
              </a:r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C834DD47-C129-4C7A-9338-EEA1BAA7C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5785485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1008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A540042-8D94-4409-97DE-8612248DE566}"/>
              </a:ext>
            </a:extLst>
          </p:cNvPr>
          <p:cNvGrpSpPr/>
          <p:nvPr/>
        </p:nvGrpSpPr>
        <p:grpSpPr>
          <a:xfrm>
            <a:off x="5618468" y="3065483"/>
            <a:ext cx="3048000" cy="316865"/>
            <a:chOff x="5818188" y="2323520"/>
            <a:chExt cx="3048000" cy="316865"/>
          </a:xfrm>
        </p:grpSpPr>
        <p:sp>
          <p:nvSpPr>
            <p:cNvPr id="129" name="Rectangle 67">
              <a:extLst>
                <a:ext uri="{FF2B5EF4-FFF2-40B4-BE49-F238E27FC236}">
                  <a16:creationId xmlns:a16="http://schemas.microsoft.com/office/drawing/2014/main" id="{EB9C0F96-7D60-4258-B0C9-C9BEF689D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120</a:t>
              </a:r>
            </a:p>
          </p:txBody>
        </p:sp>
        <p:sp>
          <p:nvSpPr>
            <p:cNvPr id="130" name="Rectangle 68">
              <a:extLst>
                <a:ext uri="{FF2B5EF4-FFF2-40B4-BE49-F238E27FC236}">
                  <a16:creationId xmlns:a16="http://schemas.microsoft.com/office/drawing/2014/main" id="{C5CE1E28-BD84-4C96-ACED-20BB617F4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연필</a:t>
              </a:r>
            </a:p>
          </p:txBody>
        </p:sp>
        <p:sp>
          <p:nvSpPr>
            <p:cNvPr id="131" name="Rectangle 69">
              <a:extLst>
                <a:ext uri="{FF2B5EF4-FFF2-40B4-BE49-F238E27FC236}">
                  <a16:creationId xmlns:a16="http://schemas.microsoft.com/office/drawing/2014/main" id="{59009CA0-45B7-4D94-9754-51A51A95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1005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01ABAC0-5132-4FFB-902F-10035BF45720}"/>
              </a:ext>
            </a:extLst>
          </p:cNvPr>
          <p:cNvSpPr txBox="1"/>
          <p:nvPr/>
        </p:nvSpPr>
        <p:spPr>
          <a:xfrm>
            <a:off x="5497700" y="2685101"/>
            <a:ext cx="1344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Make_change</a:t>
            </a:r>
            <a:endParaRPr lang="ko-KR" altLang="en-US" sz="16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C3C307B-A087-45D4-82BE-DACEC34C4F11}"/>
              </a:ext>
            </a:extLst>
          </p:cNvPr>
          <p:cNvGrpSpPr/>
          <p:nvPr/>
        </p:nvGrpSpPr>
        <p:grpSpPr>
          <a:xfrm>
            <a:off x="5618468" y="3054956"/>
            <a:ext cx="3048000" cy="324501"/>
            <a:chOff x="5818188" y="2323520"/>
            <a:chExt cx="3048000" cy="324501"/>
          </a:xfrm>
        </p:grpSpPr>
        <p:sp>
          <p:nvSpPr>
            <p:cNvPr id="135" name="Rectangle 67">
              <a:extLst>
                <a:ext uri="{FF2B5EF4-FFF2-40B4-BE49-F238E27FC236}">
                  <a16:creationId xmlns:a16="http://schemas.microsoft.com/office/drawing/2014/main" id="{5D814DEF-1C6D-4DEC-946C-1B4ECB8B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31156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6" name="Rectangle 68">
              <a:extLst>
                <a:ext uri="{FF2B5EF4-FFF2-40B4-BE49-F238E27FC236}">
                  <a16:creationId xmlns:a16="http://schemas.microsoft.com/office/drawing/2014/main" id="{AD58E6C1-BB45-4DD6-8C75-53B083771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연필</a:t>
              </a:r>
            </a:p>
          </p:txBody>
        </p:sp>
        <p:sp>
          <p:nvSpPr>
            <p:cNvPr id="137" name="Rectangle 69">
              <a:extLst>
                <a:ext uri="{FF2B5EF4-FFF2-40B4-BE49-F238E27FC236}">
                  <a16:creationId xmlns:a16="http://schemas.microsoft.com/office/drawing/2014/main" id="{33EB0A59-189D-4BF2-8A7B-90A223B38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1005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03728E4-690E-4028-9F08-F36AFCB2F788}"/>
              </a:ext>
            </a:extLst>
          </p:cNvPr>
          <p:cNvGrpSpPr/>
          <p:nvPr/>
        </p:nvGrpSpPr>
        <p:grpSpPr>
          <a:xfrm>
            <a:off x="5604286" y="3064412"/>
            <a:ext cx="3048000" cy="316865"/>
            <a:chOff x="5818188" y="2323520"/>
            <a:chExt cx="3048000" cy="316865"/>
          </a:xfrm>
        </p:grpSpPr>
        <p:sp>
          <p:nvSpPr>
            <p:cNvPr id="139" name="Rectangle 67">
              <a:extLst>
                <a:ext uri="{FF2B5EF4-FFF2-40B4-BE49-F238E27FC236}">
                  <a16:creationId xmlns:a16="http://schemas.microsoft.com/office/drawing/2014/main" id="{ED6F6B47-1067-4D8D-ABF5-AE0B9F99F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40" name="Rectangle 68">
              <a:extLst>
                <a:ext uri="{FF2B5EF4-FFF2-40B4-BE49-F238E27FC236}">
                  <a16:creationId xmlns:a16="http://schemas.microsoft.com/office/drawing/2014/main" id="{38589EB3-7F1B-4371-9280-A550A2BBC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삼각자</a:t>
              </a:r>
            </a:p>
          </p:txBody>
        </p:sp>
        <p:sp>
          <p:nvSpPr>
            <p:cNvPr id="141" name="Rectangle 69">
              <a:extLst>
                <a:ext uri="{FF2B5EF4-FFF2-40B4-BE49-F238E27FC236}">
                  <a16:creationId xmlns:a16="http://schemas.microsoft.com/office/drawing/2014/main" id="{BA50749F-8FFA-4FD8-99B4-4C4B01B82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47D25EF-69C3-4B94-A3CB-2A0CFABF7A04}"/>
              </a:ext>
            </a:extLst>
          </p:cNvPr>
          <p:cNvGrpSpPr/>
          <p:nvPr/>
        </p:nvGrpSpPr>
        <p:grpSpPr>
          <a:xfrm>
            <a:off x="5597809" y="3061972"/>
            <a:ext cx="3048000" cy="316865"/>
            <a:chOff x="5818188" y="2323520"/>
            <a:chExt cx="3048000" cy="316865"/>
          </a:xfrm>
        </p:grpSpPr>
        <p:sp>
          <p:nvSpPr>
            <p:cNvPr id="143" name="Rectangle 67">
              <a:extLst>
                <a:ext uri="{FF2B5EF4-FFF2-40B4-BE49-F238E27FC236}">
                  <a16:creationId xmlns:a16="http://schemas.microsoft.com/office/drawing/2014/main" id="{BC6CD795-0BAD-49A0-9E36-9B575DD4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44" name="Rectangle 68">
              <a:extLst>
                <a:ext uri="{FF2B5EF4-FFF2-40B4-BE49-F238E27FC236}">
                  <a16:creationId xmlns:a16="http://schemas.microsoft.com/office/drawing/2014/main" id="{FA5AFC94-146B-412A-A492-50B8F4C21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삼각자</a:t>
              </a:r>
            </a:p>
          </p:txBody>
        </p:sp>
        <p:sp>
          <p:nvSpPr>
            <p:cNvPr id="145" name="Rectangle 69">
              <a:extLst>
                <a:ext uri="{FF2B5EF4-FFF2-40B4-BE49-F238E27FC236}">
                  <a16:creationId xmlns:a16="http://schemas.microsoft.com/office/drawing/2014/main" id="{9BB8FFED-3E4F-4EA5-B022-6D2FEC1AD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B60A83C1-E18F-4E70-BF3F-2F8851276ED9}"/>
              </a:ext>
            </a:extLst>
          </p:cNvPr>
          <p:cNvSpPr txBox="1"/>
          <p:nvPr/>
        </p:nvSpPr>
        <p:spPr>
          <a:xfrm>
            <a:off x="5497700" y="2693828"/>
            <a:ext cx="1766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build_new_record</a:t>
            </a:r>
            <a:endParaRPr lang="ko-KR" altLang="en-US" sz="1600" dirty="0"/>
          </a:p>
        </p:txBody>
      </p:sp>
      <p:sp>
        <p:nvSpPr>
          <p:cNvPr id="147" name="AutoShape 92">
            <a:extLst>
              <a:ext uri="{FF2B5EF4-FFF2-40B4-BE49-F238E27FC236}">
                <a16:creationId xmlns:a16="http://schemas.microsoft.com/office/drawing/2014/main" id="{84EB4D48-FCA4-452F-A09F-B42CC67F0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5" y="6657756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48" name="AutoShape 92">
            <a:extLst>
              <a:ext uri="{FF2B5EF4-FFF2-40B4-BE49-F238E27FC236}">
                <a16:creationId xmlns:a16="http://schemas.microsoft.com/office/drawing/2014/main" id="{6F92A7AF-D673-448A-AF2A-B47907C9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07" y="4614140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2" name="물결 11">
            <a:extLst>
              <a:ext uri="{FF2B5EF4-FFF2-40B4-BE49-F238E27FC236}">
                <a16:creationId xmlns:a16="http://schemas.microsoft.com/office/drawing/2014/main" id="{AED05FC1-F371-41A1-A0D9-6186CFB5B8C1}"/>
              </a:ext>
            </a:extLst>
          </p:cNvPr>
          <p:cNvSpPr/>
          <p:nvPr/>
        </p:nvSpPr>
        <p:spPr>
          <a:xfrm>
            <a:off x="6729295" y="6174696"/>
            <a:ext cx="1295516" cy="445085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33" grpId="0"/>
      <p:bldP spid="133" grpId="1"/>
      <p:bldP spid="146" grpId="0"/>
      <p:bldP spid="146" grpId="1"/>
      <p:bldP spid="147" grpId="0" animBg="1"/>
      <p:bldP spid="147" grpId="1" animBg="1"/>
      <p:bldP spid="148" grpId="0" animBg="1"/>
      <p:bldP spid="148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직사각형 4">
            <a:extLst>
              <a:ext uri="{FF2B5EF4-FFF2-40B4-BE49-F238E27FC236}">
                <a16:creationId xmlns:a16="http://schemas.microsoft.com/office/drawing/2014/main" id="{3D38CD2F-B859-4211-A7F3-5FEF3396E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55" y="482685"/>
            <a:ext cx="6766596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3 . 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추가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+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수정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삭제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다중 트랜잭션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F9B6D8-078E-4634-B07E-3840589DDDD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484784"/>
            <a:ext cx="3505200" cy="1439863"/>
            <a:chOff x="1042988" y="3429000"/>
            <a:chExt cx="3505200" cy="1439863"/>
          </a:xfrm>
        </p:grpSpPr>
        <p:grpSp>
          <p:nvGrpSpPr>
            <p:cNvPr id="28748" name="Group 2">
              <a:extLst>
                <a:ext uri="{FF2B5EF4-FFF2-40B4-BE49-F238E27FC236}">
                  <a16:creationId xmlns:a16="http://schemas.microsoft.com/office/drawing/2014/main" id="{C1813AAA-6C05-4C2C-9A1D-31D9BED3C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2988" y="3933825"/>
              <a:ext cx="3505200" cy="935038"/>
              <a:chOff x="960" y="880"/>
              <a:chExt cx="2496" cy="1494"/>
            </a:xfrm>
          </p:grpSpPr>
          <p:sp>
            <p:nvSpPr>
              <p:cNvPr id="28750" name="Rectangle 3">
                <a:extLst>
                  <a:ext uri="{FF2B5EF4-FFF2-40B4-BE49-F238E27FC236}">
                    <a16:creationId xmlns:a16="http://schemas.microsoft.com/office/drawing/2014/main" id="{8808D0D3-9A44-45DD-8E97-1C704ADE8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003"/>
                <a:ext cx="864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130</a:t>
                </a:r>
              </a:p>
            </p:txBody>
          </p:sp>
          <p:sp>
            <p:nvSpPr>
              <p:cNvPr id="28751" name="Rectangle 4">
                <a:extLst>
                  <a:ext uri="{FF2B5EF4-FFF2-40B4-BE49-F238E27FC236}">
                    <a16:creationId xmlns:a16="http://schemas.microsoft.com/office/drawing/2014/main" id="{9ADC1EF2-81B0-4E6C-A468-586615655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2003"/>
                <a:ext cx="87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볼펜</a:t>
                </a:r>
              </a:p>
            </p:txBody>
          </p:sp>
          <p:sp>
            <p:nvSpPr>
              <p:cNvPr id="28752" name="Rectangle 5">
                <a:extLst>
                  <a:ext uri="{FF2B5EF4-FFF2-40B4-BE49-F238E27FC236}">
                    <a16:creationId xmlns:a16="http://schemas.microsoft.com/office/drawing/2014/main" id="{D386AD7B-8EB3-4094-8944-EBC055C88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003"/>
                <a:ext cx="76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1008</a:t>
                </a:r>
              </a:p>
            </p:txBody>
          </p:sp>
          <p:sp>
            <p:nvSpPr>
              <p:cNvPr id="28753" name="Rectangle 6">
                <a:extLst>
                  <a:ext uri="{FF2B5EF4-FFF2-40B4-BE49-F238E27FC236}">
                    <a16:creationId xmlns:a16="http://schemas.microsoft.com/office/drawing/2014/main" id="{291456D5-C4AF-4E48-81FF-E9E0DEAF0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632"/>
                <a:ext cx="864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150</a:t>
                </a:r>
              </a:p>
            </p:txBody>
          </p:sp>
          <p:sp>
            <p:nvSpPr>
              <p:cNvPr id="28754" name="Rectangle 7">
                <a:extLst>
                  <a:ext uri="{FF2B5EF4-FFF2-40B4-BE49-F238E27FC236}">
                    <a16:creationId xmlns:a16="http://schemas.microsoft.com/office/drawing/2014/main" id="{8E7E4D6A-D4EC-45C0-83A2-24879282B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1632"/>
                <a:ext cx="87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연필</a:t>
                </a:r>
              </a:p>
            </p:txBody>
          </p:sp>
          <p:sp>
            <p:nvSpPr>
              <p:cNvPr id="28755" name="Rectangle 8">
                <a:extLst>
                  <a:ext uri="{FF2B5EF4-FFF2-40B4-BE49-F238E27FC236}">
                    <a16:creationId xmlns:a16="http://schemas.microsoft.com/office/drawing/2014/main" id="{D958DFFB-FF64-4514-8F34-2AAFD6A2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76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1005</a:t>
                </a:r>
              </a:p>
            </p:txBody>
          </p:sp>
          <p:sp>
            <p:nvSpPr>
              <p:cNvPr id="28756" name="Rectangle 9">
                <a:extLst>
                  <a:ext uri="{FF2B5EF4-FFF2-40B4-BE49-F238E27FC236}">
                    <a16:creationId xmlns:a16="http://schemas.microsoft.com/office/drawing/2014/main" id="{99B16AEE-8168-492C-8D11-3D8AAFDF7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251"/>
                <a:ext cx="864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</a:t>
                </a:r>
              </a:p>
            </p:txBody>
          </p:sp>
          <p:sp>
            <p:nvSpPr>
              <p:cNvPr id="28757" name="Rectangle 10">
                <a:extLst>
                  <a:ext uri="{FF2B5EF4-FFF2-40B4-BE49-F238E27FC236}">
                    <a16:creationId xmlns:a16="http://schemas.microsoft.com/office/drawing/2014/main" id="{6B869685-AE45-475D-A8A9-5FF2077AE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1251"/>
                <a:ext cx="87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지우개</a:t>
                </a:r>
              </a:p>
            </p:txBody>
          </p:sp>
          <p:sp>
            <p:nvSpPr>
              <p:cNvPr id="28758" name="Rectangle 11">
                <a:extLst>
                  <a:ext uri="{FF2B5EF4-FFF2-40B4-BE49-F238E27FC236}">
                    <a16:creationId xmlns:a16="http://schemas.microsoft.com/office/drawing/2014/main" id="{27BEABF6-8FC7-45F8-A650-4D0F16CD5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51"/>
                <a:ext cx="76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en-US" altLang="ko-KR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1001</a:t>
                </a:r>
              </a:p>
            </p:txBody>
          </p:sp>
          <p:sp>
            <p:nvSpPr>
              <p:cNvPr id="28759" name="Rectangle 12">
                <a:extLst>
                  <a:ext uri="{FF2B5EF4-FFF2-40B4-BE49-F238E27FC236}">
                    <a16:creationId xmlns:a16="http://schemas.microsoft.com/office/drawing/2014/main" id="{929F48B3-1E95-4378-9968-1A9BFD072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880"/>
                <a:ext cx="864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재고량</a:t>
                </a:r>
              </a:p>
            </p:txBody>
          </p:sp>
          <p:sp>
            <p:nvSpPr>
              <p:cNvPr id="28760" name="Rectangle 13">
                <a:extLst>
                  <a:ext uri="{FF2B5EF4-FFF2-40B4-BE49-F238E27FC236}">
                    <a16:creationId xmlns:a16="http://schemas.microsoft.com/office/drawing/2014/main" id="{9866DB4B-D8DC-46E0-B93E-CEE8A671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880"/>
                <a:ext cx="87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품명</a:t>
                </a:r>
              </a:p>
            </p:txBody>
          </p:sp>
          <p:sp>
            <p:nvSpPr>
              <p:cNvPr id="28761" name="Rectangle 14">
                <a:extLst>
                  <a:ext uri="{FF2B5EF4-FFF2-40B4-BE49-F238E27FC236}">
                    <a16:creationId xmlns:a16="http://schemas.microsoft.com/office/drawing/2014/main" id="{98721784-E3EA-46D6-908E-6A9329588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880"/>
                <a:ext cx="761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품번</a:t>
                </a:r>
              </a:p>
            </p:txBody>
          </p:sp>
          <p:sp>
            <p:nvSpPr>
              <p:cNvPr id="28762" name="Line 15">
                <a:extLst>
                  <a:ext uri="{FF2B5EF4-FFF2-40B4-BE49-F238E27FC236}">
                    <a16:creationId xmlns:a16="http://schemas.microsoft.com/office/drawing/2014/main" id="{5872ED28-8365-4B36-9DAB-04E1A987E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880"/>
                <a:ext cx="24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3" name="Line 16">
                <a:extLst>
                  <a:ext uri="{FF2B5EF4-FFF2-40B4-BE49-F238E27FC236}">
                    <a16:creationId xmlns:a16="http://schemas.microsoft.com/office/drawing/2014/main" id="{8285283D-9872-429B-B51A-4718F24F5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251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4" name="Line 17">
                <a:extLst>
                  <a:ext uri="{FF2B5EF4-FFF2-40B4-BE49-F238E27FC236}">
                    <a16:creationId xmlns:a16="http://schemas.microsoft.com/office/drawing/2014/main" id="{DD8C624A-E2E7-4044-8751-685F736D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5" name="Line 18">
                <a:extLst>
                  <a:ext uri="{FF2B5EF4-FFF2-40B4-BE49-F238E27FC236}">
                    <a16:creationId xmlns:a16="http://schemas.microsoft.com/office/drawing/2014/main" id="{871A54F0-77BC-4B18-B10F-CBA510FD0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03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6" name="Line 19">
                <a:extLst>
                  <a:ext uri="{FF2B5EF4-FFF2-40B4-BE49-F238E27FC236}">
                    <a16:creationId xmlns:a16="http://schemas.microsoft.com/office/drawing/2014/main" id="{C6B6F203-70A1-4D32-942C-A166E2268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374"/>
                <a:ext cx="24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7" name="Line 20">
                <a:extLst>
                  <a:ext uri="{FF2B5EF4-FFF2-40B4-BE49-F238E27FC236}">
                    <a16:creationId xmlns:a16="http://schemas.microsoft.com/office/drawing/2014/main" id="{AD32D9D6-564F-475D-B0A0-72B42AFCB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880"/>
                <a:ext cx="0" cy="149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8" name="Line 21">
                <a:extLst>
                  <a:ext uri="{FF2B5EF4-FFF2-40B4-BE49-F238E27FC236}">
                    <a16:creationId xmlns:a16="http://schemas.microsoft.com/office/drawing/2014/main" id="{127B1E9A-22C1-4595-8DC0-AF8CA637F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1" y="880"/>
                <a:ext cx="0" cy="14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69" name="Line 22">
                <a:extLst>
                  <a:ext uri="{FF2B5EF4-FFF2-40B4-BE49-F238E27FC236}">
                    <a16:creationId xmlns:a16="http://schemas.microsoft.com/office/drawing/2014/main" id="{D24F539E-25F6-443C-8680-F3AD88DF6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880"/>
                <a:ext cx="0" cy="14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70" name="Line 23">
                <a:extLst>
                  <a:ext uri="{FF2B5EF4-FFF2-40B4-BE49-F238E27FC236}">
                    <a16:creationId xmlns:a16="http://schemas.microsoft.com/office/drawing/2014/main" id="{1CA86105-F766-4AD8-9C74-9C32077FC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880"/>
                <a:ext cx="0" cy="149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8749" name="Text Box 89">
              <a:extLst>
                <a:ext uri="{FF2B5EF4-FFF2-40B4-BE49-F238E27FC236}">
                  <a16:creationId xmlns:a16="http://schemas.microsoft.com/office/drawing/2014/main" id="{9934970E-8DC9-4B9B-97B1-2AC02FAE4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988" y="3429000"/>
              <a:ext cx="3276600" cy="338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en-US" altLang="ko-KR" sz="2000">
                  <a:solidFill>
                    <a:srgbClr val="000000"/>
                  </a:solidFill>
                  <a:latin typeface="╜┼╕φ┴╢" charset="0"/>
                </a:rPr>
                <a:t>Old Master</a:t>
              </a:r>
            </a:p>
          </p:txBody>
        </p:sp>
      </p:grpSp>
      <p:grpSp>
        <p:nvGrpSpPr>
          <p:cNvPr id="28708" name="Group 24">
            <a:extLst>
              <a:ext uri="{FF2B5EF4-FFF2-40B4-BE49-F238E27FC236}">
                <a16:creationId xmlns:a16="http://schemas.microsoft.com/office/drawing/2014/main" id="{8C4C3D82-4FF5-4164-A4E1-95038F81BF88}"/>
              </a:ext>
            </a:extLst>
          </p:cNvPr>
          <p:cNvGrpSpPr>
            <a:grpSpLocks/>
          </p:cNvGrpSpPr>
          <p:nvPr/>
        </p:nvGrpSpPr>
        <p:grpSpPr bwMode="auto">
          <a:xfrm>
            <a:off x="1182750" y="3762854"/>
            <a:ext cx="3401003" cy="2316029"/>
            <a:chOff x="2684" y="576"/>
            <a:chExt cx="2894" cy="3866"/>
          </a:xfrm>
        </p:grpSpPr>
        <p:sp>
          <p:nvSpPr>
            <p:cNvPr id="28710" name="Rectangle 25">
              <a:extLst>
                <a:ext uri="{FF2B5EF4-FFF2-40B4-BE49-F238E27FC236}">
                  <a16:creationId xmlns:a16="http://schemas.microsoft.com/office/drawing/2014/main" id="{0748198B-AAEE-415C-8320-118AC803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309"/>
              <a:ext cx="72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-10</a:t>
              </a:r>
            </a:p>
          </p:txBody>
        </p:sp>
        <p:sp>
          <p:nvSpPr>
            <p:cNvPr id="28711" name="Rectangle 26">
              <a:extLst>
                <a:ext uri="{FF2B5EF4-FFF2-40B4-BE49-F238E27FC236}">
                  <a16:creationId xmlns:a16="http://schemas.microsoft.com/office/drawing/2014/main" id="{C7336D84-B8CC-4216-BFA7-249FCCF1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09"/>
              <a:ext cx="72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endParaRPr lang="ko-KR" altLang="ko-KR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2" name="Rectangle 27">
              <a:extLst>
                <a:ext uri="{FF2B5EF4-FFF2-40B4-BE49-F238E27FC236}">
                  <a16:creationId xmlns:a16="http://schemas.microsoft.com/office/drawing/2014/main" id="{90F1CD9B-B618-4464-AB99-31C8F589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09"/>
              <a:ext cx="5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  <p:sp>
          <p:nvSpPr>
            <p:cNvPr id="28713" name="Rectangle 28">
              <a:extLst>
                <a:ext uri="{FF2B5EF4-FFF2-40B4-BE49-F238E27FC236}">
                  <a16:creationId xmlns:a16="http://schemas.microsoft.com/office/drawing/2014/main" id="{D0323DE4-31E6-407B-9745-1A3E39329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09"/>
              <a:ext cx="86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8714" name="Rectangle 29">
              <a:extLst>
                <a:ext uri="{FF2B5EF4-FFF2-40B4-BE49-F238E27FC236}">
                  <a16:creationId xmlns:a16="http://schemas.microsoft.com/office/drawing/2014/main" id="{18DB5715-C32E-4A56-B582-4359DED3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3"/>
              <a:ext cx="7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+50</a:t>
              </a:r>
            </a:p>
          </p:txBody>
        </p:sp>
        <p:sp>
          <p:nvSpPr>
            <p:cNvPr id="28715" name="Rectangle 30">
              <a:extLst>
                <a:ext uri="{FF2B5EF4-FFF2-40B4-BE49-F238E27FC236}">
                  <a16:creationId xmlns:a16="http://schemas.microsoft.com/office/drawing/2014/main" id="{267957DC-12B7-4010-9F60-28B060F5B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3"/>
              <a:ext cx="7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삼각자</a:t>
              </a:r>
            </a:p>
          </p:txBody>
        </p:sp>
        <p:sp>
          <p:nvSpPr>
            <p:cNvPr id="28716" name="Rectangle 31">
              <a:extLst>
                <a:ext uri="{FF2B5EF4-FFF2-40B4-BE49-F238E27FC236}">
                  <a16:creationId xmlns:a16="http://schemas.microsoft.com/office/drawing/2014/main" id="{0F053557-86A1-46C6-A3B8-19C90C16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3"/>
              <a:ext cx="57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  <p:sp>
          <p:nvSpPr>
            <p:cNvPr id="28717" name="Rectangle 32">
              <a:extLst>
                <a:ext uri="{FF2B5EF4-FFF2-40B4-BE49-F238E27FC236}">
                  <a16:creationId xmlns:a16="http://schemas.microsoft.com/office/drawing/2014/main" id="{B12C11A2-1E22-411B-8A8E-F315DA684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963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718" name="Rectangle 33">
              <a:extLst>
                <a:ext uri="{FF2B5EF4-FFF2-40B4-BE49-F238E27FC236}">
                  <a16:creationId xmlns:a16="http://schemas.microsoft.com/office/drawing/2014/main" id="{B0C0C617-71B0-4E80-AE44-31E9AD268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616"/>
              <a:ext cx="72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+20</a:t>
              </a:r>
            </a:p>
          </p:txBody>
        </p:sp>
        <p:sp>
          <p:nvSpPr>
            <p:cNvPr id="28719" name="Rectangle 34">
              <a:extLst>
                <a:ext uri="{FF2B5EF4-FFF2-40B4-BE49-F238E27FC236}">
                  <a16:creationId xmlns:a16="http://schemas.microsoft.com/office/drawing/2014/main" id="{F12E4CDF-AE20-4525-9CA1-8C8C165F1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16"/>
              <a:ext cx="72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endParaRPr lang="ko-KR" altLang="ko-KR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20" name="Rectangle 35">
              <a:extLst>
                <a:ext uri="{FF2B5EF4-FFF2-40B4-BE49-F238E27FC236}">
                  <a16:creationId xmlns:a16="http://schemas.microsoft.com/office/drawing/2014/main" id="{13547AB5-551D-4BA8-A328-B30F2368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16"/>
              <a:ext cx="5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1005</a:t>
              </a:r>
            </a:p>
          </p:txBody>
        </p:sp>
        <p:sp>
          <p:nvSpPr>
            <p:cNvPr id="28721" name="Rectangle 36">
              <a:extLst>
                <a:ext uri="{FF2B5EF4-FFF2-40B4-BE49-F238E27FC236}">
                  <a16:creationId xmlns:a16="http://schemas.microsoft.com/office/drawing/2014/main" id="{92D6B0CA-AC9B-4043-9E21-D2B875A7B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16"/>
              <a:ext cx="86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8722" name="Rectangle 37">
              <a:extLst>
                <a:ext uri="{FF2B5EF4-FFF2-40B4-BE49-F238E27FC236}">
                  <a16:creationId xmlns:a16="http://schemas.microsoft.com/office/drawing/2014/main" id="{F104FE89-FAD8-4F36-8A17-610476D86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269"/>
              <a:ext cx="72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-10</a:t>
              </a:r>
            </a:p>
          </p:txBody>
        </p:sp>
        <p:sp>
          <p:nvSpPr>
            <p:cNvPr id="28723" name="Rectangle 38">
              <a:extLst>
                <a:ext uri="{FF2B5EF4-FFF2-40B4-BE49-F238E27FC236}">
                  <a16:creationId xmlns:a16="http://schemas.microsoft.com/office/drawing/2014/main" id="{464E58C6-0A5D-40A7-826E-F280DB07D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69"/>
              <a:ext cx="72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endParaRPr lang="ko-KR" altLang="ko-KR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24" name="Rectangle 39">
              <a:extLst>
                <a:ext uri="{FF2B5EF4-FFF2-40B4-BE49-F238E27FC236}">
                  <a16:creationId xmlns:a16="http://schemas.microsoft.com/office/drawing/2014/main" id="{B86F9546-A940-463C-96D6-F083223B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269"/>
              <a:ext cx="5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1002</a:t>
              </a:r>
            </a:p>
          </p:txBody>
        </p:sp>
        <p:sp>
          <p:nvSpPr>
            <p:cNvPr id="28725" name="Rectangle 40">
              <a:extLst>
                <a:ext uri="{FF2B5EF4-FFF2-40B4-BE49-F238E27FC236}">
                  <a16:creationId xmlns:a16="http://schemas.microsoft.com/office/drawing/2014/main" id="{FA1FD2A9-EE60-4428-BC64-771F43DF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269"/>
              <a:ext cx="86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8726" name="Rectangle 41">
              <a:extLst>
                <a:ext uri="{FF2B5EF4-FFF2-40B4-BE49-F238E27FC236}">
                  <a16:creationId xmlns:a16="http://schemas.microsoft.com/office/drawing/2014/main" id="{9EC4C33C-F757-4A63-BAF5-2DD3F99C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923"/>
              <a:ext cx="7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8727" name="Rectangle 42">
              <a:extLst>
                <a:ext uri="{FF2B5EF4-FFF2-40B4-BE49-F238E27FC236}">
                  <a16:creationId xmlns:a16="http://schemas.microsoft.com/office/drawing/2014/main" id="{E1BB87B0-1C56-4930-A081-23D681E3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923"/>
              <a:ext cx="7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공책</a:t>
              </a:r>
            </a:p>
          </p:txBody>
        </p:sp>
        <p:sp>
          <p:nvSpPr>
            <p:cNvPr id="28728" name="Rectangle 43">
              <a:extLst>
                <a:ext uri="{FF2B5EF4-FFF2-40B4-BE49-F238E27FC236}">
                  <a16:creationId xmlns:a16="http://schemas.microsoft.com/office/drawing/2014/main" id="{70B6D201-2F43-451B-A9C5-BBD8B9697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923"/>
              <a:ext cx="57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1002</a:t>
              </a:r>
            </a:p>
          </p:txBody>
        </p:sp>
        <p:sp>
          <p:nvSpPr>
            <p:cNvPr id="28729" name="Rectangle 44">
              <a:extLst>
                <a:ext uri="{FF2B5EF4-FFF2-40B4-BE49-F238E27FC236}">
                  <a16:creationId xmlns:a16="http://schemas.microsoft.com/office/drawing/2014/main" id="{503BCD3B-30E2-476F-9926-9F7D5BC74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23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730" name="Rectangle 45">
              <a:extLst>
                <a:ext uri="{FF2B5EF4-FFF2-40B4-BE49-F238E27FC236}">
                  <a16:creationId xmlns:a16="http://schemas.microsoft.com/office/drawing/2014/main" id="{14A724CE-B3D7-4F8F-914C-B755C9097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576"/>
              <a:ext cx="72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변동량</a:t>
              </a:r>
            </a:p>
          </p:txBody>
        </p:sp>
        <p:sp>
          <p:nvSpPr>
            <p:cNvPr id="28731" name="Rectangle 46">
              <a:extLst>
                <a:ext uri="{FF2B5EF4-FFF2-40B4-BE49-F238E27FC236}">
                  <a16:creationId xmlns:a16="http://schemas.microsoft.com/office/drawing/2014/main" id="{352E73EF-B075-4C95-B96B-2BACFB428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76"/>
              <a:ext cx="72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품명</a:t>
              </a:r>
            </a:p>
          </p:txBody>
        </p:sp>
        <p:sp>
          <p:nvSpPr>
            <p:cNvPr id="28732" name="Rectangle 47">
              <a:extLst>
                <a:ext uri="{FF2B5EF4-FFF2-40B4-BE49-F238E27FC236}">
                  <a16:creationId xmlns:a16="http://schemas.microsoft.com/office/drawing/2014/main" id="{4C7D6607-50A3-45D8-9649-3C84A5C96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76"/>
              <a:ext cx="57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품번</a:t>
              </a:r>
            </a:p>
          </p:txBody>
        </p:sp>
        <p:sp>
          <p:nvSpPr>
            <p:cNvPr id="28733" name="Rectangle 48">
              <a:extLst>
                <a:ext uri="{FF2B5EF4-FFF2-40B4-BE49-F238E27FC236}">
                  <a16:creationId xmlns:a16="http://schemas.microsoft.com/office/drawing/2014/main" id="{B6E043BC-50BF-48A0-A659-12CC3C31A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76"/>
              <a:ext cx="86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갱신코드</a:t>
              </a:r>
            </a:p>
          </p:txBody>
        </p:sp>
        <p:sp>
          <p:nvSpPr>
            <p:cNvPr id="28734" name="Line 49">
              <a:extLst>
                <a:ext uri="{FF2B5EF4-FFF2-40B4-BE49-F238E27FC236}">
                  <a16:creationId xmlns:a16="http://schemas.microsoft.com/office/drawing/2014/main" id="{2B542B15-5A39-478A-8B5D-1E602C338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923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5" name="Line 50">
              <a:extLst>
                <a:ext uri="{FF2B5EF4-FFF2-40B4-BE49-F238E27FC236}">
                  <a16:creationId xmlns:a16="http://schemas.microsoft.com/office/drawing/2014/main" id="{7FCD07E5-6E28-4A5A-942B-0702A660A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269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6" name="Line 51">
              <a:extLst>
                <a:ext uri="{FF2B5EF4-FFF2-40B4-BE49-F238E27FC236}">
                  <a16:creationId xmlns:a16="http://schemas.microsoft.com/office/drawing/2014/main" id="{E9F6315C-AE48-4E72-977E-D0F244124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1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7" name="Line 52">
              <a:extLst>
                <a:ext uri="{FF2B5EF4-FFF2-40B4-BE49-F238E27FC236}">
                  <a16:creationId xmlns:a16="http://schemas.microsoft.com/office/drawing/2014/main" id="{C28595D8-9FF4-4B03-A1E1-EC2655A7B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3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8" name="Line 53">
              <a:extLst>
                <a:ext uri="{FF2B5EF4-FFF2-40B4-BE49-F238E27FC236}">
                  <a16:creationId xmlns:a16="http://schemas.microsoft.com/office/drawing/2014/main" id="{5B40779D-BCAF-4798-B583-601596AAF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09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9" name="Line 54">
              <a:extLst>
                <a:ext uri="{FF2B5EF4-FFF2-40B4-BE49-F238E27FC236}">
                  <a16:creationId xmlns:a16="http://schemas.microsoft.com/office/drawing/2014/main" id="{1D359A7E-ABCA-47A6-A007-974B764A0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4418"/>
              <a:ext cx="28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0" name="Line 55">
              <a:extLst>
                <a:ext uri="{FF2B5EF4-FFF2-40B4-BE49-F238E27FC236}">
                  <a16:creationId xmlns:a16="http://schemas.microsoft.com/office/drawing/2014/main" id="{AD6DBBB0-31C0-49D8-96A7-63D143996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5" y="576"/>
              <a:ext cx="3" cy="38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1" name="Line 56">
              <a:extLst>
                <a:ext uri="{FF2B5EF4-FFF2-40B4-BE49-F238E27FC236}">
                  <a16:creationId xmlns:a16="http://schemas.microsoft.com/office/drawing/2014/main" id="{10DB86A7-659D-4506-865A-A25B77F09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1" y="576"/>
              <a:ext cx="11" cy="38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2" name="Line 57">
              <a:extLst>
                <a:ext uri="{FF2B5EF4-FFF2-40B4-BE49-F238E27FC236}">
                  <a16:creationId xmlns:a16="http://schemas.microsoft.com/office/drawing/2014/main" id="{B54D9BFE-4F60-4D86-88C1-64317CF3C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576"/>
              <a:ext cx="7" cy="38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28743" name="Line 58">
              <a:extLst>
                <a:ext uri="{FF2B5EF4-FFF2-40B4-BE49-F238E27FC236}">
                  <a16:creationId xmlns:a16="http://schemas.microsoft.com/office/drawing/2014/main" id="{7EC6FDD3-B62B-4C17-819E-3A4CDE808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576"/>
              <a:ext cx="0" cy="38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4" name="Line 59">
              <a:extLst>
                <a:ext uri="{FF2B5EF4-FFF2-40B4-BE49-F238E27FC236}">
                  <a16:creationId xmlns:a16="http://schemas.microsoft.com/office/drawing/2014/main" id="{12990C7F-7F7B-4632-8A7A-200732CE9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576"/>
              <a:ext cx="10" cy="384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5" name="Line 60">
              <a:extLst>
                <a:ext uri="{FF2B5EF4-FFF2-40B4-BE49-F238E27FC236}">
                  <a16:creationId xmlns:a16="http://schemas.microsoft.com/office/drawing/2014/main" id="{64CE0EE5-E165-462E-BCBF-CDD7125AC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57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6" name="Line 61">
              <a:extLst>
                <a:ext uri="{FF2B5EF4-FFF2-40B4-BE49-F238E27FC236}">
                  <a16:creationId xmlns:a16="http://schemas.microsoft.com/office/drawing/2014/main" id="{87597597-BEF7-4727-8FB4-9AED65D55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576"/>
              <a:ext cx="14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47" name="Line 62">
              <a:extLst>
                <a:ext uri="{FF2B5EF4-FFF2-40B4-BE49-F238E27FC236}">
                  <a16:creationId xmlns:a16="http://schemas.microsoft.com/office/drawing/2014/main" id="{9407767E-BEB3-4058-A9E8-D49FEABA4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57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709" name="Text Box 90">
            <a:extLst>
              <a:ext uri="{FF2B5EF4-FFF2-40B4-BE49-F238E27FC236}">
                <a16:creationId xmlns:a16="http://schemas.microsoft.com/office/drawing/2014/main" id="{8313DB27-1ADF-45B5-BAEC-4B84F4D7B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905" y="3310409"/>
            <a:ext cx="3276600" cy="3381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  <a:latin typeface="╜┼╕φ┴╢" charset="0"/>
              </a:rPr>
              <a:t>Transaction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06A2F5-F446-4933-8689-4491FB0D38D6}"/>
              </a:ext>
            </a:extLst>
          </p:cNvPr>
          <p:cNvGrpSpPr/>
          <p:nvPr/>
        </p:nvGrpSpPr>
        <p:grpSpPr>
          <a:xfrm>
            <a:off x="4856162" y="2289931"/>
            <a:ext cx="3840163" cy="2031948"/>
            <a:chOff x="4787900" y="3900772"/>
            <a:chExt cx="3840163" cy="2031948"/>
          </a:xfrm>
        </p:grpSpPr>
        <p:sp>
          <p:nvSpPr>
            <p:cNvPr id="28681" name="Text Box 91">
              <a:extLst>
                <a:ext uri="{FF2B5EF4-FFF2-40B4-BE49-F238E27FC236}">
                  <a16:creationId xmlns:a16="http://schemas.microsoft.com/office/drawing/2014/main" id="{E354AF40-9B09-479C-A4EA-C6D9D064A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2958" y="3900772"/>
              <a:ext cx="25908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  <a:buClr>
                  <a:srgbClr val="000000"/>
                </a:buClr>
                <a:buFont typeface="Wingdings" panose="05000000000000000000" pitchFamily="2" charset="2"/>
                <a:buNone/>
              </a:pPr>
              <a:r>
                <a:rPr lang="en-US" altLang="ko-KR" sz="2000" dirty="0">
                  <a:solidFill>
                    <a:srgbClr val="000000"/>
                  </a:solidFill>
                  <a:latin typeface="╜┼╕φ┴╢" charset="0"/>
                </a:rPr>
                <a:t>New Master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428043-C69B-494F-A9B4-4A657DD0E6F8}"/>
                </a:ext>
              </a:extLst>
            </p:cNvPr>
            <p:cNvGrpSpPr/>
            <p:nvPr/>
          </p:nvGrpSpPr>
          <p:grpSpPr>
            <a:xfrm>
              <a:off x="4787900" y="4365625"/>
              <a:ext cx="3840163" cy="1567095"/>
              <a:chOff x="4787900" y="4365625"/>
              <a:chExt cx="3840163" cy="1567095"/>
            </a:xfrm>
          </p:grpSpPr>
          <p:sp>
            <p:nvSpPr>
              <p:cNvPr id="28689" name="Rectangle 70">
                <a:extLst>
                  <a:ext uri="{FF2B5EF4-FFF2-40B4-BE49-F238E27FC236}">
                    <a16:creationId xmlns:a16="http://schemas.microsoft.com/office/drawing/2014/main" id="{7699930B-F024-406D-82AC-3BC7C247F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2063" y="4365625"/>
                <a:ext cx="1016000" cy="3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재고량</a:t>
                </a:r>
              </a:p>
            </p:txBody>
          </p:sp>
          <p:sp>
            <p:nvSpPr>
              <p:cNvPr id="28690" name="Rectangle 71">
                <a:extLst>
                  <a:ext uri="{FF2B5EF4-FFF2-40B4-BE49-F238E27FC236}">
                    <a16:creationId xmlns:a16="http://schemas.microsoft.com/office/drawing/2014/main" id="{BD295D8C-DA5D-4FAD-9108-AB041744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4365625"/>
                <a:ext cx="1016000" cy="3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품명</a:t>
                </a:r>
              </a:p>
            </p:txBody>
          </p:sp>
          <p:sp>
            <p:nvSpPr>
              <p:cNvPr id="28691" name="Rectangle 72">
                <a:extLst>
                  <a:ext uri="{FF2B5EF4-FFF2-40B4-BE49-F238E27FC236}">
                    <a16:creationId xmlns:a16="http://schemas.microsoft.com/office/drawing/2014/main" id="{6A30084C-85A2-4BF8-BDF2-F3AA3725C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063" y="4365625"/>
                <a:ext cx="1016000" cy="3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latinLnBrk="0">
                  <a:lnSpc>
                    <a:spcPct val="80000"/>
                  </a:lnSpc>
                  <a:buClr>
                    <a:srgbClr val="000000"/>
                  </a:buClr>
                  <a:buSzPct val="65000"/>
                  <a:buFont typeface="Monotype Sorts" panose="05010101010101010101" pitchFamily="2" charset="2"/>
                  <a:buNone/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품번</a:t>
                </a:r>
              </a:p>
            </p:txBody>
          </p:sp>
          <p:sp>
            <p:nvSpPr>
              <p:cNvPr id="28698" name="Line 79">
                <a:extLst>
                  <a:ext uri="{FF2B5EF4-FFF2-40B4-BE49-F238E27FC236}">
                    <a16:creationId xmlns:a16="http://schemas.microsoft.com/office/drawing/2014/main" id="{D8DAB048-66E8-4B31-BF11-4FAABF00C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4365625"/>
                <a:ext cx="30480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9" name="Line 80">
                <a:extLst>
                  <a:ext uri="{FF2B5EF4-FFF2-40B4-BE49-F238E27FC236}">
                    <a16:creationId xmlns:a16="http://schemas.microsoft.com/office/drawing/2014/main" id="{C33D3F3C-C19B-4F17-9A0B-C1C51CF1D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5633085"/>
                <a:ext cx="30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0" name="Line 81">
                <a:extLst>
                  <a:ext uri="{FF2B5EF4-FFF2-40B4-BE49-F238E27FC236}">
                    <a16:creationId xmlns:a16="http://schemas.microsoft.com/office/drawing/2014/main" id="{29403D12-85F0-45FF-8A38-CE4FC7602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5932720"/>
                <a:ext cx="30480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1" name="Line 82">
                <a:extLst>
                  <a:ext uri="{FF2B5EF4-FFF2-40B4-BE49-F238E27FC236}">
                    <a16:creationId xmlns:a16="http://schemas.microsoft.com/office/drawing/2014/main" id="{CEF89F90-FEC0-4862-9394-CEC4CEA9D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8309" y="4365626"/>
                <a:ext cx="11751" cy="15670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2" name="Line 83">
                <a:extLst>
                  <a:ext uri="{FF2B5EF4-FFF2-40B4-BE49-F238E27FC236}">
                    <a16:creationId xmlns:a16="http://schemas.microsoft.com/office/drawing/2014/main" id="{1B3DE16A-678F-4B8F-8B32-7B55F9EFC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6062" y="4365625"/>
                <a:ext cx="4759" cy="1567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3" name="Line 84">
                <a:extLst>
                  <a:ext uri="{FF2B5EF4-FFF2-40B4-BE49-F238E27FC236}">
                    <a16:creationId xmlns:a16="http://schemas.microsoft.com/office/drawing/2014/main" id="{27483E7F-C8F8-4919-ACF9-D2332B0A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12063" y="4365625"/>
                <a:ext cx="0" cy="15670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4" name="Line 85">
                <a:extLst>
                  <a:ext uri="{FF2B5EF4-FFF2-40B4-BE49-F238E27FC236}">
                    <a16:creationId xmlns:a16="http://schemas.microsoft.com/office/drawing/2014/main" id="{E53E7C20-F4C1-4616-A4E3-412DE3F04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8063" y="4365626"/>
                <a:ext cx="0" cy="15670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5" name="Line 86">
                <a:extLst>
                  <a:ext uri="{FF2B5EF4-FFF2-40B4-BE49-F238E27FC236}">
                    <a16:creationId xmlns:a16="http://schemas.microsoft.com/office/drawing/2014/main" id="{AD9CA05A-A2F5-4E9A-ACD5-5B7900CEF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4682490"/>
                <a:ext cx="30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6" name="Line 87">
                <a:extLst>
                  <a:ext uri="{FF2B5EF4-FFF2-40B4-BE49-F238E27FC236}">
                    <a16:creationId xmlns:a16="http://schemas.microsoft.com/office/drawing/2014/main" id="{27641B5A-3075-4B26-9ED2-F0745AB09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5316220"/>
                <a:ext cx="30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7" name="Line 88">
                <a:extLst>
                  <a:ext uri="{FF2B5EF4-FFF2-40B4-BE49-F238E27FC236}">
                    <a16:creationId xmlns:a16="http://schemas.microsoft.com/office/drawing/2014/main" id="{D8AA3D82-4967-4104-884E-A21B5C219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4999355"/>
                <a:ext cx="3048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82" name="AutoShape 92">
                <a:extLst>
                  <a:ext uri="{FF2B5EF4-FFF2-40B4-BE49-F238E27FC236}">
                    <a16:creationId xmlns:a16="http://schemas.microsoft.com/office/drawing/2014/main" id="{24983A47-5051-411C-BC9A-A6C858916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900" y="4437063"/>
                <a:ext cx="457200" cy="1066800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</a:defRPr>
                </a:lvl9pPr>
              </a:lstStyle>
              <a:p>
                <a:pPr algn="ctr" latinLnBrk="0">
                  <a:lnSpc>
                    <a:spcPct val="80000"/>
                  </a:lnSpc>
                  <a:buClr>
                    <a:srgbClr val="000000"/>
                  </a:buClr>
                  <a:buFont typeface="Wingdings" panose="05000000000000000000" pitchFamily="2" charset="2"/>
                  <a:buNone/>
                </a:pPr>
                <a:endParaRPr lang="ko-KR" altLang="en-US" sz="2000">
                  <a:solidFill>
                    <a:srgbClr val="000000"/>
                  </a:solidFill>
                  <a:latin typeface="╜┼╕φ┴╢" charset="0"/>
                </a:endParaRPr>
              </a:p>
            </p:txBody>
          </p:sp>
        </p:grpSp>
      </p:grpSp>
      <p:sp>
        <p:nvSpPr>
          <p:cNvPr id="99" name="AutoShape 92">
            <a:extLst>
              <a:ext uri="{FF2B5EF4-FFF2-40B4-BE49-F238E27FC236}">
                <a16:creationId xmlns:a16="http://schemas.microsoft.com/office/drawing/2014/main" id="{2CC82850-04AE-4E1B-BE46-699CDB60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2235226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0" name="AutoShape 92">
            <a:extLst>
              <a:ext uri="{FF2B5EF4-FFF2-40B4-BE49-F238E27FC236}">
                <a16:creationId xmlns:a16="http://schemas.microsoft.com/office/drawing/2014/main" id="{EE33BF7C-6354-480E-8AB0-3381D9D4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69" y="2479949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1" name="AutoShape 92">
            <a:extLst>
              <a:ext uri="{FF2B5EF4-FFF2-40B4-BE49-F238E27FC236}">
                <a16:creationId xmlns:a16="http://schemas.microsoft.com/office/drawing/2014/main" id="{FDAE1695-EF8E-4505-83B5-603D0E36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88" y="2695050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2" name="AutoShape 92">
            <a:extLst>
              <a:ext uri="{FF2B5EF4-FFF2-40B4-BE49-F238E27FC236}">
                <a16:creationId xmlns:a16="http://schemas.microsoft.com/office/drawing/2014/main" id="{488354BA-03A4-4451-9017-D1B7438F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90" y="3915008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3" name="AutoShape 92">
            <a:extLst>
              <a:ext uri="{FF2B5EF4-FFF2-40B4-BE49-F238E27FC236}">
                <a16:creationId xmlns:a16="http://schemas.microsoft.com/office/drawing/2014/main" id="{0A75CAE3-B60F-44DE-939E-70D06648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9" y="4159731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4" name="AutoShape 92">
            <a:extLst>
              <a:ext uri="{FF2B5EF4-FFF2-40B4-BE49-F238E27FC236}">
                <a16:creationId xmlns:a16="http://schemas.microsoft.com/office/drawing/2014/main" id="{95135872-E514-402E-9E1A-6666D3C1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28" y="4374832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5" name="AutoShape 92">
            <a:extLst>
              <a:ext uri="{FF2B5EF4-FFF2-40B4-BE49-F238E27FC236}">
                <a16:creationId xmlns:a16="http://schemas.microsoft.com/office/drawing/2014/main" id="{6B3F5E60-B688-4BBD-8C58-FECD3ABEA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18" y="4563855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06" name="AutoShape 92">
            <a:extLst>
              <a:ext uri="{FF2B5EF4-FFF2-40B4-BE49-F238E27FC236}">
                <a16:creationId xmlns:a16="http://schemas.microsoft.com/office/drawing/2014/main" id="{FA4C9036-D9CC-439B-93A1-56B6F09F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37" y="4770487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AA9044-CA2E-49A8-B187-4EA038F87D5F}"/>
              </a:ext>
            </a:extLst>
          </p:cNvPr>
          <p:cNvGrpSpPr/>
          <p:nvPr/>
        </p:nvGrpSpPr>
        <p:grpSpPr>
          <a:xfrm>
            <a:off x="5786660" y="3102582"/>
            <a:ext cx="3048000" cy="316865"/>
            <a:chOff x="5690651" y="2964395"/>
            <a:chExt cx="3048000" cy="316865"/>
          </a:xfrm>
        </p:grpSpPr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C39D8987-AB28-4784-A2FB-E4BA63409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2651" y="2964395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09" name="Rectangle 65">
              <a:extLst>
                <a:ext uri="{FF2B5EF4-FFF2-40B4-BE49-F238E27FC236}">
                  <a16:creationId xmlns:a16="http://schemas.microsoft.com/office/drawing/2014/main" id="{0BA127B1-F900-4DEC-84E0-21701AEC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6651" y="2964395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지우개</a:t>
              </a:r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B34FB566-66D0-44F4-B63C-48D2C5468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651" y="2964395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1001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A5A796-BFC4-46BA-9444-1638A90D40C1}"/>
              </a:ext>
            </a:extLst>
          </p:cNvPr>
          <p:cNvGrpSpPr/>
          <p:nvPr/>
        </p:nvGrpSpPr>
        <p:grpSpPr>
          <a:xfrm>
            <a:off x="5788613" y="3776397"/>
            <a:ext cx="3048000" cy="316865"/>
            <a:chOff x="5818188" y="2489098"/>
            <a:chExt cx="3048000" cy="316865"/>
          </a:xfrm>
        </p:grpSpPr>
        <p:sp>
          <p:nvSpPr>
            <p:cNvPr id="111" name="Rectangle 67">
              <a:extLst>
                <a:ext uri="{FF2B5EF4-FFF2-40B4-BE49-F238E27FC236}">
                  <a16:creationId xmlns:a16="http://schemas.microsoft.com/office/drawing/2014/main" id="{6CE1F186-86CA-4685-AE68-0A5A3755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489098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170</a:t>
              </a:r>
            </a:p>
          </p:txBody>
        </p:sp>
        <p:sp>
          <p:nvSpPr>
            <p:cNvPr id="112" name="Rectangle 68">
              <a:extLst>
                <a:ext uri="{FF2B5EF4-FFF2-40B4-BE49-F238E27FC236}">
                  <a16:creationId xmlns:a16="http://schemas.microsoft.com/office/drawing/2014/main" id="{759CB6C1-FF29-4974-BF23-FB2BA4EDD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489098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연필</a:t>
              </a:r>
            </a:p>
          </p:txBody>
        </p:sp>
        <p:sp>
          <p:nvSpPr>
            <p:cNvPr id="113" name="Rectangle 69">
              <a:extLst>
                <a:ext uri="{FF2B5EF4-FFF2-40B4-BE49-F238E27FC236}">
                  <a16:creationId xmlns:a16="http://schemas.microsoft.com/office/drawing/2014/main" id="{E4AC9026-990D-419D-B200-18EA87F2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489098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1005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8A9291E-1955-4DB8-9702-6A1164DD53D5}"/>
              </a:ext>
            </a:extLst>
          </p:cNvPr>
          <p:cNvGrpSpPr/>
          <p:nvPr/>
        </p:nvGrpSpPr>
        <p:grpSpPr>
          <a:xfrm>
            <a:off x="5780421" y="4072263"/>
            <a:ext cx="3048000" cy="316865"/>
            <a:chOff x="5860256" y="2018166"/>
            <a:chExt cx="3048000" cy="316865"/>
          </a:xfrm>
        </p:grpSpPr>
        <p:sp>
          <p:nvSpPr>
            <p:cNvPr id="114" name="Rectangle 76">
              <a:extLst>
                <a:ext uri="{FF2B5EF4-FFF2-40B4-BE49-F238E27FC236}">
                  <a16:creationId xmlns:a16="http://schemas.microsoft.com/office/drawing/2014/main" id="{8B222BB7-D06E-4A46-AE18-3D82BFB73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2256" y="2018166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15" name="Rectangle 77">
              <a:extLst>
                <a:ext uri="{FF2B5EF4-FFF2-40B4-BE49-F238E27FC236}">
                  <a16:creationId xmlns:a16="http://schemas.microsoft.com/office/drawing/2014/main" id="{B329A2CF-DE9D-4FE0-8E23-4D264C7AB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6256" y="2018166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삼각자</a:t>
              </a:r>
            </a:p>
          </p:txBody>
        </p:sp>
        <p:sp>
          <p:nvSpPr>
            <p:cNvPr id="116" name="Rectangle 78">
              <a:extLst>
                <a:ext uri="{FF2B5EF4-FFF2-40B4-BE49-F238E27FC236}">
                  <a16:creationId xmlns:a16="http://schemas.microsoft.com/office/drawing/2014/main" id="{42617F49-2FD1-4547-B12C-A65274A6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256" y="2018166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A540042-8D94-4409-97DE-8612248DE566}"/>
              </a:ext>
            </a:extLst>
          </p:cNvPr>
          <p:cNvGrpSpPr/>
          <p:nvPr/>
        </p:nvGrpSpPr>
        <p:grpSpPr>
          <a:xfrm>
            <a:off x="5648325" y="4796630"/>
            <a:ext cx="3048000" cy="316865"/>
            <a:chOff x="5818188" y="2323520"/>
            <a:chExt cx="3048000" cy="316865"/>
          </a:xfrm>
        </p:grpSpPr>
        <p:sp>
          <p:nvSpPr>
            <p:cNvPr id="129" name="Rectangle 67">
              <a:extLst>
                <a:ext uri="{FF2B5EF4-FFF2-40B4-BE49-F238E27FC236}">
                  <a16:creationId xmlns:a16="http://schemas.microsoft.com/office/drawing/2014/main" id="{EB9C0F96-7D60-4258-B0C9-C9BEF689D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170</a:t>
              </a:r>
            </a:p>
          </p:txBody>
        </p:sp>
        <p:sp>
          <p:nvSpPr>
            <p:cNvPr id="130" name="Rectangle 68">
              <a:extLst>
                <a:ext uri="{FF2B5EF4-FFF2-40B4-BE49-F238E27FC236}">
                  <a16:creationId xmlns:a16="http://schemas.microsoft.com/office/drawing/2014/main" id="{C5CE1E28-BD84-4C96-ACED-20BB617F4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연필</a:t>
              </a:r>
            </a:p>
          </p:txBody>
        </p:sp>
        <p:sp>
          <p:nvSpPr>
            <p:cNvPr id="131" name="Rectangle 69">
              <a:extLst>
                <a:ext uri="{FF2B5EF4-FFF2-40B4-BE49-F238E27FC236}">
                  <a16:creationId xmlns:a16="http://schemas.microsoft.com/office/drawing/2014/main" id="{59009CA0-45B7-4D94-9754-51A51A95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1005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01ABAC0-5132-4FFB-902F-10035BF45720}"/>
              </a:ext>
            </a:extLst>
          </p:cNvPr>
          <p:cNvSpPr txBox="1"/>
          <p:nvPr/>
        </p:nvSpPr>
        <p:spPr>
          <a:xfrm>
            <a:off x="5585075" y="4410417"/>
            <a:ext cx="1344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Make_change</a:t>
            </a:r>
            <a:endParaRPr lang="ko-KR" altLang="en-US" sz="16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03728E4-690E-4028-9F08-F36AFCB2F788}"/>
              </a:ext>
            </a:extLst>
          </p:cNvPr>
          <p:cNvGrpSpPr/>
          <p:nvPr/>
        </p:nvGrpSpPr>
        <p:grpSpPr>
          <a:xfrm>
            <a:off x="5645196" y="4790206"/>
            <a:ext cx="3048000" cy="316865"/>
            <a:chOff x="5818188" y="2323520"/>
            <a:chExt cx="3048000" cy="316865"/>
          </a:xfrm>
        </p:grpSpPr>
        <p:sp>
          <p:nvSpPr>
            <p:cNvPr id="139" name="Rectangle 67">
              <a:extLst>
                <a:ext uri="{FF2B5EF4-FFF2-40B4-BE49-F238E27FC236}">
                  <a16:creationId xmlns:a16="http://schemas.microsoft.com/office/drawing/2014/main" id="{ED6F6B47-1067-4D8D-ABF5-AE0B9F99F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40" name="Rectangle 68">
              <a:extLst>
                <a:ext uri="{FF2B5EF4-FFF2-40B4-BE49-F238E27FC236}">
                  <a16:creationId xmlns:a16="http://schemas.microsoft.com/office/drawing/2014/main" id="{38589EB3-7F1B-4371-9280-A550A2BBC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삼각자</a:t>
              </a:r>
            </a:p>
          </p:txBody>
        </p:sp>
        <p:sp>
          <p:nvSpPr>
            <p:cNvPr id="141" name="Rectangle 69">
              <a:extLst>
                <a:ext uri="{FF2B5EF4-FFF2-40B4-BE49-F238E27FC236}">
                  <a16:creationId xmlns:a16="http://schemas.microsoft.com/office/drawing/2014/main" id="{BA50749F-8FFA-4FD8-99B4-4C4B01B82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47D25EF-69C3-4B94-A3CB-2A0CFABF7A04}"/>
              </a:ext>
            </a:extLst>
          </p:cNvPr>
          <p:cNvGrpSpPr/>
          <p:nvPr/>
        </p:nvGrpSpPr>
        <p:grpSpPr>
          <a:xfrm>
            <a:off x="5658196" y="4790902"/>
            <a:ext cx="3048000" cy="316865"/>
            <a:chOff x="5818188" y="2323520"/>
            <a:chExt cx="3048000" cy="316865"/>
          </a:xfrm>
        </p:grpSpPr>
        <p:sp>
          <p:nvSpPr>
            <p:cNvPr id="143" name="Rectangle 67">
              <a:extLst>
                <a:ext uri="{FF2B5EF4-FFF2-40B4-BE49-F238E27FC236}">
                  <a16:creationId xmlns:a16="http://schemas.microsoft.com/office/drawing/2014/main" id="{BC6CD795-0BAD-49A0-9E36-9B575DD4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44" name="Rectangle 68">
              <a:extLst>
                <a:ext uri="{FF2B5EF4-FFF2-40B4-BE49-F238E27FC236}">
                  <a16:creationId xmlns:a16="http://schemas.microsoft.com/office/drawing/2014/main" id="{FA5AFC94-146B-412A-A492-50B8F4C21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공책</a:t>
              </a:r>
            </a:p>
          </p:txBody>
        </p:sp>
        <p:sp>
          <p:nvSpPr>
            <p:cNvPr id="145" name="Rectangle 69">
              <a:extLst>
                <a:ext uri="{FF2B5EF4-FFF2-40B4-BE49-F238E27FC236}">
                  <a16:creationId xmlns:a16="http://schemas.microsoft.com/office/drawing/2014/main" id="{9BB8FFED-3E4F-4EA5-B022-6D2FEC1AD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1002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B60A83C1-E18F-4E70-BF3F-2F8851276ED9}"/>
              </a:ext>
            </a:extLst>
          </p:cNvPr>
          <p:cNvSpPr txBox="1"/>
          <p:nvPr/>
        </p:nvSpPr>
        <p:spPr>
          <a:xfrm>
            <a:off x="5512424" y="4369126"/>
            <a:ext cx="1766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build_new_record</a:t>
            </a:r>
            <a:endParaRPr lang="ko-KR" altLang="en-US" sz="1600" dirty="0"/>
          </a:p>
        </p:txBody>
      </p:sp>
      <p:sp>
        <p:nvSpPr>
          <p:cNvPr id="147" name="AutoShape 92">
            <a:extLst>
              <a:ext uri="{FF2B5EF4-FFF2-40B4-BE49-F238E27FC236}">
                <a16:creationId xmlns:a16="http://schemas.microsoft.com/office/drawing/2014/main" id="{84EB4D48-FCA4-452F-A09F-B42CC67F0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04" y="5047960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48" name="AutoShape 92">
            <a:extLst>
              <a:ext uri="{FF2B5EF4-FFF2-40B4-BE49-F238E27FC236}">
                <a16:creationId xmlns:a16="http://schemas.microsoft.com/office/drawing/2014/main" id="{6F92A7AF-D673-448A-AF2A-B47907C9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69" y="3003299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2" name="물결 11">
            <a:extLst>
              <a:ext uri="{FF2B5EF4-FFF2-40B4-BE49-F238E27FC236}">
                <a16:creationId xmlns:a16="http://schemas.microsoft.com/office/drawing/2014/main" id="{AED05FC1-F371-41A1-A0D9-6186CFB5B8C1}"/>
              </a:ext>
            </a:extLst>
          </p:cNvPr>
          <p:cNvSpPr/>
          <p:nvPr/>
        </p:nvSpPr>
        <p:spPr>
          <a:xfrm>
            <a:off x="5961104" y="5951645"/>
            <a:ext cx="1295516" cy="445085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3" name="Rectangle 35">
            <a:extLst>
              <a:ext uri="{FF2B5EF4-FFF2-40B4-BE49-F238E27FC236}">
                <a16:creationId xmlns:a16="http://schemas.microsoft.com/office/drawing/2014/main" id="{CB7F04D3-0B3A-46C5-AF2C-857218D8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257" y="5034818"/>
            <a:ext cx="676910" cy="2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1006</a:t>
            </a:r>
          </a:p>
        </p:txBody>
      </p:sp>
      <p:sp>
        <p:nvSpPr>
          <p:cNvPr id="154" name="Rectangle 36">
            <a:extLst>
              <a:ext uri="{FF2B5EF4-FFF2-40B4-BE49-F238E27FC236}">
                <a16:creationId xmlns:a16="http://schemas.microsoft.com/office/drawing/2014/main" id="{07E085E5-DB2D-4D3D-8209-628A4A74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92" y="5034818"/>
            <a:ext cx="1015365" cy="2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5" name="Line 51">
            <a:extLst>
              <a:ext uri="{FF2B5EF4-FFF2-40B4-BE49-F238E27FC236}">
                <a16:creationId xmlns:a16="http://schemas.microsoft.com/office/drawing/2014/main" id="{87484066-8296-4624-B286-E1A2655B0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892" y="5015768"/>
            <a:ext cx="3384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6" name="Line 52">
            <a:extLst>
              <a:ext uri="{FF2B5EF4-FFF2-40B4-BE49-F238E27FC236}">
                <a16:creationId xmlns:a16="http://schemas.microsoft.com/office/drawing/2014/main" id="{C718CF89-A7F4-47BB-81F9-E4A4311B0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892" y="5242697"/>
            <a:ext cx="3384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" name="Rectangle 35">
            <a:extLst>
              <a:ext uri="{FF2B5EF4-FFF2-40B4-BE49-F238E27FC236}">
                <a16:creationId xmlns:a16="http://schemas.microsoft.com/office/drawing/2014/main" id="{CB94DAAA-815F-4BCF-805E-3B8F4B5EF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54" y="5248081"/>
            <a:ext cx="676910" cy="2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1006</a:t>
            </a:r>
          </a:p>
        </p:txBody>
      </p:sp>
      <p:sp>
        <p:nvSpPr>
          <p:cNvPr id="158" name="Rectangle 36">
            <a:extLst>
              <a:ext uri="{FF2B5EF4-FFF2-40B4-BE49-F238E27FC236}">
                <a16:creationId xmlns:a16="http://schemas.microsoft.com/office/drawing/2014/main" id="{30D914F1-430C-4931-9B08-35D873F3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789" y="5248081"/>
            <a:ext cx="1015365" cy="2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0" name="Line 52">
            <a:extLst>
              <a:ext uri="{FF2B5EF4-FFF2-40B4-BE49-F238E27FC236}">
                <a16:creationId xmlns:a16="http://schemas.microsoft.com/office/drawing/2014/main" id="{74FD5754-0AF0-42C4-9066-F12425E70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789" y="5475010"/>
            <a:ext cx="3384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1" name="Rectangle 35">
            <a:extLst>
              <a:ext uri="{FF2B5EF4-FFF2-40B4-BE49-F238E27FC236}">
                <a16:creationId xmlns:a16="http://schemas.microsoft.com/office/drawing/2014/main" id="{7E140B7C-0AC7-456C-B658-6096F7659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270" y="5518801"/>
            <a:ext cx="676910" cy="2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1006</a:t>
            </a:r>
          </a:p>
        </p:txBody>
      </p:sp>
      <p:sp>
        <p:nvSpPr>
          <p:cNvPr id="162" name="Rectangle 36">
            <a:extLst>
              <a:ext uri="{FF2B5EF4-FFF2-40B4-BE49-F238E27FC236}">
                <a16:creationId xmlns:a16="http://schemas.microsoft.com/office/drawing/2014/main" id="{1B9E8914-2933-4943-B3BB-23F2EF994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55" y="5518801"/>
            <a:ext cx="1015365" cy="2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5" name="Rectangle 29">
            <a:extLst>
              <a:ext uri="{FF2B5EF4-FFF2-40B4-BE49-F238E27FC236}">
                <a16:creationId xmlns:a16="http://schemas.microsoft.com/office/drawing/2014/main" id="{70C1E38F-8B4C-4BF2-9F2B-5387AE72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618" y="5241245"/>
            <a:ext cx="846138" cy="2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66" name="Rectangle 30">
            <a:extLst>
              <a:ext uri="{FF2B5EF4-FFF2-40B4-BE49-F238E27FC236}">
                <a16:creationId xmlns:a16="http://schemas.microsoft.com/office/drawing/2014/main" id="{0CAE59FF-A6CC-4F7D-AF1F-73A2FF064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481" y="5241245"/>
            <a:ext cx="846138" cy="2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삼각자</a:t>
            </a:r>
          </a:p>
        </p:txBody>
      </p:sp>
      <p:sp>
        <p:nvSpPr>
          <p:cNvPr id="167" name="Rectangle 35">
            <a:extLst>
              <a:ext uri="{FF2B5EF4-FFF2-40B4-BE49-F238E27FC236}">
                <a16:creationId xmlns:a16="http://schemas.microsoft.com/office/drawing/2014/main" id="{FE0BBDA9-A9D3-4799-8902-13C65F14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189" y="5823273"/>
            <a:ext cx="676910" cy="2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1008</a:t>
            </a:r>
          </a:p>
        </p:txBody>
      </p:sp>
      <p:sp>
        <p:nvSpPr>
          <p:cNvPr id="168" name="Rectangle 36">
            <a:extLst>
              <a:ext uri="{FF2B5EF4-FFF2-40B4-BE49-F238E27FC236}">
                <a16:creationId xmlns:a16="http://schemas.microsoft.com/office/drawing/2014/main" id="{A59358FF-4C05-4D89-A21F-97EB1052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74" y="5823273"/>
            <a:ext cx="1015365" cy="20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9" name="Line 52">
            <a:extLst>
              <a:ext uri="{FF2B5EF4-FFF2-40B4-BE49-F238E27FC236}">
                <a16:creationId xmlns:a16="http://schemas.microsoft.com/office/drawing/2014/main" id="{9119DAA1-2611-4C7C-A87C-2DE533D9B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824" y="5764368"/>
            <a:ext cx="3384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0" name="Rectangle 29">
            <a:extLst>
              <a:ext uri="{FF2B5EF4-FFF2-40B4-BE49-F238E27FC236}">
                <a16:creationId xmlns:a16="http://schemas.microsoft.com/office/drawing/2014/main" id="{604FB37C-9E69-4D64-A67C-313C7700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618" y="5516049"/>
            <a:ext cx="846138" cy="2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SzPct val="65000"/>
              <a:buFont typeface="Monotype Sorts" panose="05010101010101010101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-20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7A5656E7-EDCA-4135-B636-1FD7C72560ED}"/>
              </a:ext>
            </a:extLst>
          </p:cNvPr>
          <p:cNvGrpSpPr/>
          <p:nvPr/>
        </p:nvGrpSpPr>
        <p:grpSpPr>
          <a:xfrm>
            <a:off x="5780421" y="3434523"/>
            <a:ext cx="3048000" cy="316865"/>
            <a:chOff x="5818188" y="2489098"/>
            <a:chExt cx="3048000" cy="316865"/>
          </a:xfrm>
        </p:grpSpPr>
        <p:sp>
          <p:nvSpPr>
            <p:cNvPr id="150" name="Rectangle 67">
              <a:extLst>
                <a:ext uri="{FF2B5EF4-FFF2-40B4-BE49-F238E27FC236}">
                  <a16:creationId xmlns:a16="http://schemas.microsoft.com/office/drawing/2014/main" id="{ACA96A2C-37AD-4E1D-846E-7DED56A7A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489098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20</a:t>
              </a:r>
            </a:p>
          </p:txBody>
        </p:sp>
        <p:sp>
          <p:nvSpPr>
            <p:cNvPr id="151" name="Rectangle 68">
              <a:extLst>
                <a:ext uri="{FF2B5EF4-FFF2-40B4-BE49-F238E27FC236}">
                  <a16:creationId xmlns:a16="http://schemas.microsoft.com/office/drawing/2014/main" id="{EFA6E6F5-2B41-46D9-B466-9339FFFC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489098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공책</a:t>
              </a:r>
            </a:p>
          </p:txBody>
        </p:sp>
        <p:sp>
          <p:nvSpPr>
            <p:cNvPr id="152" name="Rectangle 69">
              <a:extLst>
                <a:ext uri="{FF2B5EF4-FFF2-40B4-BE49-F238E27FC236}">
                  <a16:creationId xmlns:a16="http://schemas.microsoft.com/office/drawing/2014/main" id="{B9ED329D-B166-4517-AF54-644D53A6D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489098"/>
              <a:ext cx="1016000" cy="316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5E481D-D2EC-4B3B-A2FC-0BBD87DECA04}"/>
              </a:ext>
            </a:extLst>
          </p:cNvPr>
          <p:cNvSpPr txBox="1"/>
          <p:nvPr/>
        </p:nvSpPr>
        <p:spPr>
          <a:xfrm>
            <a:off x="7190384" y="4395711"/>
            <a:ext cx="164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(Delete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rec=FALSE)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1412D09-36E9-49CC-B829-DDE2F74FF535}"/>
              </a:ext>
            </a:extLst>
          </p:cNvPr>
          <p:cNvGrpSpPr/>
          <p:nvPr/>
        </p:nvGrpSpPr>
        <p:grpSpPr>
          <a:xfrm>
            <a:off x="5656950" y="4794742"/>
            <a:ext cx="3048000" cy="316865"/>
            <a:chOff x="5818188" y="2323520"/>
            <a:chExt cx="3048000" cy="316865"/>
          </a:xfrm>
        </p:grpSpPr>
        <p:sp>
          <p:nvSpPr>
            <p:cNvPr id="163" name="Rectangle 67">
              <a:extLst>
                <a:ext uri="{FF2B5EF4-FFF2-40B4-BE49-F238E27FC236}">
                  <a16:creationId xmlns:a16="http://schemas.microsoft.com/office/drawing/2014/main" id="{0DFFAA55-98BB-4F91-B5BA-2CB50B639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64" name="Rectangle 68">
              <a:extLst>
                <a:ext uri="{FF2B5EF4-FFF2-40B4-BE49-F238E27FC236}">
                  <a16:creationId xmlns:a16="http://schemas.microsoft.com/office/drawing/2014/main" id="{BBA2AA59-0AB0-466F-A5BC-B24A45DB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공책</a:t>
              </a:r>
            </a:p>
          </p:txBody>
        </p:sp>
        <p:sp>
          <p:nvSpPr>
            <p:cNvPr id="171" name="Rectangle 69">
              <a:extLst>
                <a:ext uri="{FF2B5EF4-FFF2-40B4-BE49-F238E27FC236}">
                  <a16:creationId xmlns:a16="http://schemas.microsoft.com/office/drawing/2014/main" id="{6114F3BB-7AC8-445B-A727-1569C975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BF87B8B-E42F-44AB-9493-781FCE4A3413}"/>
              </a:ext>
            </a:extLst>
          </p:cNvPr>
          <p:cNvSpPr txBox="1"/>
          <p:nvPr/>
        </p:nvSpPr>
        <p:spPr>
          <a:xfrm>
            <a:off x="5584047" y="4424777"/>
            <a:ext cx="1766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build_new_record</a:t>
            </a:r>
            <a:endParaRPr lang="ko-KR" altLang="en-US" sz="16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D722F88-B37F-4FA5-A8D2-330F63198732}"/>
              </a:ext>
            </a:extLst>
          </p:cNvPr>
          <p:cNvSpPr txBox="1"/>
          <p:nvPr/>
        </p:nvSpPr>
        <p:spPr>
          <a:xfrm>
            <a:off x="7262007" y="4451362"/>
            <a:ext cx="164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(Delete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rec=FALSE)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3416320-B6C9-4608-B706-E74F9DEF959B}"/>
              </a:ext>
            </a:extLst>
          </p:cNvPr>
          <p:cNvGrpSpPr/>
          <p:nvPr/>
        </p:nvGrpSpPr>
        <p:grpSpPr>
          <a:xfrm>
            <a:off x="5644558" y="4794742"/>
            <a:ext cx="3048000" cy="316865"/>
            <a:chOff x="5818188" y="2323520"/>
            <a:chExt cx="3048000" cy="316865"/>
          </a:xfrm>
        </p:grpSpPr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8983102D-A5FC-4FB7-BC49-02CA666C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8BD5153C-81C8-4754-AEF3-6CE9DDFF0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삼각자</a:t>
              </a: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CD6E1A8C-6D81-4484-8571-171E01356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353EB27-3A99-4FCE-AA36-FEFA88B8B6F7}"/>
              </a:ext>
            </a:extLst>
          </p:cNvPr>
          <p:cNvSpPr txBox="1"/>
          <p:nvPr/>
        </p:nvSpPr>
        <p:spPr>
          <a:xfrm>
            <a:off x="7262007" y="4448976"/>
            <a:ext cx="164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(Delete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rec=TRUE)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0" name="AutoShape 92">
            <a:extLst>
              <a:ext uri="{FF2B5EF4-FFF2-40B4-BE49-F238E27FC236}">
                <a16:creationId xmlns:a16="http://schemas.microsoft.com/office/drawing/2014/main" id="{BF21868C-DED7-4553-A16C-57BF37684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37" y="5263061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91" name="AutoShape 92">
            <a:extLst>
              <a:ext uri="{FF2B5EF4-FFF2-40B4-BE49-F238E27FC236}">
                <a16:creationId xmlns:a16="http://schemas.microsoft.com/office/drawing/2014/main" id="{5D21FB93-6AD6-4FE6-B42B-602F300D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35" y="5525915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92" name="AutoShape 92">
            <a:extLst>
              <a:ext uri="{FF2B5EF4-FFF2-40B4-BE49-F238E27FC236}">
                <a16:creationId xmlns:a16="http://schemas.microsoft.com/office/drawing/2014/main" id="{A0CD2AD2-B549-48AE-BBE1-573FA34B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29" y="5823273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sp>
        <p:nvSpPr>
          <p:cNvPr id="193" name="AutoShape 92">
            <a:extLst>
              <a:ext uri="{FF2B5EF4-FFF2-40B4-BE49-F238E27FC236}">
                <a16:creationId xmlns:a16="http://schemas.microsoft.com/office/drawing/2014/main" id="{4FB79B5C-5918-47B8-91FF-7868770C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63" y="6182001"/>
            <a:ext cx="271322" cy="23845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8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ko-KR" altLang="en-US" sz="2000">
              <a:solidFill>
                <a:srgbClr val="000000"/>
              </a:solidFill>
              <a:latin typeface="╜┼╕φ┴╢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91AA455D-2EAA-4565-A11F-B13CC7058DF8}"/>
              </a:ext>
            </a:extLst>
          </p:cNvPr>
          <p:cNvGrpSpPr/>
          <p:nvPr/>
        </p:nvGrpSpPr>
        <p:grpSpPr>
          <a:xfrm>
            <a:off x="5648762" y="4796630"/>
            <a:ext cx="3048000" cy="316865"/>
            <a:chOff x="5818188" y="2323520"/>
            <a:chExt cx="3048000" cy="316865"/>
          </a:xfrm>
        </p:grpSpPr>
        <p:sp>
          <p:nvSpPr>
            <p:cNvPr id="195" name="Rectangle 67">
              <a:extLst>
                <a:ext uri="{FF2B5EF4-FFF2-40B4-BE49-F238E27FC236}">
                  <a16:creationId xmlns:a16="http://schemas.microsoft.com/office/drawing/2014/main" id="{0CD312F2-59BB-4DE2-847D-2BFD53DB3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96" name="Rectangle 68">
              <a:extLst>
                <a:ext uri="{FF2B5EF4-FFF2-40B4-BE49-F238E27FC236}">
                  <a16:creationId xmlns:a16="http://schemas.microsoft.com/office/drawing/2014/main" id="{1835E6DF-C327-48B2-807C-7F32A0FDD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삼각자</a:t>
              </a:r>
            </a:p>
          </p:txBody>
        </p:sp>
        <p:sp>
          <p:nvSpPr>
            <p:cNvPr id="197" name="Rectangle 69">
              <a:extLst>
                <a:ext uri="{FF2B5EF4-FFF2-40B4-BE49-F238E27FC236}">
                  <a16:creationId xmlns:a16="http://schemas.microsoft.com/office/drawing/2014/main" id="{C71DCD5E-2374-4C93-BED1-615917BD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F512A0E6-FDF6-44A8-92CE-C09BFCAAFA2B}"/>
              </a:ext>
            </a:extLst>
          </p:cNvPr>
          <p:cNvSpPr txBox="1"/>
          <p:nvPr/>
        </p:nvSpPr>
        <p:spPr>
          <a:xfrm>
            <a:off x="5502990" y="4374854"/>
            <a:ext cx="1766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build_new_record</a:t>
            </a:r>
            <a:endParaRPr lang="ko-KR" altLang="en-US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ACEDCC4-5856-40D5-85CD-7B22096C7DC9}"/>
              </a:ext>
            </a:extLst>
          </p:cNvPr>
          <p:cNvSpPr txBox="1"/>
          <p:nvPr/>
        </p:nvSpPr>
        <p:spPr>
          <a:xfrm>
            <a:off x="7180950" y="4401439"/>
            <a:ext cx="164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(Delete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rec=FALSE)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F10B9AB0-D967-4CBD-8901-940A01A13949}"/>
              </a:ext>
            </a:extLst>
          </p:cNvPr>
          <p:cNvGrpSpPr/>
          <p:nvPr/>
        </p:nvGrpSpPr>
        <p:grpSpPr>
          <a:xfrm>
            <a:off x="5648762" y="4791101"/>
            <a:ext cx="3048000" cy="316865"/>
            <a:chOff x="5818188" y="2323520"/>
            <a:chExt cx="3048000" cy="316865"/>
          </a:xfrm>
        </p:grpSpPr>
        <p:sp>
          <p:nvSpPr>
            <p:cNvPr id="201" name="Rectangle 67">
              <a:extLst>
                <a:ext uri="{FF2B5EF4-FFF2-40B4-BE49-F238E27FC236}">
                  <a16:creationId xmlns:a16="http://schemas.microsoft.com/office/drawing/2014/main" id="{EC54BD7F-CEB8-4180-92A0-2DFB36DA8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02" name="Rectangle 68">
              <a:extLst>
                <a:ext uri="{FF2B5EF4-FFF2-40B4-BE49-F238E27FC236}">
                  <a16:creationId xmlns:a16="http://schemas.microsoft.com/office/drawing/2014/main" id="{A7CE081C-FC48-4C13-A751-2447486E2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ko-KR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삼각자</a:t>
              </a:r>
            </a:p>
          </p:txBody>
        </p:sp>
        <p:sp>
          <p:nvSpPr>
            <p:cNvPr id="203" name="Rectangle 69">
              <a:extLst>
                <a:ext uri="{FF2B5EF4-FFF2-40B4-BE49-F238E27FC236}">
                  <a16:creationId xmlns:a16="http://schemas.microsoft.com/office/drawing/2014/main" id="{71E520EC-4952-4A5D-85E0-CBA20002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2323520"/>
              <a:ext cx="1016000" cy="3168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</a:defRPr>
              </a:lvl9pPr>
            </a:lstStyle>
            <a:p>
              <a:pPr latinLnBrk="0">
                <a:lnSpc>
                  <a:spcPct val="80000"/>
                </a:lnSpc>
                <a:buClr>
                  <a:srgbClr val="000000"/>
                </a:buClr>
                <a:buSzPct val="65000"/>
                <a:buFont typeface="Monotype Sorts" panose="05010101010101010101" pitchFamily="2" charset="2"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4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33" grpId="0"/>
      <p:bldP spid="133" grpId="1"/>
      <p:bldP spid="146" grpId="0"/>
      <p:bldP spid="146" grpId="1"/>
      <p:bldP spid="147" grpId="0" animBg="1"/>
      <p:bldP spid="147" grpId="1" animBg="1"/>
      <p:bldP spid="148" grpId="0" animBg="1"/>
      <p:bldP spid="148" grpId="1" animBg="1"/>
      <p:bldP spid="12" grpId="0" animBg="1"/>
      <p:bldP spid="3" grpId="0"/>
      <p:bldP spid="3" grpId="1"/>
      <p:bldP spid="172" grpId="0"/>
      <p:bldP spid="172" grpId="1"/>
      <p:bldP spid="173" grpId="0"/>
      <p:bldP spid="173" grpId="1"/>
      <p:bldP spid="178" grpId="0"/>
      <p:bldP spid="178" grpId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8" grpId="0"/>
      <p:bldP spid="198" grpId="1"/>
      <p:bldP spid="199" grpId="0"/>
      <p:bldP spid="199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</TotalTime>
  <Words>298</Words>
  <Application>Microsoft Office PowerPoint</Application>
  <PresentationFormat>화면 슬라이드 쇼(4:3)</PresentationFormat>
  <Paragraphs>168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╜┼╕φ┴╢</vt:lpstr>
      <vt:lpstr>맑은 고딕</vt:lpstr>
      <vt:lpstr>Arial</vt:lpstr>
      <vt:lpstr>Monotype Sorts</vt:lpstr>
      <vt:lpstr>Times New Roman</vt:lpstr>
      <vt:lpstr>Wingdings</vt:lpstr>
      <vt:lpstr>Office 테마</vt:lpstr>
      <vt:lpstr>PowerPoint 프레젠테이션</vt:lpstr>
      <vt:lpstr>PowerPoint 프레젠테이션</vt:lpstr>
    </vt:vector>
  </TitlesOfParts>
  <Company>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zolid</dc:creator>
  <cp:lastModifiedBy>LEE HAE KAG</cp:lastModifiedBy>
  <cp:revision>87</cp:revision>
  <cp:lastPrinted>1999-03-17T03:06:16Z</cp:lastPrinted>
  <dcterms:created xsi:type="dcterms:W3CDTF">2000-02-21T22:00:19Z</dcterms:created>
  <dcterms:modified xsi:type="dcterms:W3CDTF">2022-04-06T01:56:23Z</dcterms:modified>
</cp:coreProperties>
</file>