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601" autoAdjust="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0EC8E-D08D-447C-96E4-1DEA4BDF2093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938F-6131-4149-826F-2D387E416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deltas multiplied with their respective activations and dividing by the number of samples, with regularisation gives the 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F938F-6131-4149-826F-2D387E416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4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27AB-FB24-4824-8241-F897DDB4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BFFB-CBB9-4C92-8091-AA4D1E4B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C6A5-4320-490F-8E06-32AE2B5E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3734-B26D-425E-8AC7-FC10A4AD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6551-DAD6-48C9-88E9-C7877E0B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6488-FAC9-432F-99F2-D475DFAB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1DC3D-7111-470D-AF76-375BDA19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D722-1F9D-4E73-8E00-28136993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C8B4-F92C-498E-99DC-7A178B1E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4743-138D-4B1C-9A59-B2E6D6FE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0ACBC-265D-4BD6-92C5-0628885D1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ABC86-9962-4FF4-AD5A-046ABC5C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5BBD-CDB5-4B20-BC28-B23C5D7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58B6-C650-4011-9F63-FCA54BF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00D45-A51F-47EA-A09E-1ECEBB91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2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A280-4562-47A8-8C77-CE9A296A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82C7-5CF4-48F9-8211-246B21DE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8627-88B2-4F2D-BF42-A6890AE9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3FF8-321C-4745-84CB-5BE93195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9F57-1FB4-4EF2-85E8-02EAAEA0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9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8574-E505-4888-936E-56458C5B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DEC-245F-487D-964F-B2354178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163B-FAF9-4E24-B7FA-102A4A79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5DAF-A1C8-448C-A9DF-B6313D24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1A59-4967-42A1-BC3B-965C9375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4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0E1C-6EE0-465A-AF85-AD595CE8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B7CA-CE0A-449E-ADD7-BC0FFCA0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C3D-8DBD-4CFA-9124-56F9AF28A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670E3-2934-4A66-97A7-59896DA1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FDA7-2571-4F88-953F-7C69A8CE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16C9-648A-4EFE-BD61-AA4ED576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1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5803-9636-490C-9727-75BA75DC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E32A-7C90-4191-B939-69CFB4A1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37166-1083-4782-A6A9-E77FDC46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8F83B-067E-48F5-B6B7-A3B1B86E3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7A5E8-4657-4B70-9F0E-5B91BDAB6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B1D04-449A-4BA2-8581-25489C5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5530D-64A1-4C3C-A1DA-07FA71A4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61F6-5726-45E2-96F8-EE1EC59B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3736-CEE6-40AD-AB23-4ED3553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AC101-35A3-4788-A559-1E1B8A91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F2A2-8AB7-46B0-BA2B-C4AB25B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6BE30-7573-48A9-BAD9-E7E83D8B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99236-F18C-4101-AA21-581D85CC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8F73C-E942-48E7-8FF6-A19FBF6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453CD-3719-4D26-8D2C-DAA7F402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3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0012-ED1C-443A-BC9C-06750F86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41A8-7ABE-423C-9164-C01845D2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1EB5C-0B0E-404A-98CB-156CAD18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6DB5-E089-444F-B5C3-15ED410E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16C4-70D9-4A42-9D83-7693717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B52E-1300-439A-861F-F82A664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21F2-A3C2-4971-862E-EEE4BBA3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06B8A-A1CB-4497-B0E9-6E74BD9DD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DEA6A-CE1E-4288-90E8-2AB76469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D377-A69B-4FF9-BA55-39CF15A4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F6A7-C35D-45B7-8250-0703CB94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089C-2747-417B-97CE-2A12809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9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848D7-675C-4967-9A69-709E0540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F331-F78D-4FF2-B164-DC93DFA7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AE95-1E6F-4609-93A5-60A81B75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0CC1-3B39-4614-B4E2-DD2F2CA83A94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3D1F-2560-4385-A56D-74DF291DC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DE31-5D61-4796-97A2-AA2007C76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396F-28D3-4228-BC5A-AD1B73A4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1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8861-3698-4264-AB63-833CA428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Structure of a neural network</a:t>
            </a:r>
          </a:p>
        </p:txBody>
      </p:sp>
      <p:pic>
        <p:nvPicPr>
          <p:cNvPr id="4" name="Content Placeholder 3" descr="Image result for neuron neural network">
            <a:extLst>
              <a:ext uri="{FF2B5EF4-FFF2-40B4-BE49-F238E27FC236}">
                <a16:creationId xmlns:a16="http://schemas.microsoft.com/office/drawing/2014/main" id="{312E2CE4-A0CF-4CCA-8385-552C710CCB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65" y="1825625"/>
            <a:ext cx="531927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30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9BF0-CE0E-4202-BA88-3587057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FE72-291A-4167-AD06-1822870B3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IN" dirty="0"/>
                  <a:t>Randomly initialise the weights </a:t>
                </a:r>
              </a:p>
              <a:p>
                <a:r>
                  <a:rPr lang="en-IN" dirty="0"/>
                  <a:t>Implement forward propagation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h</m:t>
                        </m:r>
                      </m:e>
                      <m:sub>
                        <m:r>
                          <a:rPr lang="en-IN" i="1"/>
                          <m:t>𝜃</m:t>
                        </m:r>
                      </m:sub>
                    </m:sSub>
                    <m:d>
                      <m:dPr>
                        <m:ctrlPr>
                          <a:rPr lang="en-IN" i="1"/>
                        </m:ctrlPr>
                      </m:dPr>
                      <m:e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𝑥</m:t>
                            </m:r>
                          </m:e>
                          <m:sub>
                            <m:r>
                              <a:rPr lang="en-IN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𝑥</m:t>
                        </m:r>
                      </m:e>
                      <m:sub>
                        <m:r>
                          <a:rPr lang="en-IN" i="1"/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a:rPr lang="en-IN" i="1"/>
                            <m:t>h</m:t>
                          </m:r>
                        </m:e>
                        <m:sub>
                          <m:r>
                            <a:rPr lang="en-IN" i="1"/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𝑥</m:t>
                          </m:r>
                        </m:e>
                      </m:d>
                      <m:r>
                        <a:rPr lang="en-IN" i="1"/>
                        <m:t>=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IN" i="1"/>
                            <m:t>1</m:t>
                          </m:r>
                        </m:num>
                        <m:den>
                          <m:r>
                            <a:rPr lang="en-IN" i="1"/>
                            <m:t>1+</m:t>
                          </m:r>
                          <m:sSup>
                            <m:sSupPr>
                              <m:ctrlPr>
                                <a:rPr lang="en-IN" i="1"/>
                              </m:ctrlPr>
                            </m:sSupPr>
                            <m:e>
                              <m:r>
                                <a:rPr lang="en-IN" i="1"/>
                                <m:t>𝑒</m:t>
                              </m:r>
                            </m:e>
                            <m:sup>
                              <m:r>
                                <a:rPr lang="en-IN" i="1"/>
                                <m:t>−</m:t>
                              </m:r>
                              <m:sSup>
                                <m:sSupPr>
                                  <m:ctrlPr>
                                    <a:rPr lang="en-IN" i="1"/>
                                  </m:ctrlPr>
                                </m:sSupPr>
                                <m:e>
                                  <m:r>
                                    <a:rPr lang="en-IN" i="1"/>
                                    <m:t>𝜃</m:t>
                                  </m:r>
                                </m:e>
                                <m:sup>
                                  <m:r>
                                    <a:rPr lang="en-IN" i="1"/>
                                    <m:t>𝑇</m:t>
                                  </m:r>
                                </m:sup>
                              </m:sSup>
                              <m:r>
                                <a:rPr lang="en-IN" i="1"/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lvl="0" indent="0">
                  <a:buNone/>
                </a:pPr>
                <a:endParaRPr lang="en-IN" dirty="0"/>
              </a:p>
              <a:p>
                <a:pPr lvl="0"/>
                <a:r>
                  <a:rPr lang="en-IN" dirty="0"/>
                  <a:t>Implement the cost function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1CFE72-291A-4167-AD06-1822870B3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6D199D-79AD-4C69-888C-DC45672AEA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1449" y="5076223"/>
            <a:ext cx="9657813" cy="9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3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7483-3491-48E6-8E13-43473016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62E91-EB6E-4E69-9839-B5EC0231F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9696"/>
                <a:ext cx="10712116" cy="48133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IN" dirty="0"/>
                  <a:t>Implement back propagation to compute partial derivatives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/>
                          </m:ctrlPr>
                        </m:sSupPr>
                        <m:e>
                          <m:r>
                            <a:rPr lang="en-IN" sz="2400" i="1"/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IN" sz="2400" i="1"/>
                              </m:ctrlPr>
                            </m:dPr>
                            <m:e>
                              <m:r>
                                <a:rPr lang="en-IN" sz="2400" i="1"/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IN" sz="2400" i="1"/>
                        <m:t>=</m:t>
                      </m:r>
                      <m:sSup>
                        <m:sSupPr>
                          <m:ctrlPr>
                            <a:rPr lang="en-IN" sz="2400" i="1"/>
                          </m:ctrlPr>
                        </m:sSupPr>
                        <m:e>
                          <m:r>
                            <a:rPr lang="en-IN" sz="2400" i="1"/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IN" sz="2400" i="1"/>
                              </m:ctrlPr>
                            </m:dPr>
                            <m:e>
                              <m:r>
                                <a:rPr lang="en-IN" sz="2400" i="1"/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IN" sz="2400" i="1"/>
                        <m:t>−</m:t>
                      </m:r>
                      <m:sSup>
                        <m:sSupPr>
                          <m:ctrlPr>
                            <a:rPr lang="en-IN" sz="2400" i="1"/>
                          </m:ctrlPr>
                        </m:sSupPr>
                        <m:e>
                          <m:r>
                            <a:rPr lang="en-IN" sz="2400" i="1"/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IN" sz="2400" i="1"/>
                              </m:ctrlPr>
                            </m:dPr>
                            <m:e>
                              <m:r>
                                <a:rPr lang="en-IN" sz="2400" i="1"/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  <a:p>
                <a:pPr lvl="0"/>
                <a:r>
                  <a:rPr lang="en-IN" dirty="0"/>
                  <a:t>Use gradient checking to confirm that your backpropagation works.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/>
                          </m:ctrlPr>
                        </m:sSubSupPr>
                        <m:e>
                          <m:r>
                            <a:rPr lang="en-IN" sz="2400" i="1"/>
                            <m:t>𝐷</m:t>
                          </m:r>
                        </m:e>
                        <m:sub>
                          <m:r>
                            <a:rPr lang="en-IN" sz="2400" i="1"/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IN" sz="2400" i="1"/>
                              </m:ctrlPr>
                            </m:dPr>
                            <m:e>
                              <m:r>
                                <a:rPr lang="en-IN" sz="2400" i="1"/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IN" sz="2400" i="1"/>
                        <m:t>≔ </m:t>
                      </m:r>
                      <m:f>
                        <m:fPr>
                          <m:ctrlPr>
                            <a:rPr lang="en-IN" sz="2400" i="1"/>
                          </m:ctrlPr>
                        </m:fPr>
                        <m:num>
                          <m:r>
                            <a:rPr lang="en-IN" sz="2400" i="1"/>
                            <m:t>1</m:t>
                          </m:r>
                        </m:num>
                        <m:den>
                          <m:r>
                            <a:rPr lang="en-IN" sz="2400" i="1"/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IN" sz="2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2400" i="1"/>
                              </m:ctrlPr>
                            </m:sSubSupPr>
                            <m:e>
                              <m:r>
                                <a:rPr lang="en-IN" sz="2400" i="1"/>
                                <m:t>∆</m:t>
                              </m:r>
                            </m:e>
                            <m:sub>
                              <m:r>
                                <a:rPr lang="en-IN" sz="2400" i="1"/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IN" sz="2400" i="1"/>
                                  </m:ctrlPr>
                                </m:dPr>
                                <m:e>
                                  <m:r>
                                    <a:rPr lang="en-IN" sz="2400" i="1"/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IN" sz="2400" i="1"/>
                            <m:t>+</m:t>
                          </m:r>
                          <m:r>
                            <a:rPr lang="en-IN" sz="2400" i="1"/>
                            <m:t>𝜆</m:t>
                          </m:r>
                          <m:sSubSup>
                            <m:sSubSupPr>
                              <m:ctrlPr>
                                <a:rPr lang="en-IN" sz="2400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 sz="2400"/>
                                <m:t>Θ</m:t>
                              </m:r>
                            </m:e>
                            <m:sub>
                              <m:r>
                                <a:rPr lang="en-IN" sz="2400" i="1"/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IN" sz="2400" i="1"/>
                                  </m:ctrlPr>
                                </m:dPr>
                                <m:e>
                                  <m:r>
                                    <a:rPr lang="en-IN" sz="2400" i="1"/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IN" sz="2400" i="1"/>
                        <m:t> </m:t>
                      </m:r>
                      <m:r>
                        <a:rPr lang="en-IN" sz="2400" i="1"/>
                        <m:t>𝑖𝑓</m:t>
                      </m:r>
                      <m:r>
                        <a:rPr lang="en-IN" sz="2400" i="1"/>
                        <m:t> </m:t>
                      </m:r>
                      <m:r>
                        <a:rPr lang="en-IN" sz="2400" i="1"/>
                        <m:t>𝑗</m:t>
                      </m:r>
                      <m:r>
                        <a:rPr lang="en-IN" sz="2400" i="1"/>
                        <m:t>≠0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/>
                          </m:ctrlPr>
                        </m:sSubSupPr>
                        <m:e>
                          <m:r>
                            <a:rPr lang="en-IN" sz="2400" i="1"/>
                            <m:t>𝐷</m:t>
                          </m:r>
                        </m:e>
                        <m:sub>
                          <m:r>
                            <a:rPr lang="en-IN" sz="2400" i="1"/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IN" sz="2400" i="1"/>
                              </m:ctrlPr>
                            </m:dPr>
                            <m:e>
                              <m:r>
                                <a:rPr lang="en-IN" sz="2400" i="1"/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IN" sz="2400" i="1"/>
                        <m:t>≔ </m:t>
                      </m:r>
                      <m:f>
                        <m:fPr>
                          <m:ctrlPr>
                            <a:rPr lang="en-IN" sz="2400" i="1"/>
                          </m:ctrlPr>
                        </m:fPr>
                        <m:num>
                          <m:r>
                            <a:rPr lang="en-IN" sz="2400" i="1"/>
                            <m:t>1</m:t>
                          </m:r>
                        </m:num>
                        <m:den>
                          <m:r>
                            <a:rPr lang="en-IN" sz="2400" i="1"/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IN" sz="2400" i="1"/>
                          </m:ctrlPr>
                        </m:sSubSupPr>
                        <m:e>
                          <m:r>
                            <a:rPr lang="en-IN" sz="2400" i="1"/>
                            <m:t>∆</m:t>
                          </m:r>
                        </m:e>
                        <m:sub>
                          <m:r>
                            <a:rPr lang="en-IN" sz="2400" i="1"/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IN" sz="2400" i="1"/>
                              </m:ctrlPr>
                            </m:dPr>
                            <m:e>
                              <m:r>
                                <a:rPr lang="en-IN" sz="2400" i="1"/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IN" sz="2400" i="1"/>
                        <m:t> </m:t>
                      </m:r>
                      <m:r>
                        <a:rPr lang="en-IN" sz="2400" i="1"/>
                        <m:t>𝑖𝑓</m:t>
                      </m:r>
                      <m:r>
                        <a:rPr lang="en-IN" sz="2400" i="1"/>
                        <m:t> </m:t>
                      </m:r>
                      <m:r>
                        <a:rPr lang="en-IN" sz="2400" i="1"/>
                        <m:t>𝑗</m:t>
                      </m:r>
                      <m:r>
                        <a:rPr lang="en-IN" sz="2400" i="1"/>
                        <m:t>=0</m:t>
                      </m:r>
                    </m:oMath>
                  </m:oMathPara>
                </a14:m>
                <a:endParaRPr lang="en-IN" sz="2400" dirty="0"/>
              </a:p>
              <a:p>
                <a:pPr lvl="0"/>
                <a:r>
                  <a:rPr lang="en-IN" dirty="0"/>
                  <a:t>Use gradient descent to minimise cost function with the weights in theta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/>
                          </m:ctrlPr>
                        </m:fPr>
                        <m:num>
                          <m:r>
                            <a:rPr lang="en-IN" sz="2400" i="1"/>
                            <m:t>𝜕</m:t>
                          </m:r>
                        </m:num>
                        <m:den>
                          <m:r>
                            <a:rPr lang="en-IN" sz="2400" i="1"/>
                            <m:t>𝜕</m:t>
                          </m:r>
                          <m:sSub>
                            <m:sSubPr>
                              <m:ctrlPr>
                                <a:rPr lang="en-IN" sz="2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/>
                                <m:t>Θ</m:t>
                              </m:r>
                            </m:e>
                            <m:sub>
                              <m:r>
                                <a:rPr lang="en-IN" sz="2400" i="1"/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IN" sz="2400" i="1"/>
                        <m:t>𝐽</m:t>
                      </m:r>
                      <m:d>
                        <m:dPr>
                          <m:ctrlPr>
                            <a:rPr lang="en-IN" sz="2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/>
                            <m:t>Θ</m:t>
                          </m:r>
                        </m:e>
                      </m:d>
                      <m:r>
                        <a:rPr lang="en-IN" sz="2400" i="1"/>
                        <m:t>=</m:t>
                      </m:r>
                      <m:sSubSup>
                        <m:sSubSupPr>
                          <m:ctrlPr>
                            <a:rPr lang="en-IN" sz="2400" i="1"/>
                          </m:ctrlPr>
                        </m:sSubSupPr>
                        <m:e>
                          <m:r>
                            <a:rPr lang="en-IN" sz="2400" i="1"/>
                            <m:t>𝐷</m:t>
                          </m:r>
                        </m:e>
                        <m:sub>
                          <m:r>
                            <a:rPr lang="en-IN" sz="2400" i="1"/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IN" sz="2400" i="1"/>
                              </m:ctrlPr>
                            </m:dPr>
                            <m:e>
                              <m:r>
                                <a:rPr lang="en-IN" sz="2400" i="1"/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62E91-EB6E-4E69-9839-B5EC0231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9696"/>
                <a:ext cx="10712116" cy="4813384"/>
              </a:xfrm>
              <a:blipFill>
                <a:blip r:embed="rId3"/>
                <a:stretch>
                  <a:fillRect l="-1024" t="-20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1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Structure of a neural network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Aliya Patel</dc:creator>
  <cp:lastModifiedBy>Aliya Patel</cp:lastModifiedBy>
  <cp:revision>2</cp:revision>
  <dcterms:created xsi:type="dcterms:W3CDTF">2019-06-23T13:36:37Z</dcterms:created>
  <dcterms:modified xsi:type="dcterms:W3CDTF">2019-06-23T13:47:07Z</dcterms:modified>
</cp:coreProperties>
</file>