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9" d="100"/>
          <a:sy n="29" d="100"/>
        </p:scale>
        <p:origin x="7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3D2062-5499-4F96-9373-20A5C2AEC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85B0B4-9BCA-4A9F-96B2-526455D49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732179-AAFE-4D76-92F3-C76053D31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EB7B-DC98-4F6F-B16A-008409289A8C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C10D9C-2F6E-4F6C-8C9C-C684B6EA9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C0BE81-6AD7-43EA-92AC-117923F5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D2FB-EB49-4DE0-B59C-0CC0D1CBB49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35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7AD53-E44D-4577-83F8-337E73238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5945D16-7A0F-4789-98CD-9B7F0B36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1B9BC3-187C-4937-91EB-C9BDFA6F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EB7B-DC98-4F6F-B16A-008409289A8C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DB462E-69A6-4C09-8502-EAA15BBD0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EE8F00-652E-4A1C-A4F8-C1C8D5B9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D2FB-EB49-4DE0-B59C-0CC0D1CBB49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29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9170ED-81AB-47C7-946C-0D156951E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7DC41F-EBB1-4B1C-8205-EF34DDC0C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560A07-D4A9-4B4A-BDE9-E168FDA57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EB7B-DC98-4F6F-B16A-008409289A8C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C5C790-C352-43D1-BE45-3E70B387D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9F2A10-ABA1-4C27-988F-01CC78C6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D2FB-EB49-4DE0-B59C-0CC0D1CBB49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15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61905-BED1-4637-9752-38CBF0D5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12D14E-03A4-4B27-80E3-404FB5ED8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5F55F-E4F4-4573-BD33-E262F3A6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EB7B-DC98-4F6F-B16A-008409289A8C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00A2D4-FBBA-4479-81B8-8F0FB01F8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39C398-D18C-47E2-BA71-3E212ECC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D2FB-EB49-4DE0-B59C-0CC0D1CBB49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FED0D2-E2DF-4682-B762-68E24B4F9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BB5A35-335B-4C4F-989F-B828E702F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BA80DE-E3E8-479C-B13F-0ED8C06B0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EB7B-DC98-4F6F-B16A-008409289A8C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4B9DAC-0355-4433-B0E3-10F159A3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C8BF67-90AC-4607-AB1D-7D89490D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D2FB-EB49-4DE0-B59C-0CC0D1CBB49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95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CB1571-C81E-45E3-87C8-C04DACFF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61BF8C-4E44-4A5A-BA5A-02B9401E2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1F2E73-7518-4ADF-9D87-33D2639B5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E21944-3077-4B4A-B36C-8748F5A85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EB7B-DC98-4F6F-B16A-008409289A8C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909129-CFBA-4830-B4CB-1076ED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69F74E-E69E-47FA-8261-ACC54B51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D2FB-EB49-4DE0-B59C-0CC0D1CBB49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30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802B6-2E8C-4504-B012-FEB62174D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08993D-2974-418B-9EDB-116767CBC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D9D0C7-75BE-49CC-99BE-D34EB95A7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E1E234-BA5F-47ED-BE2A-A229732CD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55B2119-43BA-4672-9244-75656F8AF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914A5D-9631-4F2F-9B2D-9B92D7F8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EB7B-DC98-4F6F-B16A-008409289A8C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212A79F-9B86-4093-99A7-479D8E8C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0689EC1-34DA-4969-B42A-B5B3459B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D2FB-EB49-4DE0-B59C-0CC0D1CBB49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34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69CB4A-4DB5-44E3-A6AA-6DBB1330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8EA2F5-36A0-4018-BD92-141CF3857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EB7B-DC98-4F6F-B16A-008409289A8C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25EC6F-BF88-43F8-AB5F-30CE366D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5194D1-CD96-42C7-A849-F2582436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D2FB-EB49-4DE0-B59C-0CC0D1CBB49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08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14FBC0-0329-4DCF-95DE-581994EB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EB7B-DC98-4F6F-B16A-008409289A8C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5F457D-C6BD-4B7B-82DF-903FFF594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9DB26A-B4EA-43EE-8110-0C5782D2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D2FB-EB49-4DE0-B59C-0CC0D1CBB49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07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04ACD6-8BE0-4BE0-BA47-2B5E9F48B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2B77CE-F3C1-4DF9-9705-68FF5C085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E6D185-3EC9-443E-9AB4-8608779EA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3B4172-6755-4EA4-8D20-C00C43B6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EB7B-DC98-4F6F-B16A-008409289A8C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0EC077-E73A-4900-8205-A920963D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8BC033-E308-4B96-9611-59F04F19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D2FB-EB49-4DE0-B59C-0CC0D1CBB49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681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3C8AAD-328A-47E0-A7CF-555029538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8B740C-188B-4458-8892-8DF8A73383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905E88-8FB0-47D7-90FE-8ED5E6960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74132E-52D4-4D6C-AF14-2C566417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EB7B-DC98-4F6F-B16A-008409289A8C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BB3D7E-A13C-4399-9C50-2DD0A774F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7699F1-7C4D-474C-9F38-535ABDFBC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D2FB-EB49-4DE0-B59C-0CC0D1CBB49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9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3FEE967-2119-4241-9AD5-9604BC8A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79A644-2742-47E9-A51C-F9B679B66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416D7C-CF76-45D3-899C-F77966A1B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0EB7B-DC98-4F6F-B16A-008409289A8C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880675-BD14-45ED-A024-28D751674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62B1FC-5C7F-4D45-8E15-599A5E2FA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AD2FB-EB49-4DE0-B59C-0CC0D1CBB49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72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A9C0CEF-4FA2-4B0A-8A85-1EF8B25A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Adjustment </a:t>
            </a:r>
            <a:r>
              <a:rPr lang="de-DE" dirty="0" err="1"/>
              <a:t>of</a:t>
            </a:r>
            <a:r>
              <a:rPr lang="de-DE" dirty="0"/>
              <a:t> Data </a:t>
            </a:r>
            <a:r>
              <a:rPr lang="de-DE" dirty="0" err="1"/>
              <a:t>preparation</a:t>
            </a:r>
            <a:endParaRPr lang="en-GB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53145E5-4BC2-47F6-A6A2-E2C81801C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%Normalization and Scaling</a:t>
            </a:r>
            <a:br>
              <a:rPr lang="en-GB" dirty="0"/>
            </a:br>
            <a:r>
              <a:rPr lang="en-GB" dirty="0"/>
              <a:t>[</a:t>
            </a:r>
            <a:r>
              <a:rPr lang="en-GB" dirty="0" err="1"/>
              <a:t>data_table_norm</a:t>
            </a:r>
            <a:r>
              <a:rPr lang="en-GB" dirty="0"/>
              <a:t>, mu, sigma]=</a:t>
            </a:r>
            <a:r>
              <a:rPr lang="en-GB" dirty="0" err="1"/>
              <a:t>zscore</a:t>
            </a:r>
            <a:r>
              <a:rPr lang="en-GB" dirty="0"/>
              <a:t>(</a:t>
            </a:r>
            <a:r>
              <a:rPr lang="en-GB" dirty="0" err="1"/>
              <a:t>data_table</a:t>
            </a:r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 % get the last 4 columns content and put them in a matrix which represents the input</a:t>
            </a:r>
            <a:br>
              <a:rPr lang="en-GB" dirty="0"/>
            </a:br>
            <a:r>
              <a:rPr lang="en-GB" dirty="0"/>
              <a:t>x = </a:t>
            </a:r>
            <a:r>
              <a:rPr lang="en-GB" dirty="0" err="1"/>
              <a:t>data_table_norm</a:t>
            </a:r>
            <a:r>
              <a:rPr lang="en-GB" dirty="0"/>
              <a:t>(:, 6:11);</a:t>
            </a:r>
            <a:br>
              <a:rPr lang="en-GB" dirty="0"/>
            </a:br>
            <a:r>
              <a:rPr lang="en-GB" dirty="0" err="1"/>
              <a:t>no_samples</a:t>
            </a:r>
            <a:r>
              <a:rPr lang="en-GB" dirty="0"/>
              <a:t> = size(x, 1);</a:t>
            </a:r>
          </a:p>
          <a:p>
            <a:r>
              <a:rPr lang="en-GB" dirty="0"/>
              <a:t>% get the y’s</a:t>
            </a:r>
            <a:br>
              <a:rPr lang="en-GB" dirty="0"/>
            </a:br>
            <a:r>
              <a:rPr lang="en-GB" dirty="0"/>
              <a:t>y = </a:t>
            </a:r>
            <a:r>
              <a:rPr lang="en-GB" dirty="0" err="1"/>
              <a:t>data_table_norm</a:t>
            </a:r>
            <a:r>
              <a:rPr lang="en-GB" dirty="0"/>
              <a:t>(:, 3:5);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779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4FF771B-4BF3-40EA-9108-F9023C52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Change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metrics</a:t>
            </a:r>
            <a:r>
              <a:rPr lang="de-DE" dirty="0"/>
              <a:t>	</a:t>
            </a:r>
            <a:endParaRPr lang="en-GB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5DA6043-CD2D-4C00-B52B-8A7A63648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Original code was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.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.</a:t>
            </a:r>
          </a:p>
          <a:p>
            <a:r>
              <a:rPr lang="de-DE" dirty="0"/>
              <a:t>New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metrics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e.g.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err="1"/>
              <a:t>mae</a:t>
            </a:r>
            <a:r>
              <a:rPr lang="en-GB" dirty="0"/>
              <a:t> (mean absolute error)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mare (mean absolute relative error)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dirty="0" err="1"/>
              <a:t>mape</a:t>
            </a:r>
            <a:r>
              <a:rPr lang="en-GB" dirty="0"/>
              <a:t> (mean absolute percentage error)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906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D43C3-7A36-4E3C-8FE3-582853DD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en-GB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1743DCE-97BD-48A3-8E24-CA046359C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1398" y="1825625"/>
            <a:ext cx="8909203" cy="435133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5BFB1AC-3662-458A-A285-51ACDF688B1C}"/>
              </a:ext>
            </a:extLst>
          </p:cNvPr>
          <p:cNvSpPr txBox="1"/>
          <p:nvPr/>
        </p:nvSpPr>
        <p:spPr>
          <a:xfrm>
            <a:off x="1941094" y="1456293"/>
            <a:ext cx="81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NN output vs expected values – 50 hidden neurons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076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E0ED53-CD9F-4199-A059-6B097C17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  <a:endParaRPr lang="en-GB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1E72CF1-54F2-4A54-A0A3-C4DCA9FAF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095" y="1825625"/>
            <a:ext cx="8923809" cy="435133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5756244-B5B4-4039-8725-723CFE57ACD9}"/>
              </a:ext>
            </a:extLst>
          </p:cNvPr>
          <p:cNvSpPr txBox="1"/>
          <p:nvPr/>
        </p:nvSpPr>
        <p:spPr>
          <a:xfrm>
            <a:off x="1725706" y="1490105"/>
            <a:ext cx="962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NN output vs expected values - 150 hidden neurons </a:t>
            </a:r>
          </a:p>
        </p:txBody>
      </p:sp>
    </p:spTree>
    <p:extLst>
      <p:ext uri="{BB962C8B-B14F-4D97-AF65-F5344CB8AC3E}">
        <p14:creationId xmlns:p14="http://schemas.microsoft.com/office/powerpoint/2010/main" val="112722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97D51-E767-4C3B-A49F-D61C8189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Conclustions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AF3E90-D749-48AD-B5DF-0B7E9B6DC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Heating</a:t>
            </a:r>
            <a:r>
              <a:rPr lang="de-DE" dirty="0"/>
              <a:t> </a:t>
            </a:r>
            <a:r>
              <a:rPr lang="de-DE" dirty="0" err="1"/>
              <a:t>demand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predicted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  <a:p>
            <a:endParaRPr lang="en-GB" dirty="0"/>
          </a:p>
          <a:p>
            <a:r>
              <a:rPr lang="en-GB" dirty="0"/>
              <a:t>Possible improvement on NN: use more hidden layers</a:t>
            </a:r>
          </a:p>
          <a:p>
            <a:r>
              <a:rPr lang="en-GB" dirty="0"/>
              <a:t>Possible improvement on dataset: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Daily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Bigger house with several households to mitigate effects of varying daily routines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Gather actual heat consumption data individually for hot water demand and heating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8274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9EC3F-0FE6-45AF-8FB6-86853A3ED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Origin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7078320-10A9-4448-B140-1EBAECA31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341" y="1283369"/>
            <a:ext cx="8429811" cy="520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66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65249AC7-75DF-4904-A07C-13410AC41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31" y="1563696"/>
            <a:ext cx="9255938" cy="373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Breitbild</PresentationFormat>
  <Paragraphs>26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</vt:lpstr>
      <vt:lpstr>Adjustment of Data preparation</vt:lpstr>
      <vt:lpstr>Change of error metrics </vt:lpstr>
      <vt:lpstr>Results</vt:lpstr>
      <vt:lpstr>Results </vt:lpstr>
      <vt:lpstr>Conclustions</vt:lpstr>
      <vt:lpstr>Origin of dataset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Adjustment of Data preparation</dc:title>
  <dc:creator>Karl Wallkum</dc:creator>
  <cp:lastModifiedBy>Karl Wallkum</cp:lastModifiedBy>
  <cp:revision>3</cp:revision>
  <dcterms:created xsi:type="dcterms:W3CDTF">2019-06-23T14:40:24Z</dcterms:created>
  <dcterms:modified xsi:type="dcterms:W3CDTF">2019-06-23T15:00:00Z</dcterms:modified>
</cp:coreProperties>
</file>