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7 Apr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9C31D-24CF-4A5C-8E93-720F2F55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" y="422910"/>
            <a:ext cx="5607786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545</Words>
  <Application>Microsoft Office PowerPoint</Application>
  <PresentationFormat>Widescreen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 van Kan</cp:lastModifiedBy>
  <cp:revision>44</cp:revision>
  <dcterms:created xsi:type="dcterms:W3CDTF">2021-03-01T17:07:18Z</dcterms:created>
  <dcterms:modified xsi:type="dcterms:W3CDTF">2022-04-07T18:38:33Z</dcterms:modified>
</cp:coreProperties>
</file>